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6" r:id="rId5"/>
    <p:sldId id="259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6" r:id="rId28"/>
    <p:sldId id="338" r:id="rId29"/>
    <p:sldId id="339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7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0A4-93E2-4CB0-9430-1FCBA342F712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24CE-0E62-4F0E-A3A7-DE9344E5C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8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824CE-0E62-4F0E-A3A7-DE9344E5C8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3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4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5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8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1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69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57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1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70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1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0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0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47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09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43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82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24CE-0E62-4F0E-A3A7-DE9344E5C8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4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6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7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1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78E3-3CC9-4693-9834-AA776F06C79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12400" y="2815212"/>
            <a:ext cx="7967199" cy="1351800"/>
            <a:chOff x="3020482" y="2156402"/>
            <a:chExt cx="3761184" cy="411613"/>
          </a:xfrm>
        </p:grpSpPr>
        <p:sp>
          <p:nvSpPr>
            <p:cNvPr id="7" name="TextBox 6"/>
            <p:cNvSpPr txBox="1"/>
            <p:nvPr/>
          </p:nvSpPr>
          <p:spPr>
            <a:xfrm>
              <a:off x="3020482" y="2264929"/>
              <a:ext cx="3761184" cy="17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Python # 1</a:t>
              </a: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305740" y="2156402"/>
              <a:ext cx="2382708" cy="11194"/>
            </a:xfrm>
            <a:prstGeom prst="line">
              <a:avLst/>
            </a:prstGeom>
            <a:ln w="952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2947" y="2156402"/>
              <a:ext cx="1242792" cy="0"/>
            </a:xfrm>
            <a:prstGeom prst="line">
              <a:avLst/>
            </a:prstGeom>
            <a:ln w="952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076273" y="2568015"/>
              <a:ext cx="2262819" cy="0"/>
            </a:xfrm>
            <a:prstGeom prst="line">
              <a:avLst/>
            </a:prstGeom>
            <a:ln w="952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9092" y="2568014"/>
              <a:ext cx="1349356" cy="1"/>
            </a:xfrm>
            <a:prstGeom prst="line">
              <a:avLst/>
            </a:prstGeom>
            <a:ln w="952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V="1">
            <a:off x="2470701" y="2906854"/>
            <a:ext cx="2858299" cy="3"/>
          </a:xfrm>
          <a:prstGeom prst="line">
            <a:avLst/>
          </a:prstGeom>
          <a:ln w="952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숫자의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997E37-8C6E-4033-BA09-D8132B49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4" y="1728011"/>
            <a:ext cx="5210902" cy="1162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050C1C-3850-4603-95BF-3277D311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24" y="3017245"/>
            <a:ext cx="8692331" cy="5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01165-2EB9-432D-8421-95BE8BC8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" y="1814360"/>
            <a:ext cx="1814290" cy="2282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B55747-555A-4CE5-895C-104C2062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12" y="1814360"/>
            <a:ext cx="6927994" cy="30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연산자의 우선순위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209A8A-D568-4384-A38F-41EA3B12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81" y="1728011"/>
            <a:ext cx="5820587" cy="1362265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9DDA564F-88B0-4FB5-9E23-DB06B5257A4C}"/>
              </a:ext>
            </a:extLst>
          </p:cNvPr>
          <p:cNvSpPr txBox="1"/>
          <p:nvPr/>
        </p:nvSpPr>
        <p:spPr>
          <a:xfrm>
            <a:off x="1323468" y="3429000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TypeError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EF9E0-335A-4CBB-8DFE-6B0A2A1D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81" y="4043328"/>
            <a:ext cx="5325218" cy="485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E381A-8BE3-4F5E-93EB-BCA19544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91" y="3186078"/>
            <a:ext cx="532521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변수와 입력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변수 만들기</a:t>
            </a:r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4CF13-1372-4314-AD09-C52A3949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0" y="1776871"/>
            <a:ext cx="10268924" cy="37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변수와 입력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복합 대입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2E96D-3B96-4D2E-9DA7-14066408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5" y="1891410"/>
            <a:ext cx="628737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변수와 입력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사용자 입력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AB60C5-81E2-4438-8825-A8733E84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89" y="1891410"/>
            <a:ext cx="744959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411992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변수와 입력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402282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문자열을 숫자로 바꾸기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4DEE2-44A6-4BBC-9562-C9FE37EB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98" y="1853602"/>
            <a:ext cx="4745891" cy="1301684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E2EFD8E2-BF82-484C-B416-2C582FC126D3}"/>
              </a:ext>
            </a:extLst>
          </p:cNvPr>
          <p:cNvSpPr txBox="1"/>
          <p:nvPr/>
        </p:nvSpPr>
        <p:spPr>
          <a:xfrm>
            <a:off x="1323468" y="3502660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숫자를 문자열로 바꾸기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3DE93-3A70-4982-97F0-952FC462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68" y="3902770"/>
            <a:ext cx="5201157" cy="421935"/>
          </a:xfrm>
          <a:prstGeom prst="rect">
            <a:avLst/>
          </a:prstGeom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59DB6A67-954C-4283-B00A-B7F870DE530A}"/>
              </a:ext>
            </a:extLst>
          </p:cNvPr>
          <p:cNvSpPr txBox="1"/>
          <p:nvPr/>
        </p:nvSpPr>
        <p:spPr>
          <a:xfrm>
            <a:off x="1323468" y="4750890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Value Error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1C7F7-A7D1-4D74-A155-09EA501E9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298" y="5246176"/>
            <a:ext cx="5201157" cy="10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9010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숫자와 문자열의 다양한 기능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2110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</a:t>
            </a:r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format()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7B26C-72D4-455A-A8E3-070F0267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46" y="1728011"/>
            <a:ext cx="10798852" cy="23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9010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숫자와 문자열의 다양한 기능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2110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</a:t>
            </a:r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format()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615B05-8543-41C3-88A3-7D127BD6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8" y="1720475"/>
            <a:ext cx="5770012" cy="3596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B3458F-A111-4739-A020-67C3548E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773" y="1720474"/>
            <a:ext cx="6324639" cy="18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9010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숫자와 문자열의 다양한 기능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2110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IndexError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81C71-65A7-442A-9E60-79FB3FA8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5" y="1761856"/>
            <a:ext cx="5712480" cy="620922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2B0CFB36-852F-4EF0-9669-D40A90501BA9}"/>
              </a:ext>
            </a:extLst>
          </p:cNvPr>
          <p:cNvSpPr txBox="1"/>
          <p:nvPr/>
        </p:nvSpPr>
        <p:spPr>
          <a:xfrm>
            <a:off x="1323468" y="2543645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대소문자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C7F0B-CD06-4A55-8D09-8A65739A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45" y="2943755"/>
            <a:ext cx="4289310" cy="716182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203D11D2-416C-4352-8B6F-FF68A82DB449}"/>
              </a:ext>
            </a:extLst>
          </p:cNvPr>
          <p:cNvSpPr txBox="1"/>
          <p:nvPr/>
        </p:nvSpPr>
        <p:spPr>
          <a:xfrm>
            <a:off x="1323468" y="3781040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양옆의 공백 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33CCB-F5F1-48C9-B53E-B41CD775E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588" y="4220914"/>
            <a:ext cx="4348033" cy="25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# 1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04362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25815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756" y="2316236"/>
            <a:ext cx="778416" cy="45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8146" y="2332968"/>
            <a:ext cx="415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자료형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694520" y="2771667"/>
            <a:ext cx="3618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23705" y="509444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09444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91C70C-55E9-46F1-84B6-2E1CB34A1DDE}"/>
              </a:ext>
            </a:extLst>
          </p:cNvPr>
          <p:cNvSpPr txBox="1"/>
          <p:nvPr/>
        </p:nvSpPr>
        <p:spPr>
          <a:xfrm>
            <a:off x="1484756" y="4001014"/>
            <a:ext cx="778416" cy="45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02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E9A9C-0610-4A5A-8F4E-8E42A19D81EA}"/>
              </a:ext>
            </a:extLst>
          </p:cNvPr>
          <p:cNvSpPr txBox="1"/>
          <p:nvPr/>
        </p:nvSpPr>
        <p:spPr>
          <a:xfrm>
            <a:off x="3008146" y="4000082"/>
            <a:ext cx="46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1DE933-BE4A-4BB7-ABCA-80DFE2659A72}"/>
              </a:ext>
            </a:extLst>
          </p:cNvPr>
          <p:cNvCxnSpPr/>
          <p:nvPr/>
        </p:nvCxnSpPr>
        <p:spPr>
          <a:xfrm>
            <a:off x="1709281" y="4523923"/>
            <a:ext cx="3618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9010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숫자와 문자열의 다양한 기능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2110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문자열의 구성 파악하기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560972-F7CF-4DE8-BC24-8CE0DDBE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8" y="1689856"/>
            <a:ext cx="5194311" cy="13796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F03AE4-6661-4A9D-8405-108E5F279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9" y="3545013"/>
            <a:ext cx="4652398" cy="671399"/>
          </a:xfrm>
          <a:prstGeom prst="rect">
            <a:avLst/>
          </a:prstGeom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548ECA06-E77F-4E49-86B9-DB7938891BB9}"/>
              </a:ext>
            </a:extLst>
          </p:cNvPr>
          <p:cNvSpPr txBox="1"/>
          <p:nvPr/>
        </p:nvSpPr>
        <p:spPr>
          <a:xfrm>
            <a:off x="1323468" y="3144903"/>
            <a:ext cx="351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찾기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8FF1BB2-E887-4FB6-9534-D7A69BBB23A5}"/>
              </a:ext>
            </a:extLst>
          </p:cNvPr>
          <p:cNvSpPr txBox="1"/>
          <p:nvPr/>
        </p:nvSpPr>
        <p:spPr>
          <a:xfrm>
            <a:off x="1323468" y="4306536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</a:t>
            </a:r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in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E122CB-26D8-417A-BED8-91B6F80F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72" y="4706646"/>
            <a:ext cx="6637242" cy="1022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3BB1B-587D-489B-86E3-B86C4D5DA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72" y="6205233"/>
            <a:ext cx="5275428" cy="334947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5BE04FDF-992F-4869-954D-09DF4AB82F59}"/>
              </a:ext>
            </a:extLst>
          </p:cNvPr>
          <p:cNvSpPr txBox="1"/>
          <p:nvPr/>
        </p:nvSpPr>
        <p:spPr>
          <a:xfrm>
            <a:off x="1323468" y="5805123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자르기</a:t>
            </a:r>
          </a:p>
        </p:txBody>
      </p:sp>
    </p:spTree>
    <p:extLst>
      <p:ext uri="{BB962C8B-B14F-4D97-AF65-F5344CB8AC3E}">
        <p14:creationId xmlns:p14="http://schemas.microsoft.com/office/powerpoint/2010/main" val="23266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9010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숫자와 문자열의 다양한 기능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42110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IndexError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81C71-65A7-442A-9E60-79FB3FA8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5" y="1761856"/>
            <a:ext cx="5712480" cy="620922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2B0CFB36-852F-4EF0-9669-D40A90501BA9}"/>
              </a:ext>
            </a:extLst>
          </p:cNvPr>
          <p:cNvSpPr txBox="1"/>
          <p:nvPr/>
        </p:nvSpPr>
        <p:spPr>
          <a:xfrm>
            <a:off x="1323468" y="2543645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대소문자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C7F0B-CD06-4A55-8D09-8A65739A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45" y="2943755"/>
            <a:ext cx="4289310" cy="716182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203D11D2-416C-4352-8B6F-FF68A82DB449}"/>
              </a:ext>
            </a:extLst>
          </p:cNvPr>
          <p:cNvSpPr txBox="1"/>
          <p:nvPr/>
        </p:nvSpPr>
        <p:spPr>
          <a:xfrm>
            <a:off x="1323468" y="3781040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양옆의 공백 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33CCB-F5F1-48C9-B53E-B41CD775E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588" y="4220914"/>
            <a:ext cx="4348033" cy="25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/>
        </p:nvSpPr>
        <p:spPr>
          <a:xfrm>
            <a:off x="6238111" y="3353578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장 </a:t>
            </a:r>
            <a:r>
              <a:rPr lang="ko-KR" altLang="en-US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4430805" y="3044958"/>
            <a:ext cx="63212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83D35-E771-46EC-9B07-CDC74A9DE709}"/>
              </a:ext>
            </a:extLst>
          </p:cNvPr>
          <p:cNvSpPr txBox="1"/>
          <p:nvPr/>
        </p:nvSpPr>
        <p:spPr>
          <a:xfrm>
            <a:off x="1939316" y="4371279"/>
            <a:ext cx="859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boolean</a:t>
            </a:r>
            <a:r>
              <a:rPr lang="ko-KR" altLang="en-US" dirty="0"/>
              <a:t>에 대해 이해한다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</a:t>
            </a:r>
            <a:r>
              <a:rPr lang="ko-KR" altLang="en-US" dirty="0"/>
              <a:t>조건문의 기본적인 사용 방법을 알아본다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현실의 조건과 프로그래밍에서 조건에 차이가 있다는 것을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7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27130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76811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</a:t>
            </a:r>
            <a:r>
              <a:rPr lang="ko-KR" altLang="en-US" sz="14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996" y="2364190"/>
            <a:ext cx="557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Boolean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자료형과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if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223705" y="528042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28042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597F5F-A8EC-4E77-88DA-AEBE29270756}"/>
              </a:ext>
            </a:extLst>
          </p:cNvPr>
          <p:cNvSpPr txBox="1"/>
          <p:nvPr/>
        </p:nvSpPr>
        <p:spPr>
          <a:xfrm>
            <a:off x="3205709" y="3984110"/>
            <a:ext cx="610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if~else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elif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920C65-D81B-42DB-AA2D-DF6E6322B4F9}"/>
              </a:ext>
            </a:extLst>
          </p:cNvPr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# 1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Boolean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 </a:t>
            </a:r>
            <a:r>
              <a:rPr lang="ko-KR" altLang="en-US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2431C0-0B2D-46FE-8CD9-F91D8C76D09B}"/>
              </a:ext>
            </a:extLst>
          </p:cNvPr>
          <p:cNvSpPr/>
          <p:nvPr/>
        </p:nvSpPr>
        <p:spPr>
          <a:xfrm>
            <a:off x="3425126" y="919465"/>
            <a:ext cx="81867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ko-KR" alt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의미있게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쓰이려면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어떤 명제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결과가 될 때 의미를 갖는다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Boolean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만들기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8914B8-2481-4207-8A31-F21754AE0406}"/>
              </a:ext>
            </a:extLst>
          </p:cNvPr>
          <p:cNvSpPr/>
          <p:nvPr/>
        </p:nvSpPr>
        <p:spPr>
          <a:xfrm>
            <a:off x="539192" y="1728537"/>
            <a:ext cx="2196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10&gt;15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FC9625-5AB4-4661-8B3C-F20EDF6B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7" y="2468361"/>
            <a:ext cx="9542717" cy="31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Boolean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 </a:t>
            </a:r>
            <a:r>
              <a:rPr lang="ko-KR" altLang="en-US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Boolean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연산하기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C0F5EE-E4B3-47DB-A44B-A9CE160EAB0D}"/>
              </a:ext>
            </a:extLst>
          </p:cNvPr>
          <p:cNvSpPr/>
          <p:nvPr/>
        </p:nvSpPr>
        <p:spPr>
          <a:xfrm>
            <a:off x="188797" y="1728011"/>
            <a:ext cx="4483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 and 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A2ABF-2249-4C6E-9E48-9400AB66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8" y="2678822"/>
            <a:ext cx="8318347" cy="18303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4CA9DC3-EBB6-4525-93CF-3607BDC1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927" y="3456097"/>
            <a:ext cx="2129311" cy="2974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D94BFB-2048-4DA6-A0FE-C0E40E310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8" y="4731118"/>
            <a:ext cx="5599607" cy="10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Boolean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 </a:t>
            </a:r>
            <a:r>
              <a:rPr lang="ko-KR" altLang="en-US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70977" y="620523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 </a:t>
            </a:r>
            <a:r>
              <a:rPr lang="ko-KR" altLang="en-US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E1DC92-566C-4563-88D1-269C347B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71" y="898636"/>
            <a:ext cx="6262123" cy="174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EF7B0E-0AD4-4F35-AEA0-F38D119631DE}"/>
              </a:ext>
            </a:extLst>
          </p:cNvPr>
          <p:cNvSpPr/>
          <p:nvPr/>
        </p:nvSpPr>
        <p:spPr>
          <a:xfrm>
            <a:off x="5519936" y="1127502"/>
            <a:ext cx="13115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390AD-842E-489D-A9AE-A0E2760B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167" y="1589167"/>
            <a:ext cx="5052832" cy="2721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9C928D-09A7-4939-9858-9532FD7A2FB4}"/>
              </a:ext>
            </a:extLst>
          </p:cNvPr>
          <p:cNvSpPr/>
          <p:nvPr/>
        </p:nvSpPr>
        <p:spPr>
          <a:xfrm>
            <a:off x="431369" y="1861298"/>
            <a:ext cx="3763115" cy="4846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CC6188-6E51-4C89-9C5D-2D121249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167" y="1977455"/>
            <a:ext cx="3183557" cy="141491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5E74CE-08C3-45EE-9606-91285FED0A90}"/>
              </a:ext>
            </a:extLst>
          </p:cNvPr>
          <p:cNvSpPr/>
          <p:nvPr/>
        </p:nvSpPr>
        <p:spPr>
          <a:xfrm>
            <a:off x="721453" y="3827373"/>
            <a:ext cx="1501630" cy="9143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A</a:t>
            </a:r>
            <a:r>
              <a:rPr lang="ko-KR" altLang="en-US" dirty="0"/>
              <a:t>일 경우 실행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D70EE-D475-44B5-8B59-C6CCB87A2296}"/>
              </a:ext>
            </a:extLst>
          </p:cNvPr>
          <p:cNvCxnSpPr>
            <a:cxnSpLocks/>
          </p:cNvCxnSpPr>
          <p:nvPr/>
        </p:nvCxnSpPr>
        <p:spPr>
          <a:xfrm>
            <a:off x="595618" y="215031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11875B-300B-4884-8727-88A3AAE6B939}"/>
              </a:ext>
            </a:extLst>
          </p:cNvPr>
          <p:cNvCxnSpPr>
            <a:cxnSpLocks/>
          </p:cNvCxnSpPr>
          <p:nvPr/>
        </p:nvCxnSpPr>
        <p:spPr>
          <a:xfrm>
            <a:off x="595618" y="2368431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8E1EF2-28F3-47D5-AF8F-AF3DAFB5874D}"/>
              </a:ext>
            </a:extLst>
          </p:cNvPr>
          <p:cNvCxnSpPr>
            <a:cxnSpLocks/>
          </p:cNvCxnSpPr>
          <p:nvPr/>
        </p:nvCxnSpPr>
        <p:spPr>
          <a:xfrm>
            <a:off x="595618" y="256976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055C39-4CBE-445E-9621-FF2F09588BF9}"/>
              </a:ext>
            </a:extLst>
          </p:cNvPr>
          <p:cNvCxnSpPr>
            <a:cxnSpLocks/>
          </p:cNvCxnSpPr>
          <p:nvPr/>
        </p:nvCxnSpPr>
        <p:spPr>
          <a:xfrm>
            <a:off x="595618" y="2796270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BF24B4-B4C3-4D71-9C48-C76A12F4B566}"/>
              </a:ext>
            </a:extLst>
          </p:cNvPr>
          <p:cNvCxnSpPr>
            <a:cxnSpLocks/>
          </p:cNvCxnSpPr>
          <p:nvPr/>
        </p:nvCxnSpPr>
        <p:spPr>
          <a:xfrm>
            <a:off x="595618" y="298082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258AA61-DD67-4F83-AD70-079FB7EC0CF3}"/>
              </a:ext>
            </a:extLst>
          </p:cNvPr>
          <p:cNvCxnSpPr>
            <a:cxnSpLocks/>
          </p:cNvCxnSpPr>
          <p:nvPr/>
        </p:nvCxnSpPr>
        <p:spPr>
          <a:xfrm>
            <a:off x="595618" y="315699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1C219B-0727-46B6-AD72-428E0E96D715}"/>
              </a:ext>
            </a:extLst>
          </p:cNvPr>
          <p:cNvCxnSpPr>
            <a:cxnSpLocks/>
          </p:cNvCxnSpPr>
          <p:nvPr/>
        </p:nvCxnSpPr>
        <p:spPr>
          <a:xfrm>
            <a:off x="595618" y="33079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CE664A-EB4D-4A16-BE5B-B01D610490EE}"/>
              </a:ext>
            </a:extLst>
          </p:cNvPr>
          <p:cNvCxnSpPr>
            <a:cxnSpLocks/>
          </p:cNvCxnSpPr>
          <p:nvPr/>
        </p:nvCxnSpPr>
        <p:spPr>
          <a:xfrm>
            <a:off x="595618" y="345690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11D147-551D-4D70-AD8E-F8BC0DD84A2B}"/>
              </a:ext>
            </a:extLst>
          </p:cNvPr>
          <p:cNvCxnSpPr>
            <a:cxnSpLocks/>
          </p:cNvCxnSpPr>
          <p:nvPr/>
        </p:nvCxnSpPr>
        <p:spPr>
          <a:xfrm>
            <a:off x="595618" y="484108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466DCB-F691-45C1-9221-6CF3D1B0765F}"/>
              </a:ext>
            </a:extLst>
          </p:cNvPr>
          <p:cNvCxnSpPr>
            <a:cxnSpLocks/>
          </p:cNvCxnSpPr>
          <p:nvPr/>
        </p:nvCxnSpPr>
        <p:spPr>
          <a:xfrm>
            <a:off x="595618" y="495853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92F3B0-2F90-4F1A-BAAB-2918DB0A9983}"/>
              </a:ext>
            </a:extLst>
          </p:cNvPr>
          <p:cNvCxnSpPr>
            <a:cxnSpLocks/>
          </p:cNvCxnSpPr>
          <p:nvPr/>
        </p:nvCxnSpPr>
        <p:spPr>
          <a:xfrm>
            <a:off x="595618" y="503403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9571D0-41C7-47EC-A07B-9625F33886BF}"/>
              </a:ext>
            </a:extLst>
          </p:cNvPr>
          <p:cNvCxnSpPr>
            <a:cxnSpLocks/>
          </p:cNvCxnSpPr>
          <p:nvPr/>
        </p:nvCxnSpPr>
        <p:spPr>
          <a:xfrm>
            <a:off x="595618" y="5151479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8C198-0978-4095-9BAD-F743334B7755}"/>
              </a:ext>
            </a:extLst>
          </p:cNvPr>
          <p:cNvCxnSpPr>
            <a:cxnSpLocks/>
          </p:cNvCxnSpPr>
          <p:nvPr/>
        </p:nvCxnSpPr>
        <p:spPr>
          <a:xfrm>
            <a:off x="595618" y="5218591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61CA09B-3835-405A-8B2E-546F4DA398DF}"/>
              </a:ext>
            </a:extLst>
          </p:cNvPr>
          <p:cNvCxnSpPr>
            <a:cxnSpLocks/>
          </p:cNvCxnSpPr>
          <p:nvPr/>
        </p:nvCxnSpPr>
        <p:spPr>
          <a:xfrm>
            <a:off x="595618" y="53360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3A09DB-8FDF-495A-BE42-B7226C44A16C}"/>
              </a:ext>
            </a:extLst>
          </p:cNvPr>
          <p:cNvCxnSpPr>
            <a:cxnSpLocks/>
          </p:cNvCxnSpPr>
          <p:nvPr/>
        </p:nvCxnSpPr>
        <p:spPr>
          <a:xfrm>
            <a:off x="595618" y="54115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0E353C8-D3C1-4A08-8D3A-703226FD308E}"/>
              </a:ext>
            </a:extLst>
          </p:cNvPr>
          <p:cNvCxnSpPr>
            <a:cxnSpLocks/>
          </p:cNvCxnSpPr>
          <p:nvPr/>
        </p:nvCxnSpPr>
        <p:spPr>
          <a:xfrm>
            <a:off x="595618" y="552898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45623C-51DE-43AD-AA30-74CA47757261}"/>
              </a:ext>
            </a:extLst>
          </p:cNvPr>
          <p:cNvCxnSpPr>
            <a:cxnSpLocks/>
          </p:cNvCxnSpPr>
          <p:nvPr/>
        </p:nvCxnSpPr>
        <p:spPr>
          <a:xfrm>
            <a:off x="595618" y="5629652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3681BD-C893-4963-BF58-AF3229114CCD}"/>
              </a:ext>
            </a:extLst>
          </p:cNvPr>
          <p:cNvCxnSpPr>
            <a:cxnSpLocks/>
          </p:cNvCxnSpPr>
          <p:nvPr/>
        </p:nvCxnSpPr>
        <p:spPr>
          <a:xfrm>
            <a:off x="595618" y="57470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DBA8BA-1429-428D-8CE5-06CB9E295652}"/>
              </a:ext>
            </a:extLst>
          </p:cNvPr>
          <p:cNvCxnSpPr>
            <a:cxnSpLocks/>
          </p:cNvCxnSpPr>
          <p:nvPr/>
        </p:nvCxnSpPr>
        <p:spPr>
          <a:xfrm>
            <a:off x="595618" y="58225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A7F664-6312-4FCA-B1BB-689C2479FB0B}"/>
              </a:ext>
            </a:extLst>
          </p:cNvPr>
          <p:cNvCxnSpPr>
            <a:cxnSpLocks/>
          </p:cNvCxnSpPr>
          <p:nvPr/>
        </p:nvCxnSpPr>
        <p:spPr>
          <a:xfrm>
            <a:off x="595618" y="5940044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1A411-9E8A-4042-B417-20F8556E732A}"/>
              </a:ext>
            </a:extLst>
          </p:cNvPr>
          <p:cNvSpPr/>
          <p:nvPr/>
        </p:nvSpPr>
        <p:spPr>
          <a:xfrm>
            <a:off x="972090" y="3408667"/>
            <a:ext cx="3513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9186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if~else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elif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구문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else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조건문의 활용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9C928D-09A7-4939-9858-9532FD7A2FB4}"/>
              </a:ext>
            </a:extLst>
          </p:cNvPr>
          <p:cNvSpPr/>
          <p:nvPr/>
        </p:nvSpPr>
        <p:spPr>
          <a:xfrm>
            <a:off x="431369" y="1861298"/>
            <a:ext cx="3763115" cy="4846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5E74CE-08C3-45EE-9606-91285FED0A90}"/>
              </a:ext>
            </a:extLst>
          </p:cNvPr>
          <p:cNvSpPr/>
          <p:nvPr/>
        </p:nvSpPr>
        <p:spPr>
          <a:xfrm>
            <a:off x="721453" y="3827373"/>
            <a:ext cx="1501630" cy="9143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A</a:t>
            </a:r>
            <a:r>
              <a:rPr lang="ko-KR" altLang="en-US" dirty="0"/>
              <a:t>일 경우 실행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D70EE-D475-44B5-8B59-C6CCB87A2296}"/>
              </a:ext>
            </a:extLst>
          </p:cNvPr>
          <p:cNvCxnSpPr>
            <a:cxnSpLocks/>
          </p:cNvCxnSpPr>
          <p:nvPr/>
        </p:nvCxnSpPr>
        <p:spPr>
          <a:xfrm>
            <a:off x="595618" y="215031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11875B-300B-4884-8727-88A3AAE6B939}"/>
              </a:ext>
            </a:extLst>
          </p:cNvPr>
          <p:cNvCxnSpPr>
            <a:cxnSpLocks/>
          </p:cNvCxnSpPr>
          <p:nvPr/>
        </p:nvCxnSpPr>
        <p:spPr>
          <a:xfrm>
            <a:off x="595618" y="2368431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8E1EF2-28F3-47D5-AF8F-AF3DAFB5874D}"/>
              </a:ext>
            </a:extLst>
          </p:cNvPr>
          <p:cNvCxnSpPr>
            <a:cxnSpLocks/>
          </p:cNvCxnSpPr>
          <p:nvPr/>
        </p:nvCxnSpPr>
        <p:spPr>
          <a:xfrm>
            <a:off x="595618" y="256976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055C39-4CBE-445E-9621-FF2F09588BF9}"/>
              </a:ext>
            </a:extLst>
          </p:cNvPr>
          <p:cNvCxnSpPr>
            <a:cxnSpLocks/>
          </p:cNvCxnSpPr>
          <p:nvPr/>
        </p:nvCxnSpPr>
        <p:spPr>
          <a:xfrm>
            <a:off x="595618" y="2796270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BF24B4-B4C3-4D71-9C48-C76A12F4B566}"/>
              </a:ext>
            </a:extLst>
          </p:cNvPr>
          <p:cNvCxnSpPr>
            <a:cxnSpLocks/>
          </p:cNvCxnSpPr>
          <p:nvPr/>
        </p:nvCxnSpPr>
        <p:spPr>
          <a:xfrm>
            <a:off x="595618" y="298082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258AA61-DD67-4F83-AD70-079FB7EC0CF3}"/>
              </a:ext>
            </a:extLst>
          </p:cNvPr>
          <p:cNvCxnSpPr>
            <a:cxnSpLocks/>
          </p:cNvCxnSpPr>
          <p:nvPr/>
        </p:nvCxnSpPr>
        <p:spPr>
          <a:xfrm>
            <a:off x="595618" y="315699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1C219B-0727-46B6-AD72-428E0E96D715}"/>
              </a:ext>
            </a:extLst>
          </p:cNvPr>
          <p:cNvCxnSpPr>
            <a:cxnSpLocks/>
          </p:cNvCxnSpPr>
          <p:nvPr/>
        </p:nvCxnSpPr>
        <p:spPr>
          <a:xfrm>
            <a:off x="595618" y="33079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CE664A-EB4D-4A16-BE5B-B01D610490EE}"/>
              </a:ext>
            </a:extLst>
          </p:cNvPr>
          <p:cNvCxnSpPr>
            <a:cxnSpLocks/>
          </p:cNvCxnSpPr>
          <p:nvPr/>
        </p:nvCxnSpPr>
        <p:spPr>
          <a:xfrm>
            <a:off x="595618" y="345690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11D147-551D-4D70-AD8E-F8BC0DD84A2B}"/>
              </a:ext>
            </a:extLst>
          </p:cNvPr>
          <p:cNvCxnSpPr>
            <a:cxnSpLocks/>
          </p:cNvCxnSpPr>
          <p:nvPr/>
        </p:nvCxnSpPr>
        <p:spPr>
          <a:xfrm>
            <a:off x="595618" y="484108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466DCB-F691-45C1-9221-6CF3D1B0765F}"/>
              </a:ext>
            </a:extLst>
          </p:cNvPr>
          <p:cNvCxnSpPr>
            <a:cxnSpLocks/>
          </p:cNvCxnSpPr>
          <p:nvPr/>
        </p:nvCxnSpPr>
        <p:spPr>
          <a:xfrm>
            <a:off x="595618" y="495853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92F3B0-2F90-4F1A-BAAB-2918DB0A9983}"/>
              </a:ext>
            </a:extLst>
          </p:cNvPr>
          <p:cNvCxnSpPr>
            <a:cxnSpLocks/>
          </p:cNvCxnSpPr>
          <p:nvPr/>
        </p:nvCxnSpPr>
        <p:spPr>
          <a:xfrm>
            <a:off x="595618" y="503403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9571D0-41C7-47EC-A07B-9625F33886BF}"/>
              </a:ext>
            </a:extLst>
          </p:cNvPr>
          <p:cNvCxnSpPr>
            <a:cxnSpLocks/>
          </p:cNvCxnSpPr>
          <p:nvPr/>
        </p:nvCxnSpPr>
        <p:spPr>
          <a:xfrm>
            <a:off x="595618" y="5151479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8C198-0978-4095-9BAD-F743334B7755}"/>
              </a:ext>
            </a:extLst>
          </p:cNvPr>
          <p:cNvCxnSpPr>
            <a:cxnSpLocks/>
          </p:cNvCxnSpPr>
          <p:nvPr/>
        </p:nvCxnSpPr>
        <p:spPr>
          <a:xfrm>
            <a:off x="595618" y="5218591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61CA09B-3835-405A-8B2E-546F4DA398DF}"/>
              </a:ext>
            </a:extLst>
          </p:cNvPr>
          <p:cNvCxnSpPr>
            <a:cxnSpLocks/>
          </p:cNvCxnSpPr>
          <p:nvPr/>
        </p:nvCxnSpPr>
        <p:spPr>
          <a:xfrm>
            <a:off x="595618" y="53360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3A09DB-8FDF-495A-BE42-B7226C44A16C}"/>
              </a:ext>
            </a:extLst>
          </p:cNvPr>
          <p:cNvCxnSpPr>
            <a:cxnSpLocks/>
          </p:cNvCxnSpPr>
          <p:nvPr/>
        </p:nvCxnSpPr>
        <p:spPr>
          <a:xfrm>
            <a:off x="595618" y="54115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0E353C8-D3C1-4A08-8D3A-703226FD308E}"/>
              </a:ext>
            </a:extLst>
          </p:cNvPr>
          <p:cNvCxnSpPr>
            <a:cxnSpLocks/>
          </p:cNvCxnSpPr>
          <p:nvPr/>
        </p:nvCxnSpPr>
        <p:spPr>
          <a:xfrm>
            <a:off x="595618" y="552898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45623C-51DE-43AD-AA30-74CA47757261}"/>
              </a:ext>
            </a:extLst>
          </p:cNvPr>
          <p:cNvCxnSpPr>
            <a:cxnSpLocks/>
          </p:cNvCxnSpPr>
          <p:nvPr/>
        </p:nvCxnSpPr>
        <p:spPr>
          <a:xfrm>
            <a:off x="595618" y="5629652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3681BD-C893-4963-BF58-AF3229114CCD}"/>
              </a:ext>
            </a:extLst>
          </p:cNvPr>
          <p:cNvCxnSpPr>
            <a:cxnSpLocks/>
          </p:cNvCxnSpPr>
          <p:nvPr/>
        </p:nvCxnSpPr>
        <p:spPr>
          <a:xfrm>
            <a:off x="595618" y="57470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DBA8BA-1429-428D-8CE5-06CB9E295652}"/>
              </a:ext>
            </a:extLst>
          </p:cNvPr>
          <p:cNvCxnSpPr>
            <a:cxnSpLocks/>
          </p:cNvCxnSpPr>
          <p:nvPr/>
        </p:nvCxnSpPr>
        <p:spPr>
          <a:xfrm>
            <a:off x="595618" y="58225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A7F664-6312-4FCA-B1BB-689C2479FB0B}"/>
              </a:ext>
            </a:extLst>
          </p:cNvPr>
          <p:cNvCxnSpPr>
            <a:cxnSpLocks/>
          </p:cNvCxnSpPr>
          <p:nvPr/>
        </p:nvCxnSpPr>
        <p:spPr>
          <a:xfrm>
            <a:off x="595618" y="5940044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9F1C1AE-D4BD-404B-9145-71F8509EAAEC}"/>
              </a:ext>
            </a:extLst>
          </p:cNvPr>
          <p:cNvSpPr/>
          <p:nvPr/>
        </p:nvSpPr>
        <p:spPr>
          <a:xfrm>
            <a:off x="2312926" y="3827373"/>
            <a:ext cx="1501630" cy="9143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ko-KR" altLang="en-US" dirty="0" err="1"/>
              <a:t>아닐경우</a:t>
            </a:r>
            <a:r>
              <a:rPr lang="ko-KR" altLang="en-US" dirty="0"/>
              <a:t> 실행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60C2E8-E696-47B1-9CB1-3BC02C51C6E2}"/>
              </a:ext>
            </a:extLst>
          </p:cNvPr>
          <p:cNvSpPr/>
          <p:nvPr/>
        </p:nvSpPr>
        <p:spPr>
          <a:xfrm>
            <a:off x="993444" y="3444682"/>
            <a:ext cx="3513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3476D-E4BD-4837-9051-D3C310B3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32" y="503213"/>
            <a:ext cx="2538088" cy="141004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6E3AFD-A0AB-4705-B9DC-B80296E28579}"/>
              </a:ext>
            </a:extLst>
          </p:cNvPr>
          <p:cNvSpPr/>
          <p:nvPr/>
        </p:nvSpPr>
        <p:spPr>
          <a:xfrm>
            <a:off x="2316597" y="3444682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else</a:t>
            </a:r>
            <a:endParaRPr lang="en-US" altLang="ko-K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if~else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elif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구문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elif</a:t>
            </a:r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구문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9C928D-09A7-4939-9858-9532FD7A2FB4}"/>
              </a:ext>
            </a:extLst>
          </p:cNvPr>
          <p:cNvSpPr/>
          <p:nvPr/>
        </p:nvSpPr>
        <p:spPr>
          <a:xfrm>
            <a:off x="431369" y="1861298"/>
            <a:ext cx="3763115" cy="4846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5E74CE-08C3-45EE-9606-91285FED0A90}"/>
              </a:ext>
            </a:extLst>
          </p:cNvPr>
          <p:cNvSpPr/>
          <p:nvPr/>
        </p:nvSpPr>
        <p:spPr>
          <a:xfrm>
            <a:off x="721453" y="3827374"/>
            <a:ext cx="838899" cy="64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조건</a:t>
            </a:r>
            <a:r>
              <a:rPr lang="en-US" altLang="ko-KR" sz="1000" dirty="0"/>
              <a:t>A</a:t>
            </a:r>
            <a:r>
              <a:rPr lang="ko-KR" altLang="en-US" sz="1000" dirty="0"/>
              <a:t>일 경우 실행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D70EE-D475-44B5-8B59-C6CCB87A2296}"/>
              </a:ext>
            </a:extLst>
          </p:cNvPr>
          <p:cNvCxnSpPr>
            <a:cxnSpLocks/>
          </p:cNvCxnSpPr>
          <p:nvPr/>
        </p:nvCxnSpPr>
        <p:spPr>
          <a:xfrm>
            <a:off x="595618" y="215031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11875B-300B-4884-8727-88A3AAE6B939}"/>
              </a:ext>
            </a:extLst>
          </p:cNvPr>
          <p:cNvCxnSpPr>
            <a:cxnSpLocks/>
          </p:cNvCxnSpPr>
          <p:nvPr/>
        </p:nvCxnSpPr>
        <p:spPr>
          <a:xfrm>
            <a:off x="595618" y="2368431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8E1EF2-28F3-47D5-AF8F-AF3DAFB5874D}"/>
              </a:ext>
            </a:extLst>
          </p:cNvPr>
          <p:cNvCxnSpPr>
            <a:cxnSpLocks/>
          </p:cNvCxnSpPr>
          <p:nvPr/>
        </p:nvCxnSpPr>
        <p:spPr>
          <a:xfrm>
            <a:off x="595618" y="256976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055C39-4CBE-445E-9621-FF2F09588BF9}"/>
              </a:ext>
            </a:extLst>
          </p:cNvPr>
          <p:cNvCxnSpPr>
            <a:cxnSpLocks/>
          </p:cNvCxnSpPr>
          <p:nvPr/>
        </p:nvCxnSpPr>
        <p:spPr>
          <a:xfrm>
            <a:off x="595618" y="2796270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BF24B4-B4C3-4D71-9C48-C76A12F4B566}"/>
              </a:ext>
            </a:extLst>
          </p:cNvPr>
          <p:cNvCxnSpPr>
            <a:cxnSpLocks/>
          </p:cNvCxnSpPr>
          <p:nvPr/>
        </p:nvCxnSpPr>
        <p:spPr>
          <a:xfrm>
            <a:off x="595618" y="298082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258AA61-DD67-4F83-AD70-079FB7EC0CF3}"/>
              </a:ext>
            </a:extLst>
          </p:cNvPr>
          <p:cNvCxnSpPr>
            <a:cxnSpLocks/>
          </p:cNvCxnSpPr>
          <p:nvPr/>
        </p:nvCxnSpPr>
        <p:spPr>
          <a:xfrm>
            <a:off x="595618" y="315699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1C219B-0727-46B6-AD72-428E0E96D715}"/>
              </a:ext>
            </a:extLst>
          </p:cNvPr>
          <p:cNvCxnSpPr>
            <a:cxnSpLocks/>
          </p:cNvCxnSpPr>
          <p:nvPr/>
        </p:nvCxnSpPr>
        <p:spPr>
          <a:xfrm>
            <a:off x="595618" y="33079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CE664A-EB4D-4A16-BE5B-B01D610490EE}"/>
              </a:ext>
            </a:extLst>
          </p:cNvPr>
          <p:cNvCxnSpPr>
            <a:cxnSpLocks/>
          </p:cNvCxnSpPr>
          <p:nvPr/>
        </p:nvCxnSpPr>
        <p:spPr>
          <a:xfrm>
            <a:off x="595618" y="345690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11D147-551D-4D70-AD8E-F8BC0DD84A2B}"/>
              </a:ext>
            </a:extLst>
          </p:cNvPr>
          <p:cNvCxnSpPr>
            <a:cxnSpLocks/>
          </p:cNvCxnSpPr>
          <p:nvPr/>
        </p:nvCxnSpPr>
        <p:spPr>
          <a:xfrm>
            <a:off x="595618" y="6015546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466DCB-F691-45C1-9221-6CF3D1B0765F}"/>
              </a:ext>
            </a:extLst>
          </p:cNvPr>
          <p:cNvCxnSpPr>
            <a:cxnSpLocks/>
          </p:cNvCxnSpPr>
          <p:nvPr/>
        </p:nvCxnSpPr>
        <p:spPr>
          <a:xfrm>
            <a:off x="595618" y="6132992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92F3B0-2F90-4F1A-BAAB-2918DB0A9983}"/>
              </a:ext>
            </a:extLst>
          </p:cNvPr>
          <p:cNvCxnSpPr>
            <a:cxnSpLocks/>
          </p:cNvCxnSpPr>
          <p:nvPr/>
        </p:nvCxnSpPr>
        <p:spPr>
          <a:xfrm>
            <a:off x="595618" y="6208492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9571D0-41C7-47EC-A07B-9625F33886BF}"/>
              </a:ext>
            </a:extLst>
          </p:cNvPr>
          <p:cNvCxnSpPr>
            <a:cxnSpLocks/>
          </p:cNvCxnSpPr>
          <p:nvPr/>
        </p:nvCxnSpPr>
        <p:spPr>
          <a:xfrm>
            <a:off x="595618" y="632593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A18C198-0978-4095-9BAD-F743334B7755}"/>
              </a:ext>
            </a:extLst>
          </p:cNvPr>
          <p:cNvCxnSpPr>
            <a:cxnSpLocks/>
          </p:cNvCxnSpPr>
          <p:nvPr/>
        </p:nvCxnSpPr>
        <p:spPr>
          <a:xfrm>
            <a:off x="595618" y="6393050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61CA09B-3835-405A-8B2E-546F4DA398DF}"/>
              </a:ext>
            </a:extLst>
          </p:cNvPr>
          <p:cNvCxnSpPr>
            <a:cxnSpLocks/>
          </p:cNvCxnSpPr>
          <p:nvPr/>
        </p:nvCxnSpPr>
        <p:spPr>
          <a:xfrm>
            <a:off x="595618" y="53360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3A09DB-8FDF-495A-BE42-B7226C44A16C}"/>
              </a:ext>
            </a:extLst>
          </p:cNvPr>
          <p:cNvCxnSpPr>
            <a:cxnSpLocks/>
          </p:cNvCxnSpPr>
          <p:nvPr/>
        </p:nvCxnSpPr>
        <p:spPr>
          <a:xfrm>
            <a:off x="595618" y="5411537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0E353C8-D3C1-4A08-8D3A-703226FD308E}"/>
              </a:ext>
            </a:extLst>
          </p:cNvPr>
          <p:cNvCxnSpPr>
            <a:cxnSpLocks/>
          </p:cNvCxnSpPr>
          <p:nvPr/>
        </p:nvCxnSpPr>
        <p:spPr>
          <a:xfrm>
            <a:off x="595618" y="5528983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45623C-51DE-43AD-AA30-74CA47757261}"/>
              </a:ext>
            </a:extLst>
          </p:cNvPr>
          <p:cNvCxnSpPr>
            <a:cxnSpLocks/>
          </p:cNvCxnSpPr>
          <p:nvPr/>
        </p:nvCxnSpPr>
        <p:spPr>
          <a:xfrm>
            <a:off x="595618" y="5629652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3681BD-C893-4963-BF58-AF3229114CCD}"/>
              </a:ext>
            </a:extLst>
          </p:cNvPr>
          <p:cNvCxnSpPr>
            <a:cxnSpLocks/>
          </p:cNvCxnSpPr>
          <p:nvPr/>
        </p:nvCxnSpPr>
        <p:spPr>
          <a:xfrm>
            <a:off x="595618" y="57470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DBA8BA-1429-428D-8CE5-06CB9E295652}"/>
              </a:ext>
            </a:extLst>
          </p:cNvPr>
          <p:cNvCxnSpPr>
            <a:cxnSpLocks/>
          </p:cNvCxnSpPr>
          <p:nvPr/>
        </p:nvCxnSpPr>
        <p:spPr>
          <a:xfrm>
            <a:off x="595618" y="5822598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A7F664-6312-4FCA-B1BB-689C2479FB0B}"/>
              </a:ext>
            </a:extLst>
          </p:cNvPr>
          <p:cNvCxnSpPr>
            <a:cxnSpLocks/>
          </p:cNvCxnSpPr>
          <p:nvPr/>
        </p:nvCxnSpPr>
        <p:spPr>
          <a:xfrm>
            <a:off x="595618" y="5940044"/>
            <a:ext cx="334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60C2E8-E696-47B1-9CB1-3BC02C51C6E2}"/>
              </a:ext>
            </a:extLst>
          </p:cNvPr>
          <p:cNvSpPr/>
          <p:nvPr/>
        </p:nvSpPr>
        <p:spPr>
          <a:xfrm>
            <a:off x="993444" y="3444682"/>
            <a:ext cx="3513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23469-A00D-417D-BEEE-A5A9A094DD68}"/>
              </a:ext>
            </a:extLst>
          </p:cNvPr>
          <p:cNvSpPr/>
          <p:nvPr/>
        </p:nvSpPr>
        <p:spPr>
          <a:xfrm>
            <a:off x="1850518" y="3827374"/>
            <a:ext cx="838899" cy="64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조건</a:t>
            </a:r>
            <a:r>
              <a:rPr lang="en-US" altLang="ko-KR" sz="1000" dirty="0"/>
              <a:t>B</a:t>
            </a:r>
            <a:r>
              <a:rPr lang="ko-KR" altLang="en-US" sz="1000" dirty="0"/>
              <a:t>일 경우 실행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640828F-4EF8-4F52-BBC1-E623BFBB54C0}"/>
              </a:ext>
            </a:extLst>
          </p:cNvPr>
          <p:cNvSpPr/>
          <p:nvPr/>
        </p:nvSpPr>
        <p:spPr>
          <a:xfrm>
            <a:off x="2903277" y="3827374"/>
            <a:ext cx="838899" cy="64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조건</a:t>
            </a:r>
            <a:r>
              <a:rPr lang="en-US" altLang="ko-KR" sz="1000" dirty="0"/>
              <a:t>C</a:t>
            </a:r>
            <a:r>
              <a:rPr lang="ko-KR" altLang="en-US" sz="1000" dirty="0"/>
              <a:t>일 경우 실행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10EA04-22AE-420B-A004-48585BE68D27}"/>
              </a:ext>
            </a:extLst>
          </p:cNvPr>
          <p:cNvSpPr/>
          <p:nvPr/>
        </p:nvSpPr>
        <p:spPr>
          <a:xfrm>
            <a:off x="1993793" y="3444682"/>
            <a:ext cx="5629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elif</a:t>
            </a:r>
            <a:endParaRPr lang="en-US" altLang="ko-K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3B2CC6-2E4F-4F74-9E08-83930019AD47}"/>
              </a:ext>
            </a:extLst>
          </p:cNvPr>
          <p:cNvSpPr/>
          <p:nvPr/>
        </p:nvSpPr>
        <p:spPr>
          <a:xfrm>
            <a:off x="3030922" y="3444682"/>
            <a:ext cx="5629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elif</a:t>
            </a:r>
            <a:endParaRPr lang="en-US" altLang="ko-K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123356A-AE9A-485B-8C8F-A0CF46494D39}"/>
              </a:ext>
            </a:extLst>
          </p:cNvPr>
          <p:cNvSpPr/>
          <p:nvPr/>
        </p:nvSpPr>
        <p:spPr>
          <a:xfrm>
            <a:off x="1709326" y="4754558"/>
            <a:ext cx="1207199" cy="64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조건</a:t>
            </a:r>
            <a:r>
              <a:rPr lang="en-US" altLang="ko-KR" sz="1000" dirty="0"/>
              <a:t>A, B, C</a:t>
            </a:r>
            <a:r>
              <a:rPr lang="ko-KR" altLang="en-US" sz="1000" dirty="0"/>
              <a:t>가 다 </a:t>
            </a:r>
            <a:r>
              <a:rPr lang="ko-KR" altLang="en-US" sz="1000" dirty="0" err="1"/>
              <a:t>아닐경우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73625B-E97F-4F01-8418-589A04E05FE0}"/>
              </a:ext>
            </a:extLst>
          </p:cNvPr>
          <p:cNvSpPr/>
          <p:nvPr/>
        </p:nvSpPr>
        <p:spPr>
          <a:xfrm>
            <a:off x="1977886" y="4405245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33149-6B05-4A1A-977C-0F071041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0" y="652767"/>
            <a:ext cx="3292844" cy="2511363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FA424FC5-B142-4AFD-AF6D-D8C8504D1F67}"/>
              </a:ext>
            </a:extLst>
          </p:cNvPr>
          <p:cNvSpPr txBox="1"/>
          <p:nvPr/>
        </p:nvSpPr>
        <p:spPr>
          <a:xfrm>
            <a:off x="4592310" y="3297133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효율적으로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CB130-F279-4CF1-9926-39013F090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59" y="3844792"/>
            <a:ext cx="6149423" cy="3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if~else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와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elif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구문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로 변환되는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26DB6-FAC9-486C-96D9-EA1CC81F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0" y="1739373"/>
            <a:ext cx="6447197" cy="2060366"/>
          </a:xfrm>
          <a:prstGeom prst="rect">
            <a:avLst/>
          </a:prstGeom>
        </p:spPr>
      </p:pic>
      <p:sp>
        <p:nvSpPr>
          <p:cNvPr id="52" name="TextBox 15">
            <a:extLst>
              <a:ext uri="{FF2B5EF4-FFF2-40B4-BE49-F238E27FC236}">
                <a16:creationId xmlns:a16="http://schemas.microsoft.com/office/drawing/2014/main" id="{3D699AD7-5C87-4CA8-A43F-A8B4304D0E5F}"/>
              </a:ext>
            </a:extLst>
          </p:cNvPr>
          <p:cNvSpPr txBox="1"/>
          <p:nvPr/>
        </p:nvSpPr>
        <p:spPr>
          <a:xfrm>
            <a:off x="1323468" y="4036358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pass </a:t>
            </a:r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키워드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98648F-C357-4F3E-80DC-929372B1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0" y="4561387"/>
            <a:ext cx="6657327" cy="20016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134187-57C1-4B0F-A813-59626B57FAA7}"/>
              </a:ext>
            </a:extLst>
          </p:cNvPr>
          <p:cNvSpPr/>
          <p:nvPr/>
        </p:nvSpPr>
        <p:spPr>
          <a:xfrm>
            <a:off x="6696631" y="3823582"/>
            <a:ext cx="44864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raise </a:t>
            </a:r>
            <a:r>
              <a:rPr lang="en-US" altLang="ko-KR" sz="30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NotImplementError</a:t>
            </a:r>
            <a:endParaRPr lang="en-US" altLang="ko-KR" sz="3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85061C-B4FA-47EB-84EA-B542D6059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49" y="4335286"/>
            <a:ext cx="7115536" cy="2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/>
        </p:nvSpPr>
        <p:spPr>
          <a:xfrm>
            <a:off x="6238111" y="3353578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장 자료형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4430805" y="3044958"/>
            <a:ext cx="63212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83D35-E771-46EC-9B07-CDC74A9DE709}"/>
              </a:ext>
            </a:extLst>
          </p:cNvPr>
          <p:cNvSpPr txBox="1"/>
          <p:nvPr/>
        </p:nvSpPr>
        <p:spPr>
          <a:xfrm>
            <a:off x="1939316" y="4371279"/>
            <a:ext cx="8597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자료형과 자료형의 의미에 대해 알아본다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문자열을 생성하는 방법과 문자열에 적용할 수 있는 연산자를 알아본다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숫자를 생성하는 방법과 숫자에 적용할 수 있는 연산자를 알아본다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변수를 선언하고 변수에 값을 할당하는 방법을 배운다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5327915" y="3338337"/>
            <a:ext cx="22581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ko-KR" altLang="en-US" sz="2133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r>
              <a:rPr lang="en-US" altLang="ko-KR" sz="2133" b="1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2133" b="1" dirty="0">
              <a:ln w="0"/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3503712" y="3044958"/>
            <a:ext cx="155922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Q &amp; A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27130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76811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자료형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258541" y="1925629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0774" y="2285684"/>
            <a:ext cx="119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자료형과 문자열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94378" y="2364190"/>
            <a:ext cx="134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6371" y="4134283"/>
            <a:ext cx="144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입력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223705" y="528042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28042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DBB822-5429-4823-B934-624E32E6E519}"/>
              </a:ext>
            </a:extLst>
          </p:cNvPr>
          <p:cNvCxnSpPr/>
          <p:nvPr/>
        </p:nvCxnSpPr>
        <p:spPr>
          <a:xfrm>
            <a:off x="6258541" y="3653690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597F5F-A8EC-4E77-88DA-AEBE29270756}"/>
              </a:ext>
            </a:extLst>
          </p:cNvPr>
          <p:cNvSpPr txBox="1"/>
          <p:nvPr/>
        </p:nvSpPr>
        <p:spPr>
          <a:xfrm>
            <a:off x="8205638" y="3966569"/>
            <a:ext cx="1725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숫자와 문자열의 다양한 기능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920C65-D81B-42DB-AA2D-DF6E6322B4F9}"/>
              </a:ext>
            </a:extLst>
          </p:cNvPr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# 1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문자열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2431C0-0B2D-46FE-8CD9-F91D8C76D09B}"/>
              </a:ext>
            </a:extLst>
          </p:cNvPr>
          <p:cNvSpPr/>
          <p:nvPr/>
        </p:nvSpPr>
        <p:spPr>
          <a:xfrm>
            <a:off x="3425126" y="919465"/>
            <a:ext cx="81867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프로그램은 기본적으로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처리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역할을 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기본 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A629E-8686-4D44-8E6F-C544A00CB229}"/>
              </a:ext>
            </a:extLst>
          </p:cNvPr>
          <p:cNvSpPr txBox="1"/>
          <p:nvPr/>
        </p:nvSpPr>
        <p:spPr>
          <a:xfrm>
            <a:off x="540881" y="215031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ABCD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37ED3-045B-4BD8-9EE1-8E2107FB7C35}"/>
              </a:ext>
            </a:extLst>
          </p:cNvPr>
          <p:cNvSpPr txBox="1"/>
          <p:nvPr/>
        </p:nvSpPr>
        <p:spPr>
          <a:xfrm>
            <a:off x="1528242" y="2139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C6EAF-470E-43ED-A1DB-3BEEF61D4A3F}"/>
              </a:ext>
            </a:extLst>
          </p:cNvPr>
          <p:cNvSpPr txBox="1"/>
          <p:nvPr/>
        </p:nvSpPr>
        <p:spPr>
          <a:xfrm>
            <a:off x="2424231" y="2139482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5224D1-7EFE-4063-B306-96F8BA3A5D63}"/>
              </a:ext>
            </a:extLst>
          </p:cNvPr>
          <p:cNvSpPr/>
          <p:nvPr/>
        </p:nvSpPr>
        <p:spPr>
          <a:xfrm>
            <a:off x="1204435" y="3152001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자료형</a:t>
            </a:r>
            <a:endParaRPr lang="en-US" altLang="ko-KR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D4AA2-1F20-42CE-A734-65687BA87893}"/>
              </a:ext>
            </a:extLst>
          </p:cNvPr>
          <p:cNvSpPr txBox="1"/>
          <p:nvPr/>
        </p:nvSpPr>
        <p:spPr>
          <a:xfrm>
            <a:off x="889430" y="4059826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개발자들이 쉽게 사용할 수 있도록</a:t>
            </a:r>
            <a:endParaRPr lang="en-US" altLang="ko-KR" dirty="0"/>
          </a:p>
          <a:p>
            <a:r>
              <a:rPr lang="ko-KR" altLang="en-US" dirty="0"/>
              <a:t>기능과 역할에 따라 구분된 종류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19E91-4005-401D-9E6F-65689F8C5D1B}"/>
              </a:ext>
            </a:extLst>
          </p:cNvPr>
          <p:cNvSpPr/>
          <p:nvPr/>
        </p:nvSpPr>
        <p:spPr>
          <a:xfrm>
            <a:off x="5939299" y="168865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기본자료형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9B1923-CC95-4C96-B26F-2050849837DE}"/>
              </a:ext>
            </a:extLst>
          </p:cNvPr>
          <p:cNvSpPr/>
          <p:nvPr/>
        </p:nvSpPr>
        <p:spPr>
          <a:xfrm>
            <a:off x="4419600" y="3042617"/>
            <a:ext cx="1676400" cy="1457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</a:t>
            </a:r>
            <a:endParaRPr lang="en-US" altLang="ko-KR" dirty="0"/>
          </a:p>
          <a:p>
            <a:pPr algn="ctr"/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CF56C4B-C9BF-4727-93DC-233683D6A4C6}"/>
              </a:ext>
            </a:extLst>
          </p:cNvPr>
          <p:cNvSpPr/>
          <p:nvPr/>
        </p:nvSpPr>
        <p:spPr>
          <a:xfrm>
            <a:off x="7134225" y="3042617"/>
            <a:ext cx="1676400" cy="1457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</a:t>
            </a:r>
            <a:endParaRPr lang="en-US" altLang="ko-KR" dirty="0"/>
          </a:p>
          <a:p>
            <a:pPr algn="ctr"/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51AAEF6-8814-4EBB-8AA7-C94BB4DA3E8B}"/>
              </a:ext>
            </a:extLst>
          </p:cNvPr>
          <p:cNvSpPr/>
          <p:nvPr/>
        </p:nvSpPr>
        <p:spPr>
          <a:xfrm>
            <a:off x="9848850" y="3042617"/>
            <a:ext cx="1676400" cy="1457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불리언</a:t>
            </a:r>
            <a:endParaRPr lang="en-US" altLang="ko-KR" dirty="0"/>
          </a:p>
          <a:p>
            <a:pPr algn="ctr"/>
            <a:r>
              <a:rPr lang="en-US" altLang="ko-KR" dirty="0"/>
              <a:t>(Boolean)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D5A8D-1637-41C8-978E-BAF5752ED794}"/>
              </a:ext>
            </a:extLst>
          </p:cNvPr>
          <p:cNvSpPr txBox="1"/>
          <p:nvPr/>
        </p:nvSpPr>
        <p:spPr>
          <a:xfrm>
            <a:off x="10374721" y="3042617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D3970-2C20-430A-B55A-BFB24E72D04D}"/>
              </a:ext>
            </a:extLst>
          </p:cNvPr>
          <p:cNvSpPr txBox="1"/>
          <p:nvPr/>
        </p:nvSpPr>
        <p:spPr>
          <a:xfrm>
            <a:off x="7626817" y="3042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D1D22-604D-4136-857A-178D5280F81E}"/>
              </a:ext>
            </a:extLst>
          </p:cNvPr>
          <p:cNvSpPr txBox="1"/>
          <p:nvPr/>
        </p:nvSpPr>
        <p:spPr>
          <a:xfrm>
            <a:off x="4866506" y="30426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ABCD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E21881-E74E-4893-B9B1-C8AEF197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89" y="4659990"/>
            <a:ext cx="5724526" cy="20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 animBg="1"/>
      <p:bldP spid="12" grpId="0"/>
      <p:bldP spid="35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문자열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3025-D0DB-4C6F-B3C1-A8429B19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0" y="1621411"/>
            <a:ext cx="6344535" cy="22101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A6F2D8-754C-4E8F-A60D-05EAFCE6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0" y="3831519"/>
            <a:ext cx="11545911" cy="14861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3CC21D-C94C-4F6D-9156-1B58B106FA89}"/>
              </a:ext>
            </a:extLst>
          </p:cNvPr>
          <p:cNvSpPr/>
          <p:nvPr/>
        </p:nvSpPr>
        <p:spPr>
          <a:xfrm>
            <a:off x="5302004" y="1073331"/>
            <a:ext cx="5891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Escape </a:t>
            </a:r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문자 사용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C4304C-B5F9-4E6F-801E-EB0A22F3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0" y="2525947"/>
            <a:ext cx="1150780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문자열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7FF8E2-4E65-4E02-8FF2-2BBB3B45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9" y="1728550"/>
            <a:ext cx="1165070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문자열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만들기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C381BC-F946-4BC5-A759-BCED1032D8F5}"/>
              </a:ext>
            </a:extLst>
          </p:cNvPr>
          <p:cNvSpPr/>
          <p:nvPr/>
        </p:nvSpPr>
        <p:spPr>
          <a:xfrm>
            <a:off x="813322" y="1910616"/>
            <a:ext cx="26276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연산자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863DE-9B9A-4B4E-BDE3-A349DB966A84}"/>
              </a:ext>
            </a:extLst>
          </p:cNvPr>
          <p:cNvSpPr/>
          <p:nvPr/>
        </p:nvSpPr>
        <p:spPr>
          <a:xfrm>
            <a:off x="988280" y="2505670"/>
            <a:ext cx="67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+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999F8E-C2CF-4C54-BA8B-6D7BE8AAF910}"/>
              </a:ext>
            </a:extLst>
          </p:cNvPr>
          <p:cNvSpPr/>
          <p:nvPr/>
        </p:nvSpPr>
        <p:spPr>
          <a:xfrm>
            <a:off x="1019537" y="4266779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[]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32D725-FBD1-48CC-85AF-B2E6038036C5}"/>
              </a:ext>
            </a:extLst>
          </p:cNvPr>
          <p:cNvSpPr/>
          <p:nvPr/>
        </p:nvSpPr>
        <p:spPr>
          <a:xfrm>
            <a:off x="6314504" y="4266779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[:]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76A44C-3A04-42C8-8CCE-3E9694C519F9}"/>
              </a:ext>
            </a:extLst>
          </p:cNvPr>
          <p:cNvSpPr/>
          <p:nvPr/>
        </p:nvSpPr>
        <p:spPr>
          <a:xfrm>
            <a:off x="6454767" y="2505670"/>
            <a:ext cx="479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130C3-E000-40E6-9327-7688B076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4" y="3500675"/>
            <a:ext cx="3998513" cy="3570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A9DCC-C9D8-4744-B680-B1D71D58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67" y="3199000"/>
            <a:ext cx="5625591" cy="603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6FD27-C27E-4ABE-AA1D-645883E5B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64" y="5138178"/>
            <a:ext cx="4825478" cy="252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6242C-D961-4A1B-9FAD-F373B3117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64" y="5518247"/>
            <a:ext cx="3007064" cy="10865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44D1FE-59CF-47E4-AFED-37DFEAE83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280" y="5400893"/>
            <a:ext cx="3057265" cy="13212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DF7B7-0ACC-4311-BA5C-591D60443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767" y="5120887"/>
            <a:ext cx="4334226" cy="287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CC045C-BB03-4867-8455-167BF5E0B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767" y="5600084"/>
            <a:ext cx="3631490" cy="7498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27C71B-E6FA-4A43-8192-3FF001C57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4767" y="5581246"/>
            <a:ext cx="3851283" cy="9742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C5C39-0F38-47F2-AD4E-A6D264864F93}"/>
              </a:ext>
            </a:extLst>
          </p:cNvPr>
          <p:cNvSpPr/>
          <p:nvPr/>
        </p:nvSpPr>
        <p:spPr>
          <a:xfrm>
            <a:off x="4053571" y="821274"/>
            <a:ext cx="2594872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IndexError</a:t>
            </a:r>
            <a:endParaRPr lang="en-US" altLang="ko-KR" sz="3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0F4EFA-2D31-471F-B1DC-E2296DFCA5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8443" y="748958"/>
            <a:ext cx="4823138" cy="11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cxnSpLocks/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Python # 1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0" y="65276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자료형과 문자열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99EE8241-0809-498D-8D8C-0D27F1644DFD}"/>
              </a:ext>
            </a:extLst>
          </p:cNvPr>
          <p:cNvSpPr txBox="1"/>
          <p:nvPr/>
        </p:nvSpPr>
        <p:spPr>
          <a:xfrm>
            <a:off x="1323468" y="1200879"/>
            <a:ext cx="3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문자열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8684FE-1A30-4E91-BF19-B8F9FED72BF7}"/>
              </a:ext>
            </a:extLst>
          </p:cNvPr>
          <p:cNvSpPr/>
          <p:nvPr/>
        </p:nvSpPr>
        <p:spPr>
          <a:xfrm>
            <a:off x="361277" y="1910616"/>
            <a:ext cx="35317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길이 구하기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E85783-E037-43AE-90BD-78175342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2678822"/>
            <a:ext cx="1151733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541</Words>
  <Application>Microsoft Office PowerPoint</Application>
  <PresentationFormat>와이드스크린</PresentationFormat>
  <Paragraphs>208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10X10</vt:lpstr>
      <vt:lpstr>10X10 Bold</vt:lpstr>
      <vt:lpstr>a옛날사진관2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이국준</cp:lastModifiedBy>
  <cp:revision>85</cp:revision>
  <dcterms:created xsi:type="dcterms:W3CDTF">2018-10-06T05:16:02Z</dcterms:created>
  <dcterms:modified xsi:type="dcterms:W3CDTF">2020-10-07T02:10:54Z</dcterms:modified>
</cp:coreProperties>
</file>