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5" r:id="rId4"/>
    <p:sldId id="266" r:id="rId5"/>
    <p:sldId id="277" r:id="rId6"/>
    <p:sldId id="267" r:id="rId7"/>
    <p:sldId id="268" r:id="rId8"/>
    <p:sldId id="269" r:id="rId9"/>
    <p:sldId id="270" r:id="rId10"/>
    <p:sldId id="272" r:id="rId11"/>
    <p:sldId id="273" r:id="rId12"/>
    <p:sldId id="274" r:id="rId13"/>
    <p:sldId id="278" r:id="rId14"/>
    <p:sldId id="27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29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6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548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903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20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148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471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89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244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18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27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465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893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899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668A711-A4E2-4B1E-8852-AD9349C2BCCB}"/>
              </a:ext>
            </a:extLst>
          </p:cNvPr>
          <p:cNvSpPr txBox="1"/>
          <p:nvPr/>
        </p:nvSpPr>
        <p:spPr>
          <a:xfrm>
            <a:off x="3046828" y="2322541"/>
            <a:ext cx="6098344" cy="1350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400" b="1" i="1" kern="0" dirty="0">
                <a:solidFill>
                  <a:prstClr val="white">
                    <a:lumMod val="95000"/>
                  </a:prstClr>
                </a:solidFill>
              </a:rPr>
              <a:t>Python #3</a:t>
            </a:r>
            <a:endParaRPr lang="en-US" altLang="ko-KR" sz="1600" b="1" i="1" kern="0" dirty="0">
              <a:solidFill>
                <a:prstClr val="white">
                  <a:lumMod val="9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rgbClr val="5B9BD5">
                    <a:lumMod val="75000"/>
                  </a:srgbClr>
                </a:solidFill>
              </a:rPr>
              <a:t>Chapter05 Function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3F45801-616E-4655-BE79-829F429EBC33}"/>
              </a:ext>
            </a:extLst>
          </p:cNvPr>
          <p:cNvSpPr/>
          <p:nvPr/>
        </p:nvSpPr>
        <p:spPr>
          <a:xfrm>
            <a:off x="5200650" y="4095649"/>
            <a:ext cx="1790700" cy="393700"/>
          </a:xfrm>
          <a:prstGeom prst="rect">
            <a:avLst/>
          </a:prstGeom>
          <a:gradFill flip="none" rotWithShape="1">
            <a:gsLst>
              <a:gs pos="0">
                <a:srgbClr val="0DD398"/>
              </a:gs>
              <a:gs pos="100000">
                <a:srgbClr val="13D8E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20171655 </a:t>
            </a:r>
            <a:r>
              <a:rPr lang="ko-KR" altLang="en-US" sz="1400" b="1" dirty="0">
                <a:solidFill>
                  <a:prstClr val="white"/>
                </a:solidFill>
              </a:rPr>
              <a:t>이국준</a:t>
            </a:r>
          </a:p>
        </p:txBody>
      </p:sp>
    </p:spTree>
    <p:extLst>
      <p:ext uri="{BB962C8B-B14F-4D97-AF65-F5344CB8AC3E}">
        <p14:creationId xmlns:p14="http://schemas.microsoft.com/office/powerpoint/2010/main" val="1180080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668A711-A4E2-4B1E-8852-AD9349C2BCCB}"/>
              </a:ext>
            </a:extLst>
          </p:cNvPr>
          <p:cNvSpPr txBox="1"/>
          <p:nvPr/>
        </p:nvSpPr>
        <p:spPr>
          <a:xfrm>
            <a:off x="3046828" y="176241"/>
            <a:ext cx="60983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>
                    <a:lumMod val="95000"/>
                  </a:prstClr>
                </a:solidFill>
              </a:rPr>
              <a:t>함수 고급</a:t>
            </a:r>
            <a:endParaRPr lang="en-US" altLang="ko-KR" sz="2800" b="1" i="1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0273353-9D2A-4D5E-8091-0515E8497F43}"/>
              </a:ext>
            </a:extLst>
          </p:cNvPr>
          <p:cNvSpPr/>
          <p:nvPr/>
        </p:nvSpPr>
        <p:spPr>
          <a:xfrm>
            <a:off x="677776" y="887109"/>
            <a:ext cx="183255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튜플과</a:t>
            </a:r>
            <a:r>
              <a:rPr lang="ko-KR" altLang="en-US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함수</a:t>
            </a:r>
            <a:endParaRPr lang="en-US" altLang="ko-KR" sz="2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0510520-112D-485D-874F-8707F665A76A}"/>
              </a:ext>
            </a:extLst>
          </p:cNvPr>
          <p:cNvSpPr/>
          <p:nvPr/>
        </p:nvSpPr>
        <p:spPr>
          <a:xfrm>
            <a:off x="677776" y="1455406"/>
            <a:ext cx="48942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함수의 리턴에 </a:t>
            </a:r>
            <a:r>
              <a:rPr lang="ko-KR" altLang="en-US" sz="20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튜플을</a:t>
            </a:r>
            <a:r>
              <a:rPr lang="ko-KR" altLang="en-US" sz="2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사용하면</a:t>
            </a:r>
            <a:endParaRPr lang="en-US" altLang="ko-KR" sz="2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r>
              <a:rPr lang="ko-KR" altLang="en-US" sz="2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여러 개의 값을 리턴하고 할당할 수 있다</a:t>
            </a:r>
            <a:r>
              <a:rPr lang="en-US" altLang="ko-KR" sz="2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CCC0E7-2455-488C-8F6A-FF5ED8823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76" y="2269924"/>
            <a:ext cx="2514951" cy="255305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9028CF7-7005-4678-AB8C-80F5E966C513}"/>
              </a:ext>
            </a:extLst>
          </p:cNvPr>
          <p:cNvSpPr/>
          <p:nvPr/>
        </p:nvSpPr>
        <p:spPr>
          <a:xfrm>
            <a:off x="6612168" y="887109"/>
            <a:ext cx="80021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람다</a:t>
            </a:r>
            <a:endParaRPr lang="en-US" altLang="ko-KR" sz="2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F309FD5-6131-432F-9A78-1EA7DA314DA5}"/>
              </a:ext>
            </a:extLst>
          </p:cNvPr>
          <p:cNvSpPr/>
          <p:nvPr/>
        </p:nvSpPr>
        <p:spPr>
          <a:xfrm>
            <a:off x="6612168" y="1417375"/>
            <a:ext cx="378821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간단하게 함수를 작성하는 방법</a:t>
            </a:r>
            <a:endParaRPr lang="en-US" altLang="ko-KR" sz="2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E90A63-1A55-4DD5-A807-2B2608435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537" y="1910809"/>
            <a:ext cx="2400635" cy="36200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008252B-5048-4D89-B79E-1FF4DCC7E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537" y="2403247"/>
            <a:ext cx="2857899" cy="60968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382C36E9-B7E7-4361-8529-8EAF2E8DFEF6}"/>
              </a:ext>
            </a:extLst>
          </p:cNvPr>
          <p:cNvSpPr/>
          <p:nvPr/>
        </p:nvSpPr>
        <p:spPr>
          <a:xfrm>
            <a:off x="3960159" y="3198167"/>
            <a:ext cx="345222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filter()</a:t>
            </a:r>
            <a:r>
              <a:rPr lang="ko-KR" altLang="en-US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함수와 </a:t>
            </a:r>
            <a:r>
              <a:rPr lang="en-US" altLang="ko-KR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map()</a:t>
            </a:r>
            <a:r>
              <a:rPr lang="ko-KR" altLang="en-US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함수</a:t>
            </a:r>
            <a:endParaRPr lang="en-US" altLang="ko-KR" sz="2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E31808C-BAE0-4386-BEC7-DD1755C91D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7282" y="3753052"/>
            <a:ext cx="8037639" cy="678286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C83395C4-D710-493F-A97E-6A87D698E2AC}"/>
              </a:ext>
            </a:extLst>
          </p:cNvPr>
          <p:cNvSpPr/>
          <p:nvPr/>
        </p:nvSpPr>
        <p:spPr>
          <a:xfrm>
            <a:off x="3531105" y="4556819"/>
            <a:ext cx="183255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인라인 람다</a:t>
            </a:r>
            <a:endParaRPr lang="en-US" altLang="ko-KR" sz="2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711A9A26-59E2-49C0-A32E-D0A2D7087E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4891" y="5123890"/>
            <a:ext cx="4782217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831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668A711-A4E2-4B1E-8852-AD9349C2BCCB}"/>
              </a:ext>
            </a:extLst>
          </p:cNvPr>
          <p:cNvSpPr txBox="1"/>
          <p:nvPr/>
        </p:nvSpPr>
        <p:spPr>
          <a:xfrm>
            <a:off x="3022650" y="-67606"/>
            <a:ext cx="60983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>
                <a:solidFill>
                  <a:prstClr val="white">
                    <a:lumMod val="95000"/>
                  </a:prstClr>
                </a:solidFill>
              </a:rPr>
              <a:t>파일처리</a:t>
            </a:r>
            <a:endParaRPr lang="en-US" altLang="ko-KR" sz="2800" b="1" i="1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0273353-9D2A-4D5E-8091-0515E8497F43}"/>
              </a:ext>
            </a:extLst>
          </p:cNvPr>
          <p:cNvSpPr/>
          <p:nvPr/>
        </p:nvSpPr>
        <p:spPr>
          <a:xfrm>
            <a:off x="469387" y="887109"/>
            <a:ext cx="224933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파일 열고 닫기</a:t>
            </a:r>
            <a:endParaRPr lang="en-US" altLang="ko-KR" sz="2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0510520-112D-485D-874F-8707F665A76A}"/>
              </a:ext>
            </a:extLst>
          </p:cNvPr>
          <p:cNvSpPr/>
          <p:nvPr/>
        </p:nvSpPr>
        <p:spPr>
          <a:xfrm>
            <a:off x="677776" y="1455406"/>
            <a:ext cx="98296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2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open()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5B3BCB-7CA7-459B-9298-5A69E96F2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92" y="1910809"/>
            <a:ext cx="5163271" cy="41915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119EAE9-68AC-4525-991A-878072708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92" y="2517391"/>
            <a:ext cx="5114917" cy="2140095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9D75B56C-9EAD-42A4-AF2F-464FDB16B020}"/>
              </a:ext>
            </a:extLst>
          </p:cNvPr>
          <p:cNvSpPr/>
          <p:nvPr/>
        </p:nvSpPr>
        <p:spPr>
          <a:xfrm>
            <a:off x="677776" y="4749997"/>
            <a:ext cx="98135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2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close()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F87374F-E150-4000-9E52-2C7678AF0E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002" y="5170921"/>
            <a:ext cx="1781424" cy="50489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ECDFE5D1-DE79-4718-829E-40524893C0C8}"/>
              </a:ext>
            </a:extLst>
          </p:cNvPr>
          <p:cNvSpPr/>
          <p:nvPr/>
        </p:nvSpPr>
        <p:spPr>
          <a:xfrm>
            <a:off x="677776" y="5789141"/>
            <a:ext cx="98110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2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write()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0C167A1-3DCF-4A0F-8415-D8A3C12063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710" y="6302576"/>
            <a:ext cx="2238687" cy="352474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88326ECE-2885-41DA-8E0C-518996DA4401}"/>
              </a:ext>
            </a:extLst>
          </p:cNvPr>
          <p:cNvSpPr/>
          <p:nvPr/>
        </p:nvSpPr>
        <p:spPr>
          <a:xfrm>
            <a:off x="6333859" y="1096681"/>
            <a:ext cx="157126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2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with </a:t>
            </a:r>
            <a:r>
              <a:rPr lang="ko-KR" altLang="en-US" sz="2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키워드</a:t>
            </a:r>
            <a:endParaRPr lang="en-US" altLang="ko-KR" sz="2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0CA6578-DAE7-4AD1-B0A4-27AEB79E64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6113" y="1708682"/>
            <a:ext cx="5296639" cy="562053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ABAA8874-E34C-45DF-AFD0-7C30BCCB3D00}"/>
              </a:ext>
            </a:extLst>
          </p:cNvPr>
          <p:cNvSpPr/>
          <p:nvPr/>
        </p:nvSpPr>
        <p:spPr>
          <a:xfrm>
            <a:off x="6096000" y="2548806"/>
            <a:ext cx="183255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텍스트 읽기</a:t>
            </a:r>
            <a:endParaRPr lang="en-US" altLang="ko-KR" sz="2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EECFFA-C26B-49A2-85B1-CA1966089B11}"/>
              </a:ext>
            </a:extLst>
          </p:cNvPr>
          <p:cNvSpPr/>
          <p:nvPr/>
        </p:nvSpPr>
        <p:spPr>
          <a:xfrm>
            <a:off x="6333859" y="3028890"/>
            <a:ext cx="90794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2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read()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184B888-F823-43EF-BBBF-A050597035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3429000"/>
            <a:ext cx="1648055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733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668A711-A4E2-4B1E-8852-AD9349C2BCCB}"/>
              </a:ext>
            </a:extLst>
          </p:cNvPr>
          <p:cNvSpPr txBox="1"/>
          <p:nvPr/>
        </p:nvSpPr>
        <p:spPr>
          <a:xfrm>
            <a:off x="3046828" y="176241"/>
            <a:ext cx="60983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>
                    <a:lumMod val="95000"/>
                  </a:prstClr>
                </a:solidFill>
              </a:rPr>
              <a:t>파일처리</a:t>
            </a:r>
            <a:endParaRPr lang="en-US" altLang="ko-KR" sz="2800" b="1" i="1" kern="0" dirty="0">
              <a:solidFill>
                <a:prstClr val="white">
                  <a:lumMod val="9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246B3A-D4F2-4D7F-9320-E69469894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66" y="2627019"/>
            <a:ext cx="9801044" cy="160396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01D0797-79DF-46E1-A2CE-5609675DF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66" y="4693891"/>
            <a:ext cx="4629796" cy="113363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C1C536-E302-4023-A9FA-1DF70A9A7692}"/>
              </a:ext>
            </a:extLst>
          </p:cNvPr>
          <p:cNvSpPr/>
          <p:nvPr/>
        </p:nvSpPr>
        <p:spPr>
          <a:xfrm>
            <a:off x="330296" y="832859"/>
            <a:ext cx="29738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텍스트 한 </a:t>
            </a:r>
            <a:r>
              <a:rPr lang="ko-KR" altLang="en-US" sz="2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줄씩</a:t>
            </a:r>
            <a:r>
              <a:rPr lang="ko-KR" altLang="en-US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읽기</a:t>
            </a:r>
            <a:endParaRPr lang="en-US" altLang="ko-KR" sz="2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0469190-01B4-4233-949C-193CAA4679D1}"/>
              </a:ext>
            </a:extLst>
          </p:cNvPr>
          <p:cNvSpPr/>
          <p:nvPr/>
        </p:nvSpPr>
        <p:spPr>
          <a:xfrm>
            <a:off x="565966" y="1357325"/>
            <a:ext cx="215911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2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CSV, XML, JSON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2EC888-CA73-4F8D-AF58-52A7266B1592}"/>
              </a:ext>
            </a:extLst>
          </p:cNvPr>
          <p:cNvSpPr/>
          <p:nvPr/>
        </p:nvSpPr>
        <p:spPr>
          <a:xfrm>
            <a:off x="565966" y="1792040"/>
            <a:ext cx="414331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2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CSV = Comma Separated Values</a:t>
            </a:r>
          </a:p>
          <a:p>
            <a:r>
              <a:rPr lang="ko-KR" altLang="en-US" sz="2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쉼표로 구분된 값들</a:t>
            </a:r>
            <a:endParaRPr lang="en-US" altLang="ko-KR" sz="2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7174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668A711-A4E2-4B1E-8852-AD9349C2BCCB}"/>
              </a:ext>
            </a:extLst>
          </p:cNvPr>
          <p:cNvSpPr txBox="1"/>
          <p:nvPr/>
        </p:nvSpPr>
        <p:spPr>
          <a:xfrm>
            <a:off x="3046828" y="176241"/>
            <a:ext cx="60983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white">
                    <a:lumMod val="95000"/>
                  </a:prstClr>
                </a:solidFill>
              </a:rPr>
              <a:t>Code review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7699C9-5AAE-41D8-9ABE-741D7A6F2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07" y="831613"/>
            <a:ext cx="6265893" cy="596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890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668A711-A4E2-4B1E-8852-AD9349C2BCCB}"/>
              </a:ext>
            </a:extLst>
          </p:cNvPr>
          <p:cNvSpPr txBox="1"/>
          <p:nvPr/>
        </p:nvSpPr>
        <p:spPr>
          <a:xfrm>
            <a:off x="3046828" y="3429000"/>
            <a:ext cx="6098344" cy="1178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5400" b="1" i="1" kern="0" dirty="0">
                <a:solidFill>
                  <a:prstClr val="white">
                    <a:lumMod val="95000"/>
                  </a:prstClr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652408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668A711-A4E2-4B1E-8852-AD9349C2BCCB}"/>
              </a:ext>
            </a:extLst>
          </p:cNvPr>
          <p:cNvSpPr txBox="1"/>
          <p:nvPr/>
        </p:nvSpPr>
        <p:spPr>
          <a:xfrm>
            <a:off x="3046828" y="176241"/>
            <a:ext cx="60983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white">
                    <a:lumMod val="95000"/>
                  </a:prstClr>
                </a:solidFill>
              </a:rPr>
              <a:t>Chapter05 Function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588B26E-B2C3-4229-90CD-0E54ACD2199E}"/>
              </a:ext>
            </a:extLst>
          </p:cNvPr>
          <p:cNvSpPr/>
          <p:nvPr/>
        </p:nvSpPr>
        <p:spPr>
          <a:xfrm>
            <a:off x="1623430" y="1973095"/>
            <a:ext cx="3676200" cy="9383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2600" dirty="0">
                <a:solidFill>
                  <a:prstClr val="white"/>
                </a:solidFill>
              </a:rPr>
              <a:t>함수 만들기</a:t>
            </a:r>
            <a:endParaRPr lang="en-US" altLang="ko-KR" sz="2600" dirty="0">
              <a:solidFill>
                <a:prstClr val="white"/>
              </a:solidFill>
            </a:endParaRPr>
          </a:p>
        </p:txBody>
      </p:sp>
      <p:sp>
        <p:nvSpPr>
          <p:cNvPr id="23" name="왼쪽 대괄호 22">
            <a:extLst>
              <a:ext uri="{FF2B5EF4-FFF2-40B4-BE49-F238E27FC236}">
                <a16:creationId xmlns:a16="http://schemas.microsoft.com/office/drawing/2014/main" id="{AE1E12DE-ED17-4F1D-9311-BD27B935067D}"/>
              </a:ext>
            </a:extLst>
          </p:cNvPr>
          <p:cNvSpPr/>
          <p:nvPr/>
        </p:nvSpPr>
        <p:spPr>
          <a:xfrm>
            <a:off x="1228706" y="1905944"/>
            <a:ext cx="244825" cy="1264337"/>
          </a:xfrm>
          <a:prstGeom prst="leftBracket">
            <a:avLst>
              <a:gd name="adj" fmla="val 0"/>
            </a:avLst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왼쪽 대괄호 24">
            <a:extLst>
              <a:ext uri="{FF2B5EF4-FFF2-40B4-BE49-F238E27FC236}">
                <a16:creationId xmlns:a16="http://schemas.microsoft.com/office/drawing/2014/main" id="{583B8563-6DA8-41D8-849E-D8B2A1338129}"/>
              </a:ext>
            </a:extLst>
          </p:cNvPr>
          <p:cNvSpPr/>
          <p:nvPr/>
        </p:nvSpPr>
        <p:spPr>
          <a:xfrm>
            <a:off x="1228706" y="3684975"/>
            <a:ext cx="244825" cy="1264337"/>
          </a:xfrm>
          <a:prstGeom prst="leftBracket">
            <a:avLst>
              <a:gd name="adj" fmla="val 0"/>
            </a:avLst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9" name="왼쪽 대괄호 38">
            <a:extLst>
              <a:ext uri="{FF2B5EF4-FFF2-40B4-BE49-F238E27FC236}">
                <a16:creationId xmlns:a16="http://schemas.microsoft.com/office/drawing/2014/main" id="{B9E330BD-7AE1-4E1F-AD77-05E76A3A5C8B}"/>
              </a:ext>
            </a:extLst>
          </p:cNvPr>
          <p:cNvSpPr/>
          <p:nvPr/>
        </p:nvSpPr>
        <p:spPr>
          <a:xfrm>
            <a:off x="6817448" y="1946029"/>
            <a:ext cx="244825" cy="1264337"/>
          </a:xfrm>
          <a:prstGeom prst="leftBracket">
            <a:avLst>
              <a:gd name="adj" fmla="val 0"/>
            </a:avLst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1" name="왼쪽 대괄호 40">
            <a:extLst>
              <a:ext uri="{FF2B5EF4-FFF2-40B4-BE49-F238E27FC236}">
                <a16:creationId xmlns:a16="http://schemas.microsoft.com/office/drawing/2014/main" id="{9F219638-CC3E-4ED6-8062-BF53F354BF87}"/>
              </a:ext>
            </a:extLst>
          </p:cNvPr>
          <p:cNvSpPr/>
          <p:nvPr/>
        </p:nvSpPr>
        <p:spPr>
          <a:xfrm>
            <a:off x="6817448" y="3725060"/>
            <a:ext cx="244825" cy="1264337"/>
          </a:xfrm>
          <a:prstGeom prst="leftBracket">
            <a:avLst>
              <a:gd name="adj" fmla="val 0"/>
            </a:avLst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588F76B-07A6-4003-869B-7D3E5E65743D}"/>
              </a:ext>
            </a:extLst>
          </p:cNvPr>
          <p:cNvSpPr/>
          <p:nvPr/>
        </p:nvSpPr>
        <p:spPr>
          <a:xfrm>
            <a:off x="1349829" y="5805714"/>
            <a:ext cx="9539558" cy="474204"/>
          </a:xfrm>
          <a:prstGeom prst="rect">
            <a:avLst/>
          </a:prstGeom>
          <a:noFill/>
          <a:ln>
            <a:gradFill>
              <a:gsLst>
                <a:gs pos="0">
                  <a:srgbClr val="0DD398"/>
                </a:gs>
                <a:gs pos="100000">
                  <a:srgbClr val="13D8E9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gradFill flip="none" rotWithShape="1">
                  <a:gsLst>
                    <a:gs pos="37000">
                      <a:srgbClr val="0DD398"/>
                    </a:gs>
                    <a:gs pos="87000">
                      <a:srgbClr val="13D8E9"/>
                    </a:gs>
                  </a:gsLst>
                  <a:lin ang="0" scaled="1"/>
                  <a:tileRect/>
                </a:gradFill>
              </a:rPr>
              <a:t>Keyword : </a:t>
            </a:r>
            <a:r>
              <a:rPr lang="ko-KR" altLang="en-US" b="1" dirty="0">
                <a:gradFill flip="none" rotWithShape="1">
                  <a:gsLst>
                    <a:gs pos="37000">
                      <a:srgbClr val="0DD398"/>
                    </a:gs>
                    <a:gs pos="87000">
                      <a:srgbClr val="13D8E9"/>
                    </a:gs>
                  </a:gsLst>
                  <a:lin ang="0" scaled="1"/>
                  <a:tileRect/>
                </a:gradFill>
              </a:rPr>
              <a:t>함수 만드는 방법</a:t>
            </a:r>
            <a:r>
              <a:rPr lang="en-US" altLang="ko-KR" b="1" dirty="0">
                <a:gradFill flip="none" rotWithShape="1">
                  <a:gsLst>
                    <a:gs pos="37000">
                      <a:srgbClr val="0DD398"/>
                    </a:gs>
                    <a:gs pos="87000">
                      <a:srgbClr val="13D8E9"/>
                    </a:gs>
                  </a:gsLst>
                  <a:lin ang="0" scaled="1"/>
                  <a:tileRect/>
                </a:gradFill>
              </a:rPr>
              <a:t>, </a:t>
            </a:r>
            <a:r>
              <a:rPr lang="ko-KR" altLang="en-US" b="1" dirty="0">
                <a:gradFill flip="none" rotWithShape="1">
                  <a:gsLst>
                    <a:gs pos="37000">
                      <a:srgbClr val="0DD398"/>
                    </a:gs>
                    <a:gs pos="87000">
                      <a:srgbClr val="13D8E9"/>
                    </a:gs>
                  </a:gsLst>
                  <a:lin ang="0" scaled="1"/>
                  <a:tileRect/>
                </a:gradFill>
              </a:rPr>
              <a:t>함수 사용 방법</a:t>
            </a:r>
            <a:r>
              <a:rPr lang="en-US" altLang="ko-KR" b="1" dirty="0">
                <a:gradFill flip="none" rotWithShape="1">
                  <a:gsLst>
                    <a:gs pos="37000">
                      <a:srgbClr val="0DD398"/>
                    </a:gs>
                    <a:gs pos="87000">
                      <a:srgbClr val="13D8E9"/>
                    </a:gs>
                  </a:gsLst>
                  <a:lin ang="0" scaled="1"/>
                  <a:tileRect/>
                </a:gradFill>
              </a:rPr>
              <a:t>, </a:t>
            </a:r>
            <a:r>
              <a:rPr lang="ko-KR" altLang="en-US" b="1" dirty="0" err="1">
                <a:gradFill flip="none" rotWithShape="1">
                  <a:gsLst>
                    <a:gs pos="37000">
                      <a:srgbClr val="0DD398"/>
                    </a:gs>
                    <a:gs pos="87000">
                      <a:srgbClr val="13D8E9"/>
                    </a:gs>
                  </a:gsLst>
                  <a:lin ang="0" scaled="1"/>
                  <a:tileRect/>
                </a:gradFill>
              </a:rPr>
              <a:t>튜플</a:t>
            </a:r>
            <a:r>
              <a:rPr lang="en-US" altLang="ko-KR" b="1" dirty="0">
                <a:gradFill flip="none" rotWithShape="1">
                  <a:gsLst>
                    <a:gs pos="37000">
                      <a:srgbClr val="0DD398"/>
                    </a:gs>
                    <a:gs pos="87000">
                      <a:srgbClr val="13D8E9"/>
                    </a:gs>
                  </a:gsLst>
                  <a:lin ang="0" scaled="1"/>
                  <a:tileRect/>
                </a:gradFill>
              </a:rPr>
              <a:t>, </a:t>
            </a:r>
            <a:r>
              <a:rPr lang="ko-KR" altLang="en-US" b="1" dirty="0">
                <a:gradFill flip="none" rotWithShape="1">
                  <a:gsLst>
                    <a:gs pos="37000">
                      <a:srgbClr val="0DD398"/>
                    </a:gs>
                    <a:gs pos="87000">
                      <a:srgbClr val="13D8E9"/>
                    </a:gs>
                  </a:gsLst>
                  <a:lin ang="0" scaled="1"/>
                  <a:tileRect/>
                </a:gradFill>
              </a:rPr>
              <a:t>람다</a:t>
            </a:r>
            <a:r>
              <a:rPr lang="en-US" altLang="ko-KR" b="1" dirty="0">
                <a:gradFill flip="none" rotWithShape="1">
                  <a:gsLst>
                    <a:gs pos="37000">
                      <a:srgbClr val="0DD398"/>
                    </a:gs>
                    <a:gs pos="87000">
                      <a:srgbClr val="13D8E9"/>
                    </a:gs>
                  </a:gsLst>
                  <a:lin ang="0" scaled="1"/>
                  <a:tileRect/>
                </a:gradFill>
              </a:rPr>
              <a:t>, </a:t>
            </a:r>
            <a:r>
              <a:rPr lang="ko-KR" altLang="en-US" b="1" dirty="0">
                <a:gradFill flip="none" rotWithShape="1">
                  <a:gsLst>
                    <a:gs pos="37000">
                      <a:srgbClr val="0DD398"/>
                    </a:gs>
                    <a:gs pos="87000">
                      <a:srgbClr val="13D8E9"/>
                    </a:gs>
                  </a:gsLst>
                  <a:lin ang="0" scaled="1"/>
                  <a:tileRect/>
                </a:gradFill>
              </a:rPr>
              <a:t>파일 입출력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7102E8F-739C-4CC1-8420-6D46A240A1C2}"/>
              </a:ext>
            </a:extLst>
          </p:cNvPr>
          <p:cNvSpPr/>
          <p:nvPr/>
        </p:nvSpPr>
        <p:spPr>
          <a:xfrm>
            <a:off x="1623430" y="3808741"/>
            <a:ext cx="3676200" cy="9383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2600" dirty="0">
                <a:solidFill>
                  <a:prstClr val="white"/>
                </a:solidFill>
              </a:rPr>
              <a:t>함수의 활용</a:t>
            </a:r>
            <a:endParaRPr lang="en-US" altLang="ko-KR" sz="2600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6C9268C-2782-40E1-B032-30FF5E332AFF}"/>
              </a:ext>
            </a:extLst>
          </p:cNvPr>
          <p:cNvSpPr/>
          <p:nvPr/>
        </p:nvSpPr>
        <p:spPr>
          <a:xfrm>
            <a:off x="7062273" y="3847976"/>
            <a:ext cx="3676200" cy="9383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2600" dirty="0">
                <a:solidFill>
                  <a:prstClr val="white"/>
                </a:solidFill>
              </a:rPr>
              <a:t>파일 입출력</a:t>
            </a:r>
            <a:endParaRPr lang="en-US" altLang="ko-KR" sz="2600" dirty="0">
              <a:solidFill>
                <a:prstClr val="white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C046D1E-1920-4D6D-85AB-6DF50C33FA24}"/>
              </a:ext>
            </a:extLst>
          </p:cNvPr>
          <p:cNvSpPr/>
          <p:nvPr/>
        </p:nvSpPr>
        <p:spPr>
          <a:xfrm>
            <a:off x="7062273" y="2109030"/>
            <a:ext cx="3676200" cy="9383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2600" dirty="0">
                <a:solidFill>
                  <a:prstClr val="white"/>
                </a:solidFill>
              </a:rPr>
              <a:t>함수 고급</a:t>
            </a:r>
            <a:endParaRPr lang="en-US" altLang="ko-KR" sz="2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077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668A711-A4E2-4B1E-8852-AD9349C2BCCB}"/>
              </a:ext>
            </a:extLst>
          </p:cNvPr>
          <p:cNvSpPr txBox="1"/>
          <p:nvPr/>
        </p:nvSpPr>
        <p:spPr>
          <a:xfrm>
            <a:off x="3046828" y="176241"/>
            <a:ext cx="60983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>
                    <a:lumMod val="95000"/>
                  </a:prstClr>
                </a:solidFill>
              </a:rPr>
              <a:t>함수 만들기</a:t>
            </a:r>
            <a:endParaRPr lang="en-US" altLang="ko-KR" sz="2800" b="1" i="1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D8F601-D669-4B84-B0C5-6BC6FABE05F3}"/>
              </a:ext>
            </a:extLst>
          </p:cNvPr>
          <p:cNvSpPr/>
          <p:nvPr/>
        </p:nvSpPr>
        <p:spPr>
          <a:xfrm>
            <a:off x="874733" y="1298790"/>
            <a:ext cx="152477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함수 호출</a:t>
            </a:r>
            <a:endParaRPr lang="en-US" altLang="ko-KR" sz="2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5F8428-C779-44AD-A592-D756EE945DA6}"/>
              </a:ext>
            </a:extLst>
          </p:cNvPr>
          <p:cNvSpPr/>
          <p:nvPr/>
        </p:nvSpPr>
        <p:spPr>
          <a:xfrm>
            <a:off x="3046828" y="1298790"/>
            <a:ext cx="152477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매개</a:t>
            </a:r>
            <a:r>
              <a:rPr lang="en-US" altLang="ko-KR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ko-KR" altLang="en-US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변수</a:t>
            </a:r>
            <a:endParaRPr lang="en-US" altLang="ko-KR" sz="2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96BB239-526F-413B-9907-7256D79FBFD6}"/>
              </a:ext>
            </a:extLst>
          </p:cNvPr>
          <p:cNvSpPr/>
          <p:nvPr/>
        </p:nvSpPr>
        <p:spPr>
          <a:xfrm>
            <a:off x="5372811" y="1298790"/>
            <a:ext cx="121700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리턴 값</a:t>
            </a:r>
            <a:endParaRPr lang="en-US" altLang="ko-KR" sz="2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FB98AF-6300-4754-B589-533A5F7FB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647" y="2227632"/>
            <a:ext cx="2248214" cy="72400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8B5BF95-1527-4FB1-8066-A59170BAF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216" y="2227631"/>
            <a:ext cx="4163006" cy="724001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90273353-9D2A-4D5E-8091-0515E8497F43}"/>
              </a:ext>
            </a:extLst>
          </p:cNvPr>
          <p:cNvSpPr/>
          <p:nvPr/>
        </p:nvSpPr>
        <p:spPr>
          <a:xfrm>
            <a:off x="874733" y="3444703"/>
            <a:ext cx="224933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가변 매개 변수</a:t>
            </a:r>
            <a:endParaRPr lang="en-US" altLang="ko-KR" sz="2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E07188-4955-4AA4-BEC4-6E9502B30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253" y="4108599"/>
            <a:ext cx="5677692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31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668A711-A4E2-4B1E-8852-AD9349C2BCCB}"/>
              </a:ext>
            </a:extLst>
          </p:cNvPr>
          <p:cNvSpPr txBox="1"/>
          <p:nvPr/>
        </p:nvSpPr>
        <p:spPr>
          <a:xfrm>
            <a:off x="3046828" y="176241"/>
            <a:ext cx="60983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>
                    <a:lumMod val="95000"/>
                  </a:prstClr>
                </a:solidFill>
              </a:rPr>
              <a:t>함수 만들기</a:t>
            </a:r>
            <a:endParaRPr lang="en-US" altLang="ko-KR" sz="2800" b="1" i="1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0273353-9D2A-4D5E-8091-0515E8497F43}"/>
              </a:ext>
            </a:extLst>
          </p:cNvPr>
          <p:cNvSpPr/>
          <p:nvPr/>
        </p:nvSpPr>
        <p:spPr>
          <a:xfrm>
            <a:off x="544795" y="1117942"/>
            <a:ext cx="224933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기본 매개 변수</a:t>
            </a:r>
            <a:endParaRPr lang="en-US" altLang="ko-KR" sz="2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3D9435-0F89-4936-9F3E-4088AC08F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39" y="1695208"/>
            <a:ext cx="4194148" cy="308418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C7114B3-4EBC-4ECC-894C-F11A290D9020}"/>
              </a:ext>
            </a:extLst>
          </p:cNvPr>
          <p:cNvSpPr/>
          <p:nvPr/>
        </p:nvSpPr>
        <p:spPr>
          <a:xfrm>
            <a:off x="5068882" y="1117942"/>
            <a:ext cx="255711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키워드 매개 변수</a:t>
            </a:r>
            <a:endParaRPr lang="en-US" altLang="ko-KR" sz="2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258A29-6DDA-4BE7-A73F-22307DB6D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999" y="1695208"/>
            <a:ext cx="6525081" cy="370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547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668A711-A4E2-4B1E-8852-AD9349C2BCCB}"/>
              </a:ext>
            </a:extLst>
          </p:cNvPr>
          <p:cNvSpPr txBox="1"/>
          <p:nvPr/>
        </p:nvSpPr>
        <p:spPr>
          <a:xfrm>
            <a:off x="3046828" y="176241"/>
            <a:ext cx="60983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white">
                    <a:lumMod val="95000"/>
                  </a:prstClr>
                </a:solidFill>
              </a:rPr>
              <a:t>Code review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AA29FD-C268-4713-A6A4-BD5B1E68E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375" y="1012723"/>
            <a:ext cx="10168251" cy="484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79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668A711-A4E2-4B1E-8852-AD9349C2BCCB}"/>
              </a:ext>
            </a:extLst>
          </p:cNvPr>
          <p:cNvSpPr txBox="1"/>
          <p:nvPr/>
        </p:nvSpPr>
        <p:spPr>
          <a:xfrm>
            <a:off x="3046828" y="176241"/>
            <a:ext cx="60983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>
                    <a:lumMod val="95000"/>
                  </a:prstClr>
                </a:solidFill>
              </a:rPr>
              <a:t>함수 만들기</a:t>
            </a:r>
            <a:endParaRPr lang="en-US" altLang="ko-KR" sz="2800" b="1" i="1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0273353-9D2A-4D5E-8091-0515E8497F43}"/>
              </a:ext>
            </a:extLst>
          </p:cNvPr>
          <p:cNvSpPr/>
          <p:nvPr/>
        </p:nvSpPr>
        <p:spPr>
          <a:xfrm>
            <a:off x="1157208" y="1117942"/>
            <a:ext cx="102451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return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76CC9C-15FE-47D9-8289-2E7B7AEB7C93}"/>
              </a:ext>
            </a:extLst>
          </p:cNvPr>
          <p:cNvSpPr/>
          <p:nvPr/>
        </p:nvSpPr>
        <p:spPr>
          <a:xfrm>
            <a:off x="544796" y="1928648"/>
            <a:ext cx="224933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자료 없이 리턴</a:t>
            </a:r>
            <a:endParaRPr lang="en-US" altLang="ko-KR" sz="2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D59BFEE-77B7-485A-90F8-2A20F105338D}"/>
              </a:ext>
            </a:extLst>
          </p:cNvPr>
          <p:cNvSpPr/>
          <p:nvPr/>
        </p:nvSpPr>
        <p:spPr>
          <a:xfrm>
            <a:off x="4237047" y="1928648"/>
            <a:ext cx="255711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자료와 함께 리턴</a:t>
            </a:r>
            <a:endParaRPr lang="en-US" altLang="ko-KR" sz="2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2E2587A-0B95-4023-B97F-8E4702E1C089}"/>
              </a:ext>
            </a:extLst>
          </p:cNvPr>
          <p:cNvSpPr/>
          <p:nvPr/>
        </p:nvSpPr>
        <p:spPr>
          <a:xfrm>
            <a:off x="7658227" y="1928648"/>
            <a:ext cx="297389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자료 없이 리턴 읽기</a:t>
            </a:r>
            <a:endParaRPr lang="en-US" altLang="ko-KR" sz="2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2E9D8C2-5781-4E28-A683-3BD870E2F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96" y="2739354"/>
            <a:ext cx="3248478" cy="240063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492DFF8-2DF3-4243-8D4D-168DA651E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047" y="2757192"/>
            <a:ext cx="2705478" cy="177189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8578E9F-8929-403B-BF85-33E033EB2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8227" y="2739354"/>
            <a:ext cx="2400635" cy="171473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F29D5A0-E734-4506-A386-537BE21DDC10}"/>
              </a:ext>
            </a:extLst>
          </p:cNvPr>
          <p:cNvSpPr/>
          <p:nvPr/>
        </p:nvSpPr>
        <p:spPr>
          <a:xfrm>
            <a:off x="2181719" y="1180075"/>
            <a:ext cx="140775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altLang="ko-KR" sz="2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= </a:t>
            </a:r>
            <a:r>
              <a:rPr lang="ko-KR" altLang="en-US" sz="2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결과 값</a:t>
            </a:r>
            <a:endParaRPr lang="en-US" altLang="ko-KR" sz="2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59385A-7653-4569-BFD2-0C743EF69E55}"/>
              </a:ext>
            </a:extLst>
          </p:cNvPr>
          <p:cNvSpPr/>
          <p:nvPr/>
        </p:nvSpPr>
        <p:spPr>
          <a:xfrm>
            <a:off x="2181719" y="1179497"/>
            <a:ext cx="140775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altLang="ko-KR" sz="2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= </a:t>
            </a:r>
            <a:r>
              <a:rPr lang="ko-KR" altLang="en-US" sz="2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결과 값</a:t>
            </a:r>
            <a:endParaRPr lang="en-US" altLang="ko-KR" sz="2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36A9391-50C2-4C17-BA87-9A24CF46D66A}"/>
              </a:ext>
            </a:extLst>
          </p:cNvPr>
          <p:cNvSpPr/>
          <p:nvPr/>
        </p:nvSpPr>
        <p:spPr>
          <a:xfrm>
            <a:off x="7976177" y="4803134"/>
            <a:ext cx="84510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None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695038-B62D-41FC-96E5-40966E8179FC}"/>
              </a:ext>
            </a:extLst>
          </p:cNvPr>
          <p:cNvSpPr/>
          <p:nvPr/>
        </p:nvSpPr>
        <p:spPr>
          <a:xfrm>
            <a:off x="4343647" y="4803134"/>
            <a:ext cx="6319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771154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668A711-A4E2-4B1E-8852-AD9349C2BCCB}"/>
              </a:ext>
            </a:extLst>
          </p:cNvPr>
          <p:cNvSpPr txBox="1"/>
          <p:nvPr/>
        </p:nvSpPr>
        <p:spPr>
          <a:xfrm>
            <a:off x="3046828" y="176241"/>
            <a:ext cx="60983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>
                    <a:lumMod val="95000"/>
                  </a:prstClr>
                </a:solidFill>
              </a:rPr>
              <a:t>함수의 활용</a:t>
            </a:r>
            <a:endParaRPr lang="en-US" altLang="ko-KR" sz="2800" b="1" i="1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0273353-9D2A-4D5E-8091-0515E8497F43}"/>
              </a:ext>
            </a:extLst>
          </p:cNvPr>
          <p:cNvSpPr/>
          <p:nvPr/>
        </p:nvSpPr>
        <p:spPr>
          <a:xfrm>
            <a:off x="907076" y="1117942"/>
            <a:ext cx="152477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재귀 함수</a:t>
            </a:r>
            <a:endParaRPr lang="en-US" altLang="ko-KR" sz="2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F29D5A0-E734-4506-A386-537BE21DDC10}"/>
              </a:ext>
            </a:extLst>
          </p:cNvPr>
          <p:cNvSpPr/>
          <p:nvPr/>
        </p:nvSpPr>
        <p:spPr>
          <a:xfrm>
            <a:off x="2431852" y="1148719"/>
            <a:ext cx="544091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altLang="ko-KR" sz="2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= </a:t>
            </a:r>
            <a:r>
              <a:rPr lang="ko-KR" altLang="en-US" sz="2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정의에 자기 자신을 호출하는 경우에 사용</a:t>
            </a:r>
            <a:r>
              <a:rPr lang="en-US" altLang="ko-KR" sz="2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9C7371-A59B-472C-B522-29D8A18EFEA0}"/>
              </a:ext>
            </a:extLst>
          </p:cNvPr>
          <p:cNvSpPr/>
          <p:nvPr/>
        </p:nvSpPr>
        <p:spPr>
          <a:xfrm>
            <a:off x="1115466" y="1760704"/>
            <a:ext cx="11079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문제점</a:t>
            </a:r>
            <a:endParaRPr lang="en-US" altLang="ko-KR" sz="2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75835E-97B4-41F4-81EE-ECF8B4074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466" y="2298201"/>
            <a:ext cx="6270231" cy="438355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CC1745-03E5-489A-9985-3350766AED44}"/>
              </a:ext>
            </a:extLst>
          </p:cNvPr>
          <p:cNvSpPr/>
          <p:nvPr/>
        </p:nvSpPr>
        <p:spPr>
          <a:xfrm>
            <a:off x="7980215" y="4326590"/>
            <a:ext cx="104592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global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CC469E5-03E4-46C7-96AF-000A4B779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215" y="5007295"/>
            <a:ext cx="1578564" cy="40765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969950B-CBA4-4E36-8D3F-6F836DDB4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6142" y="4409764"/>
            <a:ext cx="419158" cy="295316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3DE4DF1-40E0-471C-B2FE-266A7B944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895" y="2298201"/>
            <a:ext cx="4551118" cy="1650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367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668A711-A4E2-4B1E-8852-AD9349C2BCCB}"/>
              </a:ext>
            </a:extLst>
          </p:cNvPr>
          <p:cNvSpPr txBox="1"/>
          <p:nvPr/>
        </p:nvSpPr>
        <p:spPr>
          <a:xfrm>
            <a:off x="3046828" y="176241"/>
            <a:ext cx="60983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>
                    <a:lumMod val="95000"/>
                  </a:prstClr>
                </a:solidFill>
              </a:rPr>
              <a:t>함수의 활용</a:t>
            </a:r>
            <a:endParaRPr lang="en-US" altLang="ko-KR" sz="2800" b="1" i="1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0273353-9D2A-4D5E-8091-0515E8497F43}"/>
              </a:ext>
            </a:extLst>
          </p:cNvPr>
          <p:cNvSpPr/>
          <p:nvPr/>
        </p:nvSpPr>
        <p:spPr>
          <a:xfrm>
            <a:off x="1115467" y="1117942"/>
            <a:ext cx="11079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메모화</a:t>
            </a:r>
            <a:endParaRPr lang="en-US" altLang="ko-KR" sz="2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F29D5A0-E734-4506-A386-537BE21DDC10}"/>
              </a:ext>
            </a:extLst>
          </p:cNvPr>
          <p:cNvSpPr/>
          <p:nvPr/>
        </p:nvSpPr>
        <p:spPr>
          <a:xfrm>
            <a:off x="2394145" y="1166223"/>
            <a:ext cx="269016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2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= </a:t>
            </a:r>
            <a:r>
              <a:rPr lang="ko-KR" altLang="en-US" sz="2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했던 연산은 저장함</a:t>
            </a:r>
            <a:endParaRPr lang="en-US" altLang="ko-KR" sz="2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65590EC-4EB9-4750-A96A-8907AF639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467" y="1711551"/>
            <a:ext cx="4559016" cy="463228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7C5E3D4-74A6-4A3E-85A8-136E91BCC6DF}"/>
              </a:ext>
            </a:extLst>
          </p:cNvPr>
          <p:cNvSpPr/>
          <p:nvPr/>
        </p:nvSpPr>
        <p:spPr>
          <a:xfrm>
            <a:off x="6251165" y="1271033"/>
            <a:ext cx="130035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조기 리턴</a:t>
            </a:r>
            <a:endParaRPr lang="en-US" altLang="ko-KR" sz="2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99D4AC8-F2D1-4F9A-90E7-9A80469F0D8A}"/>
              </a:ext>
            </a:extLst>
          </p:cNvPr>
          <p:cNvSpPr/>
          <p:nvPr/>
        </p:nvSpPr>
        <p:spPr>
          <a:xfrm>
            <a:off x="6251166" y="2110563"/>
            <a:ext cx="130035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코드 관리</a:t>
            </a:r>
            <a:endParaRPr lang="en-US" altLang="ko-KR" sz="2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22CA8E-008E-4156-84B6-BB170B563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741" y="2695946"/>
            <a:ext cx="5784444" cy="116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781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668A711-A4E2-4B1E-8852-AD9349C2BCCB}"/>
              </a:ext>
            </a:extLst>
          </p:cNvPr>
          <p:cNvSpPr txBox="1"/>
          <p:nvPr/>
        </p:nvSpPr>
        <p:spPr>
          <a:xfrm>
            <a:off x="3046828" y="176241"/>
            <a:ext cx="60983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>
                    <a:lumMod val="95000"/>
                  </a:prstClr>
                </a:solidFill>
              </a:rPr>
              <a:t>함수 고급</a:t>
            </a:r>
            <a:endParaRPr lang="en-US" altLang="ko-KR" sz="2800" b="1" i="1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0273353-9D2A-4D5E-8091-0515E8497F43}"/>
              </a:ext>
            </a:extLst>
          </p:cNvPr>
          <p:cNvSpPr/>
          <p:nvPr/>
        </p:nvSpPr>
        <p:spPr>
          <a:xfrm>
            <a:off x="873430" y="887109"/>
            <a:ext cx="80021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튜플</a:t>
            </a:r>
            <a:endParaRPr lang="en-US" altLang="ko-KR" sz="2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FC592B-E7EE-403A-9FC3-709A2927D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431" y="1484963"/>
            <a:ext cx="2795958" cy="33641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1C14E47-8523-4C83-B350-F1067CD2B8CB}"/>
              </a:ext>
            </a:extLst>
          </p:cNvPr>
          <p:cNvSpPr/>
          <p:nvPr/>
        </p:nvSpPr>
        <p:spPr>
          <a:xfrm>
            <a:off x="873430" y="1970385"/>
            <a:ext cx="279595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내부 요소를 변경할 수 없다</a:t>
            </a:r>
            <a:r>
              <a:rPr lang="en-US" altLang="ko-KR" sz="1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!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6D96994-0D0C-40F6-990B-E4AF4D98C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430" y="2485492"/>
            <a:ext cx="3642009" cy="64110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5D0D73-0747-454F-AC12-AE4CAA75DAA6}"/>
              </a:ext>
            </a:extLst>
          </p:cNvPr>
          <p:cNvSpPr/>
          <p:nvPr/>
        </p:nvSpPr>
        <p:spPr>
          <a:xfrm>
            <a:off x="873430" y="3340200"/>
            <a:ext cx="181331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괄호없는</a:t>
            </a:r>
            <a:r>
              <a:rPr lang="ko-KR" altLang="en-US" sz="2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ko-KR" altLang="en-US" sz="20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튜플</a:t>
            </a:r>
            <a:endParaRPr lang="en-US" altLang="ko-KR" sz="2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F86A485-EB1D-4F5B-BD71-E35EF51EF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37" y="3953915"/>
            <a:ext cx="4195623" cy="282945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0D0F2FB-F223-42C4-A3FF-920011375E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504433"/>
            <a:ext cx="2876951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40134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184</Words>
  <Application>Microsoft Office PowerPoint</Application>
  <PresentationFormat>와이드스크린</PresentationFormat>
  <Paragraphs>68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이국준</cp:lastModifiedBy>
  <cp:revision>11</cp:revision>
  <dcterms:created xsi:type="dcterms:W3CDTF">2020-11-04T02:52:48Z</dcterms:created>
  <dcterms:modified xsi:type="dcterms:W3CDTF">2020-11-06T05:00:56Z</dcterms:modified>
</cp:coreProperties>
</file>