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80" r:id="rId4"/>
    <p:sldId id="265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7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2C75"/>
    <a:srgbClr val="022960"/>
    <a:srgbClr val="0C4447"/>
    <a:srgbClr val="0450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78" autoAdjust="0"/>
    <p:restoredTop sz="94660"/>
  </p:normalViewPr>
  <p:slideViewPr>
    <p:cSldViewPr snapToGrid="0">
      <p:cViewPr varScale="1">
        <p:scale>
          <a:sx n="76" d="100"/>
          <a:sy n="76" d="100"/>
        </p:scale>
        <p:origin x="82" y="26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548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903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20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148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471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89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244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18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27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465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893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899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2C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668A711-A4E2-4B1E-8852-AD9349C2BCCB}"/>
              </a:ext>
            </a:extLst>
          </p:cNvPr>
          <p:cNvSpPr txBox="1"/>
          <p:nvPr/>
        </p:nvSpPr>
        <p:spPr>
          <a:xfrm>
            <a:off x="3046828" y="2322541"/>
            <a:ext cx="6098344" cy="1350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400" b="1" i="1" kern="0" dirty="0">
                <a:solidFill>
                  <a:prstClr val="white">
                    <a:lumMod val="95000"/>
                  </a:prstClr>
                </a:solidFill>
              </a:rPr>
              <a:t>Python #5</a:t>
            </a:r>
            <a:endParaRPr lang="en-US" altLang="ko-KR" sz="1600" b="1" i="1" kern="0" dirty="0">
              <a:solidFill>
                <a:prstClr val="white">
                  <a:lumMod val="9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rgbClr val="5B9BD5">
                    <a:lumMod val="75000"/>
                  </a:srgbClr>
                </a:solidFill>
              </a:rPr>
              <a:t>Chapter07 Module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3F45801-616E-4655-BE79-829F429EBC33}"/>
              </a:ext>
            </a:extLst>
          </p:cNvPr>
          <p:cNvSpPr/>
          <p:nvPr/>
        </p:nvSpPr>
        <p:spPr>
          <a:xfrm>
            <a:off x="5200650" y="4095649"/>
            <a:ext cx="1790700" cy="393700"/>
          </a:xfrm>
          <a:prstGeom prst="rect">
            <a:avLst/>
          </a:prstGeom>
          <a:gradFill flip="none" rotWithShape="1">
            <a:gsLst>
              <a:gs pos="0">
                <a:srgbClr val="0DD398"/>
              </a:gs>
              <a:gs pos="100000">
                <a:srgbClr val="13D8E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20171655 </a:t>
            </a:r>
            <a:r>
              <a:rPr lang="ko-KR" altLang="en-US" sz="1400" b="1" dirty="0">
                <a:solidFill>
                  <a:prstClr val="white"/>
                </a:solidFill>
              </a:rPr>
              <a:t>이국준</a:t>
            </a:r>
          </a:p>
        </p:txBody>
      </p:sp>
    </p:spTree>
    <p:extLst>
      <p:ext uri="{BB962C8B-B14F-4D97-AF65-F5344CB8AC3E}">
        <p14:creationId xmlns:p14="http://schemas.microsoft.com/office/powerpoint/2010/main" val="1180080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2C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668A711-A4E2-4B1E-8852-AD9349C2BCCB}"/>
              </a:ext>
            </a:extLst>
          </p:cNvPr>
          <p:cNvSpPr txBox="1"/>
          <p:nvPr/>
        </p:nvSpPr>
        <p:spPr>
          <a:xfrm>
            <a:off x="3046828" y="176241"/>
            <a:ext cx="60983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>
                    <a:lumMod val="95000"/>
                  </a:prstClr>
                </a:solidFill>
              </a:rPr>
              <a:t>외부 모듈</a:t>
            </a:r>
            <a:endParaRPr lang="en-US" altLang="ko-KR" sz="2800" b="1" i="1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65DD4F-34D9-462D-8FF1-04018FA072DF}"/>
              </a:ext>
            </a:extLst>
          </p:cNvPr>
          <p:cNvSpPr/>
          <p:nvPr/>
        </p:nvSpPr>
        <p:spPr>
          <a:xfrm>
            <a:off x="645214" y="2032644"/>
            <a:ext cx="218521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모듈 설치하기</a:t>
            </a:r>
            <a:endParaRPr lang="en-US" altLang="ko-KR" sz="2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A540199-B93B-4DBB-B90E-73F9FE358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1" y="972543"/>
            <a:ext cx="10363200" cy="91917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58A9548-3496-475D-8326-49EF8B74F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1" y="2553495"/>
            <a:ext cx="1954127" cy="87550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89BA3DE-B2AF-4B68-8452-ADA4838BEFBD}"/>
              </a:ext>
            </a:extLst>
          </p:cNvPr>
          <p:cNvSpPr/>
          <p:nvPr/>
        </p:nvSpPr>
        <p:spPr>
          <a:xfrm>
            <a:off x="1360951" y="3634085"/>
            <a:ext cx="249780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20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BeautifulSoup</a:t>
            </a:r>
            <a:r>
              <a:rPr lang="en-US" altLang="ko-KR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ko-KR" alt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모듈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307B3B2-0435-4444-B823-2D2476797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7821" y="4149618"/>
            <a:ext cx="4691554" cy="34290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AF781B-6F9D-4D89-BA89-F134134443F7}"/>
              </a:ext>
            </a:extLst>
          </p:cNvPr>
          <p:cNvSpPr/>
          <p:nvPr/>
        </p:nvSpPr>
        <p:spPr>
          <a:xfrm>
            <a:off x="1360951" y="4714768"/>
            <a:ext cx="139333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Flask </a:t>
            </a:r>
            <a:r>
              <a:rPr lang="ko-KR" alt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모듈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9A056E8-DD7F-4E2D-9329-B0CAF4A74A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7821" y="5176659"/>
            <a:ext cx="10059203" cy="64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59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2C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668A711-A4E2-4B1E-8852-AD9349C2BCCB}"/>
              </a:ext>
            </a:extLst>
          </p:cNvPr>
          <p:cNvSpPr txBox="1"/>
          <p:nvPr/>
        </p:nvSpPr>
        <p:spPr>
          <a:xfrm>
            <a:off x="3046828" y="176241"/>
            <a:ext cx="60983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>
                    <a:lumMod val="95000"/>
                  </a:prstClr>
                </a:solidFill>
              </a:rPr>
              <a:t>외부 모듈</a:t>
            </a:r>
            <a:endParaRPr lang="en-US" altLang="ko-KR" sz="2800" b="1" i="1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65DD4F-34D9-462D-8FF1-04018FA072DF}"/>
              </a:ext>
            </a:extLst>
          </p:cNvPr>
          <p:cNvSpPr/>
          <p:nvPr/>
        </p:nvSpPr>
        <p:spPr>
          <a:xfrm>
            <a:off x="492814" y="941067"/>
            <a:ext cx="375615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라이브러리와 프레임워크</a:t>
            </a:r>
            <a:endParaRPr lang="en-US" altLang="ko-KR" sz="2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9BA3DE-B2AF-4B68-8452-ADA4838BEFBD}"/>
              </a:ext>
            </a:extLst>
          </p:cNvPr>
          <p:cNvSpPr/>
          <p:nvPr/>
        </p:nvSpPr>
        <p:spPr>
          <a:xfrm>
            <a:off x="1360951" y="2592861"/>
            <a:ext cx="146706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라이브러리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AF781B-6F9D-4D89-BA89-F134134443F7}"/>
              </a:ext>
            </a:extLst>
          </p:cNvPr>
          <p:cNvSpPr/>
          <p:nvPr/>
        </p:nvSpPr>
        <p:spPr>
          <a:xfrm>
            <a:off x="1360951" y="3759315"/>
            <a:ext cx="146706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프레임워크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43FBF2-AA80-4DC7-80A8-FC889244B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671" y="1512186"/>
            <a:ext cx="4887007" cy="80021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2DF4635-DAEC-408E-9CF1-DFF84C89B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883" y="1755107"/>
            <a:ext cx="4186567" cy="2791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309C519-6ACC-4876-9612-4635B4F21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593" y="3066999"/>
            <a:ext cx="7316579" cy="3378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7B9E540-E090-4DA4-B999-830C3A5D1B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593" y="4185502"/>
            <a:ext cx="8849960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090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2C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668A711-A4E2-4B1E-8852-AD9349C2BCCB}"/>
              </a:ext>
            </a:extLst>
          </p:cNvPr>
          <p:cNvSpPr txBox="1"/>
          <p:nvPr/>
        </p:nvSpPr>
        <p:spPr>
          <a:xfrm>
            <a:off x="3046828" y="176241"/>
            <a:ext cx="60983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>
                    <a:lumMod val="95000"/>
                  </a:prstClr>
                </a:solidFill>
              </a:rPr>
              <a:t>모듈 만들기</a:t>
            </a:r>
            <a:endParaRPr lang="en-US" altLang="ko-KR" sz="2800" b="1" i="1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65DD4F-34D9-462D-8FF1-04018FA072DF}"/>
              </a:ext>
            </a:extLst>
          </p:cNvPr>
          <p:cNvSpPr/>
          <p:nvPr/>
        </p:nvSpPr>
        <p:spPr>
          <a:xfrm>
            <a:off x="511864" y="2329281"/>
            <a:ext cx="175560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모듈만들기</a:t>
            </a:r>
            <a:endParaRPr lang="en-US" altLang="ko-KR" sz="2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9BA3DE-B2AF-4B68-8452-ADA4838BEFBD}"/>
              </a:ext>
            </a:extLst>
          </p:cNvPr>
          <p:cNvSpPr/>
          <p:nvPr/>
        </p:nvSpPr>
        <p:spPr>
          <a:xfrm>
            <a:off x="1360951" y="2976869"/>
            <a:ext cx="69762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예제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0259EDE-B1AF-4895-84E8-1EA94FCE4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25" y="991000"/>
            <a:ext cx="10573549" cy="115235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DC3C91A-4591-41A0-BE94-EB1E9238C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882" y="3562902"/>
            <a:ext cx="4191585" cy="204816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2AA1FC5-0F4C-48BF-8D49-ADC2A0B04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2447" y="2790946"/>
            <a:ext cx="3477501" cy="359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75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2C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668A711-A4E2-4B1E-8852-AD9349C2BCCB}"/>
              </a:ext>
            </a:extLst>
          </p:cNvPr>
          <p:cNvSpPr txBox="1"/>
          <p:nvPr/>
        </p:nvSpPr>
        <p:spPr>
          <a:xfrm>
            <a:off x="3046828" y="176241"/>
            <a:ext cx="60983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>
                    <a:lumMod val="95000"/>
                  </a:prstClr>
                </a:solidFill>
              </a:rPr>
              <a:t>모듈 만들기</a:t>
            </a:r>
            <a:endParaRPr lang="en-US" altLang="ko-KR" sz="2800" b="1" i="1" kern="0" dirty="0">
              <a:solidFill>
                <a:prstClr val="white">
                  <a:lumMod val="9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24A2D4-2029-4D71-8A63-5423474FA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414" y="1729124"/>
            <a:ext cx="9716462" cy="307176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7BF4886-E2B8-45B6-9A3B-8FBAB4B914D1}"/>
              </a:ext>
            </a:extLst>
          </p:cNvPr>
          <p:cNvSpPr/>
          <p:nvPr/>
        </p:nvSpPr>
        <p:spPr>
          <a:xfrm>
            <a:off x="1179976" y="1166038"/>
            <a:ext cx="294343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__name__==“__main__”</a:t>
            </a:r>
            <a:endParaRPr lang="ko-KR" altLang="en-US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98D4BB4-0F5F-40C0-858D-CE3246E1FDEC}"/>
              </a:ext>
            </a:extLst>
          </p:cNvPr>
          <p:cNvSpPr/>
          <p:nvPr/>
        </p:nvSpPr>
        <p:spPr>
          <a:xfrm>
            <a:off x="511864" y="4963860"/>
            <a:ext cx="112723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패키지</a:t>
            </a:r>
            <a:endParaRPr lang="en-US" altLang="ko-KR" sz="2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2D3DB43-AB23-4D2B-92D9-3D615CFDC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998" y="5520582"/>
            <a:ext cx="5686877" cy="90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908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2C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668A711-A4E2-4B1E-8852-AD9349C2BCCB}"/>
              </a:ext>
            </a:extLst>
          </p:cNvPr>
          <p:cNvSpPr txBox="1"/>
          <p:nvPr/>
        </p:nvSpPr>
        <p:spPr>
          <a:xfrm>
            <a:off x="3046828" y="176241"/>
            <a:ext cx="60983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>
                    <a:lumMod val="95000"/>
                  </a:prstClr>
                </a:solidFill>
              </a:rPr>
              <a:t>모듈 만들기</a:t>
            </a:r>
            <a:endParaRPr lang="en-US" altLang="ko-KR" sz="2800" b="1" i="1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9BA3DE-B2AF-4B68-8452-ADA4838BEFBD}"/>
              </a:ext>
            </a:extLst>
          </p:cNvPr>
          <p:cNvSpPr/>
          <p:nvPr/>
        </p:nvSpPr>
        <p:spPr>
          <a:xfrm>
            <a:off x="1360951" y="1043294"/>
            <a:ext cx="181331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패키지 만들기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240293-10F4-4768-BC62-8985E1706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1537162"/>
            <a:ext cx="9378170" cy="504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39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2C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668A711-A4E2-4B1E-8852-AD9349C2BCCB}"/>
              </a:ext>
            </a:extLst>
          </p:cNvPr>
          <p:cNvSpPr txBox="1"/>
          <p:nvPr/>
        </p:nvSpPr>
        <p:spPr>
          <a:xfrm>
            <a:off x="3046828" y="176241"/>
            <a:ext cx="60983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>
                    <a:lumMod val="95000"/>
                  </a:prstClr>
                </a:solidFill>
              </a:rPr>
              <a:t>모듈 만들기</a:t>
            </a:r>
            <a:endParaRPr lang="en-US" altLang="ko-KR" sz="2800" b="1" i="1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98D4BB4-0F5F-40C0-858D-CE3246E1FDEC}"/>
              </a:ext>
            </a:extLst>
          </p:cNvPr>
          <p:cNvSpPr/>
          <p:nvPr/>
        </p:nvSpPr>
        <p:spPr>
          <a:xfrm>
            <a:off x="511864" y="944310"/>
            <a:ext cx="24994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인코딩과 디코딩</a:t>
            </a:r>
            <a:endParaRPr lang="en-US" altLang="ko-KR" sz="2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18E3776-12F6-452C-9707-9931D734D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525" y="1533525"/>
            <a:ext cx="10557717" cy="251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14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2C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668A711-A4E2-4B1E-8852-AD9349C2BCCB}"/>
              </a:ext>
            </a:extLst>
          </p:cNvPr>
          <p:cNvSpPr txBox="1"/>
          <p:nvPr/>
        </p:nvSpPr>
        <p:spPr>
          <a:xfrm>
            <a:off x="3046828" y="3429000"/>
            <a:ext cx="6098344" cy="1178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5400" b="1" i="1" kern="0" dirty="0">
                <a:solidFill>
                  <a:prstClr val="white">
                    <a:lumMod val="95000"/>
                  </a:prstClr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652408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2C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668A711-A4E2-4B1E-8852-AD9349C2BCCB}"/>
              </a:ext>
            </a:extLst>
          </p:cNvPr>
          <p:cNvSpPr txBox="1"/>
          <p:nvPr/>
        </p:nvSpPr>
        <p:spPr>
          <a:xfrm>
            <a:off x="3046828" y="176241"/>
            <a:ext cx="60983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white">
                    <a:lumMod val="95000"/>
                  </a:prstClr>
                </a:solidFill>
              </a:rPr>
              <a:t>Chapter07 Module</a:t>
            </a:r>
          </a:p>
        </p:txBody>
      </p:sp>
      <p:sp>
        <p:nvSpPr>
          <p:cNvPr id="39" name="왼쪽 대괄호 38">
            <a:extLst>
              <a:ext uri="{FF2B5EF4-FFF2-40B4-BE49-F238E27FC236}">
                <a16:creationId xmlns:a16="http://schemas.microsoft.com/office/drawing/2014/main" id="{B9E330BD-7AE1-4E1F-AD77-05E76A3A5C8B}"/>
              </a:ext>
            </a:extLst>
          </p:cNvPr>
          <p:cNvSpPr/>
          <p:nvPr/>
        </p:nvSpPr>
        <p:spPr>
          <a:xfrm>
            <a:off x="1297492" y="973427"/>
            <a:ext cx="153059" cy="1264337"/>
          </a:xfrm>
          <a:prstGeom prst="leftBracket">
            <a:avLst>
              <a:gd name="adj" fmla="val 0"/>
            </a:avLst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588F76B-07A6-4003-869B-7D3E5E65743D}"/>
              </a:ext>
            </a:extLst>
          </p:cNvPr>
          <p:cNvSpPr/>
          <p:nvPr/>
        </p:nvSpPr>
        <p:spPr>
          <a:xfrm>
            <a:off x="528506" y="2295277"/>
            <a:ext cx="3672820" cy="360194"/>
          </a:xfrm>
          <a:prstGeom prst="rect">
            <a:avLst/>
          </a:prstGeom>
          <a:noFill/>
          <a:ln>
            <a:gradFill>
              <a:gsLst>
                <a:gs pos="0">
                  <a:srgbClr val="0DD398"/>
                </a:gs>
                <a:gs pos="100000">
                  <a:srgbClr val="13D8E9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gradFill flip="none" rotWithShape="1">
                  <a:gsLst>
                    <a:gs pos="37000">
                      <a:srgbClr val="0DD398"/>
                    </a:gs>
                    <a:gs pos="87000">
                      <a:srgbClr val="13D8E9"/>
                    </a:gs>
                  </a:gsLst>
                  <a:lin ang="0" scaled="1"/>
                  <a:tileRect/>
                </a:gradFill>
              </a:rPr>
              <a:t>Keyword : </a:t>
            </a:r>
            <a:r>
              <a:rPr lang="ko-KR" altLang="en-US" sz="1000" b="1" dirty="0">
                <a:gradFill flip="none" rotWithShape="1">
                  <a:gsLst>
                    <a:gs pos="37000">
                      <a:srgbClr val="0DD398"/>
                    </a:gs>
                    <a:gs pos="87000">
                      <a:srgbClr val="13D8E9"/>
                    </a:gs>
                  </a:gsLst>
                  <a:lin ang="0" scaled="1"/>
                  <a:tileRect/>
                </a:gradFill>
              </a:rPr>
              <a:t>표준 모듈</a:t>
            </a:r>
            <a:r>
              <a:rPr lang="en-US" altLang="ko-KR" sz="1000" b="1" dirty="0">
                <a:gradFill flip="none" rotWithShape="1">
                  <a:gsLst>
                    <a:gs pos="37000">
                      <a:srgbClr val="0DD398"/>
                    </a:gs>
                    <a:gs pos="87000">
                      <a:srgbClr val="13D8E9"/>
                    </a:gs>
                  </a:gsLst>
                  <a:lin ang="0" scaled="1"/>
                  <a:tileRect/>
                </a:gradFill>
              </a:rPr>
              <a:t>, import </a:t>
            </a:r>
            <a:r>
              <a:rPr lang="ko-KR" altLang="en-US" sz="1000" b="1" dirty="0">
                <a:gradFill flip="none" rotWithShape="1">
                  <a:gsLst>
                    <a:gs pos="37000">
                      <a:srgbClr val="0DD398"/>
                    </a:gs>
                    <a:gs pos="87000">
                      <a:srgbClr val="13D8E9"/>
                    </a:gs>
                  </a:gsLst>
                  <a:lin ang="0" scaled="1"/>
                  <a:tileRect/>
                </a:gradFill>
              </a:rPr>
              <a:t>구문</a:t>
            </a:r>
            <a:r>
              <a:rPr lang="en-US" altLang="ko-KR" sz="1000" b="1" dirty="0">
                <a:gradFill flip="none" rotWithShape="1">
                  <a:gsLst>
                    <a:gs pos="37000">
                      <a:srgbClr val="0DD398"/>
                    </a:gs>
                    <a:gs pos="87000">
                      <a:srgbClr val="13D8E9"/>
                    </a:gs>
                  </a:gsLst>
                  <a:lin ang="0" scaled="1"/>
                  <a:tileRect/>
                </a:gradFill>
              </a:rPr>
              <a:t>, as </a:t>
            </a:r>
            <a:r>
              <a:rPr lang="ko-KR" altLang="en-US" sz="1000" b="1" dirty="0">
                <a:gradFill flip="none" rotWithShape="1">
                  <a:gsLst>
                    <a:gs pos="37000">
                      <a:srgbClr val="0DD398"/>
                    </a:gs>
                    <a:gs pos="87000">
                      <a:srgbClr val="13D8E9"/>
                    </a:gs>
                  </a:gsLst>
                  <a:lin ang="0" scaled="1"/>
                  <a:tileRect/>
                </a:gradFill>
              </a:rPr>
              <a:t>키워드</a:t>
            </a:r>
            <a:r>
              <a:rPr lang="en-US" altLang="ko-KR" sz="1000" b="1" dirty="0">
                <a:gradFill flip="none" rotWithShape="1">
                  <a:gsLst>
                    <a:gs pos="37000">
                      <a:srgbClr val="0DD398"/>
                    </a:gs>
                    <a:gs pos="87000">
                      <a:srgbClr val="13D8E9"/>
                    </a:gs>
                  </a:gsLst>
                  <a:lin ang="0" scaled="1"/>
                  <a:tileRect/>
                </a:gradFill>
              </a:rPr>
              <a:t>, </a:t>
            </a:r>
            <a:r>
              <a:rPr lang="ko-KR" altLang="en-US" sz="1000" b="1" dirty="0">
                <a:gradFill flip="none" rotWithShape="1">
                  <a:gsLst>
                    <a:gs pos="37000">
                      <a:srgbClr val="0DD398"/>
                    </a:gs>
                    <a:gs pos="87000">
                      <a:srgbClr val="13D8E9"/>
                    </a:gs>
                  </a:gsLst>
                  <a:lin ang="0" scaled="1"/>
                  <a:tileRect/>
                </a:gradFill>
              </a:rPr>
              <a:t>파이썬 문서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C046D1E-1920-4D6D-85AB-6DF50C33FA24}"/>
              </a:ext>
            </a:extLst>
          </p:cNvPr>
          <p:cNvSpPr/>
          <p:nvPr/>
        </p:nvSpPr>
        <p:spPr>
          <a:xfrm>
            <a:off x="1542317" y="1136428"/>
            <a:ext cx="2298283" cy="9383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2600" dirty="0">
                <a:solidFill>
                  <a:prstClr val="white"/>
                </a:solidFill>
              </a:rPr>
              <a:t>표준 모듈</a:t>
            </a:r>
            <a:endParaRPr lang="en-US" altLang="ko-KR" sz="2600" dirty="0">
              <a:solidFill>
                <a:prstClr val="white"/>
              </a:solidFill>
            </a:endParaRPr>
          </a:p>
        </p:txBody>
      </p:sp>
      <p:sp>
        <p:nvSpPr>
          <p:cNvPr id="12" name="왼쪽 대괄호 11">
            <a:extLst>
              <a:ext uri="{FF2B5EF4-FFF2-40B4-BE49-F238E27FC236}">
                <a16:creationId xmlns:a16="http://schemas.microsoft.com/office/drawing/2014/main" id="{0D9F3894-7E18-4FE3-87B4-0EDCAC273D00}"/>
              </a:ext>
            </a:extLst>
          </p:cNvPr>
          <p:cNvSpPr/>
          <p:nvPr/>
        </p:nvSpPr>
        <p:spPr>
          <a:xfrm>
            <a:off x="4928539" y="2295277"/>
            <a:ext cx="153059" cy="1264337"/>
          </a:xfrm>
          <a:prstGeom prst="leftBracket">
            <a:avLst>
              <a:gd name="adj" fmla="val 0"/>
            </a:avLst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0AB1DE-C7A0-4D1C-AE47-1E8A6E52B3A4}"/>
              </a:ext>
            </a:extLst>
          </p:cNvPr>
          <p:cNvSpPr/>
          <p:nvPr/>
        </p:nvSpPr>
        <p:spPr>
          <a:xfrm>
            <a:off x="5173364" y="2458278"/>
            <a:ext cx="2298283" cy="9383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2600" dirty="0">
                <a:solidFill>
                  <a:prstClr val="white"/>
                </a:solidFill>
              </a:rPr>
              <a:t>외부 모듈</a:t>
            </a:r>
            <a:endParaRPr lang="en-US" altLang="ko-KR" sz="2600" dirty="0">
              <a:solidFill>
                <a:prstClr val="white"/>
              </a:solidFill>
            </a:endParaRPr>
          </a:p>
        </p:txBody>
      </p:sp>
      <p:sp>
        <p:nvSpPr>
          <p:cNvPr id="14" name="왼쪽 대괄호 13">
            <a:extLst>
              <a:ext uri="{FF2B5EF4-FFF2-40B4-BE49-F238E27FC236}">
                <a16:creationId xmlns:a16="http://schemas.microsoft.com/office/drawing/2014/main" id="{0A8730AD-EA6D-4C69-9A44-F1373DE35DD3}"/>
              </a:ext>
            </a:extLst>
          </p:cNvPr>
          <p:cNvSpPr/>
          <p:nvPr/>
        </p:nvSpPr>
        <p:spPr>
          <a:xfrm>
            <a:off x="8595915" y="3621947"/>
            <a:ext cx="153059" cy="1264337"/>
          </a:xfrm>
          <a:prstGeom prst="leftBracket">
            <a:avLst>
              <a:gd name="adj" fmla="val 0"/>
            </a:avLst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9D6199-7201-4C75-A734-BF1E6534E52B}"/>
              </a:ext>
            </a:extLst>
          </p:cNvPr>
          <p:cNvSpPr/>
          <p:nvPr/>
        </p:nvSpPr>
        <p:spPr>
          <a:xfrm>
            <a:off x="8840740" y="3784948"/>
            <a:ext cx="2298283" cy="9383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2600" dirty="0">
                <a:solidFill>
                  <a:prstClr val="white"/>
                </a:solidFill>
              </a:rPr>
              <a:t>모듈 만들기</a:t>
            </a:r>
            <a:endParaRPr lang="en-US" altLang="ko-KR" sz="2600" dirty="0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B9FC9E-BBB7-435E-AEBA-DF5AF3643576}"/>
              </a:ext>
            </a:extLst>
          </p:cNvPr>
          <p:cNvSpPr/>
          <p:nvPr/>
        </p:nvSpPr>
        <p:spPr>
          <a:xfrm>
            <a:off x="4201326" y="3621947"/>
            <a:ext cx="3777855" cy="360194"/>
          </a:xfrm>
          <a:prstGeom prst="rect">
            <a:avLst/>
          </a:prstGeom>
          <a:noFill/>
          <a:ln>
            <a:gradFill>
              <a:gsLst>
                <a:gs pos="0">
                  <a:srgbClr val="0DD398"/>
                </a:gs>
                <a:gs pos="100000">
                  <a:srgbClr val="13D8E9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gradFill flip="none" rotWithShape="1">
                  <a:gsLst>
                    <a:gs pos="37000">
                      <a:srgbClr val="0DD398"/>
                    </a:gs>
                    <a:gs pos="87000">
                      <a:srgbClr val="13D8E9"/>
                    </a:gs>
                  </a:gsLst>
                  <a:lin ang="0" scaled="1"/>
                  <a:tileRect/>
                </a:gradFill>
              </a:rPr>
              <a:t>Keyword : </a:t>
            </a:r>
            <a:r>
              <a:rPr lang="ko-KR" altLang="en-US" sz="1000" b="1" dirty="0">
                <a:gradFill flip="none" rotWithShape="1">
                  <a:gsLst>
                    <a:gs pos="37000">
                      <a:srgbClr val="0DD398"/>
                    </a:gs>
                    <a:gs pos="87000">
                      <a:srgbClr val="13D8E9"/>
                    </a:gs>
                  </a:gsLst>
                  <a:lin ang="0" scaled="1"/>
                  <a:tileRect/>
                </a:gradFill>
              </a:rPr>
              <a:t>외부 모듈</a:t>
            </a:r>
            <a:r>
              <a:rPr lang="en-US" altLang="ko-KR" sz="1000" b="1" dirty="0">
                <a:gradFill flip="none" rotWithShape="1">
                  <a:gsLst>
                    <a:gs pos="37000">
                      <a:srgbClr val="0DD398"/>
                    </a:gs>
                    <a:gs pos="87000">
                      <a:srgbClr val="13D8E9"/>
                    </a:gs>
                  </a:gsLst>
                  <a:lin ang="0" scaled="1"/>
                  <a:tileRect/>
                </a:gradFill>
              </a:rPr>
              <a:t>, pip install, </a:t>
            </a:r>
            <a:r>
              <a:rPr lang="ko-KR" altLang="en-US" sz="1000" b="1" dirty="0">
                <a:gradFill flip="none" rotWithShape="1">
                  <a:gsLst>
                    <a:gs pos="37000">
                      <a:srgbClr val="0DD398"/>
                    </a:gs>
                    <a:gs pos="87000">
                      <a:srgbClr val="13D8E9"/>
                    </a:gs>
                  </a:gsLst>
                  <a:lin ang="0" scaled="1"/>
                  <a:tileRect/>
                </a:gradFill>
              </a:rPr>
              <a:t>제어 역전</a:t>
            </a:r>
            <a:r>
              <a:rPr lang="en-US" altLang="ko-KR" sz="1000" b="1" dirty="0">
                <a:gradFill flip="none" rotWithShape="1">
                  <a:gsLst>
                    <a:gs pos="37000">
                      <a:srgbClr val="0DD398"/>
                    </a:gs>
                    <a:gs pos="87000">
                      <a:srgbClr val="13D8E9"/>
                    </a:gs>
                  </a:gsLst>
                  <a:lin ang="0" scaled="1"/>
                  <a:tileRect/>
                </a:gradFill>
              </a:rPr>
              <a:t>, </a:t>
            </a:r>
            <a:r>
              <a:rPr lang="ko-KR" altLang="en-US" sz="1000" b="1" dirty="0">
                <a:gradFill flip="none" rotWithShape="1">
                  <a:gsLst>
                    <a:gs pos="37000">
                      <a:srgbClr val="0DD398"/>
                    </a:gs>
                    <a:gs pos="87000">
                      <a:srgbClr val="13D8E9"/>
                    </a:gs>
                  </a:gsLst>
                  <a:lin ang="0" scaled="1"/>
                  <a:tileRect/>
                </a:gradFill>
              </a:rPr>
              <a:t>라이브러리</a:t>
            </a:r>
            <a:r>
              <a:rPr lang="en-US" altLang="ko-KR" sz="1000" b="1" dirty="0">
                <a:gradFill flip="none" rotWithShape="1">
                  <a:gsLst>
                    <a:gs pos="37000">
                      <a:srgbClr val="0DD398"/>
                    </a:gs>
                    <a:gs pos="87000">
                      <a:srgbClr val="13D8E9"/>
                    </a:gs>
                  </a:gsLst>
                  <a:lin ang="0" scaled="1"/>
                  <a:tileRect/>
                </a:gradFill>
              </a:rPr>
              <a:t>, </a:t>
            </a:r>
            <a:r>
              <a:rPr lang="ko-KR" altLang="en-US" sz="1000" b="1" dirty="0">
                <a:gradFill flip="none" rotWithShape="1">
                  <a:gsLst>
                    <a:gs pos="37000">
                      <a:srgbClr val="0DD398"/>
                    </a:gs>
                    <a:gs pos="87000">
                      <a:srgbClr val="13D8E9"/>
                    </a:gs>
                  </a:gsLst>
                  <a:lin ang="0" scaled="1"/>
                  <a:tileRect/>
                </a:gradFill>
              </a:rPr>
              <a:t>프레임워크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57C819F-8A88-4BC4-8F32-F8E49BF41893}"/>
              </a:ext>
            </a:extLst>
          </p:cNvPr>
          <p:cNvSpPr/>
          <p:nvPr/>
        </p:nvSpPr>
        <p:spPr>
          <a:xfrm>
            <a:off x="7874956" y="4955796"/>
            <a:ext cx="3777854" cy="360194"/>
          </a:xfrm>
          <a:prstGeom prst="rect">
            <a:avLst/>
          </a:prstGeom>
          <a:noFill/>
          <a:ln>
            <a:gradFill>
              <a:gsLst>
                <a:gs pos="0">
                  <a:srgbClr val="0DD398"/>
                </a:gs>
                <a:gs pos="100000">
                  <a:srgbClr val="13D8E9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gradFill flip="none" rotWithShape="1">
                  <a:gsLst>
                    <a:gs pos="37000">
                      <a:srgbClr val="0DD398"/>
                    </a:gs>
                    <a:gs pos="87000">
                      <a:srgbClr val="13D8E9"/>
                    </a:gs>
                  </a:gsLst>
                  <a:lin ang="0" scaled="1"/>
                  <a:tileRect/>
                </a:gradFill>
              </a:rPr>
              <a:t>Keyword : </a:t>
            </a:r>
            <a:r>
              <a:rPr lang="ko-KR" altLang="en-US" sz="1000" b="1" dirty="0">
                <a:gradFill flip="none" rotWithShape="1">
                  <a:gsLst>
                    <a:gs pos="37000">
                      <a:srgbClr val="0DD398"/>
                    </a:gs>
                    <a:gs pos="87000">
                      <a:srgbClr val="13D8E9"/>
                    </a:gs>
                  </a:gsLst>
                  <a:lin ang="0" scaled="1"/>
                  <a:tileRect/>
                </a:gradFill>
              </a:rPr>
              <a:t>엔트리 포인트</a:t>
            </a:r>
            <a:r>
              <a:rPr lang="en-US" altLang="ko-KR" sz="1000" b="1" dirty="0">
                <a:gradFill flip="none" rotWithShape="1">
                  <a:gsLst>
                    <a:gs pos="37000">
                      <a:srgbClr val="0DD398"/>
                    </a:gs>
                    <a:gs pos="87000">
                      <a:srgbClr val="13D8E9"/>
                    </a:gs>
                  </a:gsLst>
                  <a:lin ang="0" scaled="1"/>
                  <a:tileRect/>
                </a:gradFill>
              </a:rPr>
              <a:t>, __name__==“__main__”, </a:t>
            </a:r>
            <a:r>
              <a:rPr lang="ko-KR" altLang="en-US" sz="1000" b="1" dirty="0">
                <a:gradFill flip="none" rotWithShape="1">
                  <a:gsLst>
                    <a:gs pos="37000">
                      <a:srgbClr val="0DD398"/>
                    </a:gs>
                    <a:gs pos="87000">
                      <a:srgbClr val="13D8E9"/>
                    </a:gs>
                  </a:gsLst>
                  <a:lin ang="0" scaled="1"/>
                  <a:tileRect/>
                </a:gradFill>
              </a:rPr>
              <a:t>패키지</a:t>
            </a:r>
          </a:p>
        </p:txBody>
      </p:sp>
    </p:spTree>
    <p:extLst>
      <p:ext uri="{BB962C8B-B14F-4D97-AF65-F5344CB8AC3E}">
        <p14:creationId xmlns:p14="http://schemas.microsoft.com/office/powerpoint/2010/main" val="3901077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2C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668A711-A4E2-4B1E-8852-AD9349C2BCCB}"/>
              </a:ext>
            </a:extLst>
          </p:cNvPr>
          <p:cNvSpPr txBox="1"/>
          <p:nvPr/>
        </p:nvSpPr>
        <p:spPr>
          <a:xfrm>
            <a:off x="3046828" y="176241"/>
            <a:ext cx="60983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white">
                    <a:lumMod val="95000"/>
                  </a:prstClr>
                </a:solidFill>
              </a:rPr>
              <a:t>Module Instruction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66E978D-046B-46E2-BD69-F5A4F1182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082" y="1858127"/>
            <a:ext cx="5458062" cy="314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8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2C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668A711-A4E2-4B1E-8852-AD9349C2BCCB}"/>
              </a:ext>
            </a:extLst>
          </p:cNvPr>
          <p:cNvSpPr txBox="1"/>
          <p:nvPr/>
        </p:nvSpPr>
        <p:spPr>
          <a:xfrm>
            <a:off x="3046828" y="176241"/>
            <a:ext cx="60983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>
                    <a:lumMod val="95000"/>
                  </a:prstClr>
                </a:solidFill>
              </a:rPr>
              <a:t>표준 모듈</a:t>
            </a:r>
            <a:endParaRPr lang="en-US" altLang="ko-KR" sz="2800" b="1" i="1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D8F601-D669-4B84-B0C5-6BC6FABE05F3}"/>
              </a:ext>
            </a:extLst>
          </p:cNvPr>
          <p:cNvSpPr/>
          <p:nvPr/>
        </p:nvSpPr>
        <p:spPr>
          <a:xfrm>
            <a:off x="1182987" y="1002727"/>
            <a:ext cx="171072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math </a:t>
            </a:r>
            <a:r>
              <a:rPr lang="ko-KR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모듈</a:t>
            </a:r>
            <a:endParaRPr lang="en-US" altLang="ko-KR" sz="2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6F2231C-E125-430C-97BB-3B3E97036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2139735"/>
            <a:ext cx="3409950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9617628-169B-4FCE-B5E9-A92AEE4F7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854" y="1875191"/>
            <a:ext cx="6179453" cy="367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31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2C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668A711-A4E2-4B1E-8852-AD9349C2BCCB}"/>
              </a:ext>
            </a:extLst>
          </p:cNvPr>
          <p:cNvSpPr txBox="1"/>
          <p:nvPr/>
        </p:nvSpPr>
        <p:spPr>
          <a:xfrm>
            <a:off x="3046828" y="176241"/>
            <a:ext cx="60983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>
                    <a:lumMod val="95000"/>
                  </a:prstClr>
                </a:solidFill>
              </a:rPr>
              <a:t>표준 모듈</a:t>
            </a:r>
            <a:endParaRPr lang="en-US" altLang="ko-KR" sz="2800" b="1" i="1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D8F601-D669-4B84-B0C5-6BC6FABE05F3}"/>
              </a:ext>
            </a:extLst>
          </p:cNvPr>
          <p:cNvSpPr/>
          <p:nvPr/>
        </p:nvSpPr>
        <p:spPr>
          <a:xfrm>
            <a:off x="604434" y="1032746"/>
            <a:ext cx="166436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from </a:t>
            </a:r>
            <a:r>
              <a:rPr lang="ko-KR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구문</a:t>
            </a:r>
            <a:endParaRPr lang="en-US" altLang="ko-KR" sz="2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9A3F08-A687-400A-A5DC-DDDA4C061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609" y="1562194"/>
            <a:ext cx="10468782" cy="63813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3A0C707-87F5-4E4E-A92D-37D2A971F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609" y="2200324"/>
            <a:ext cx="7329891" cy="152095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6AEAE5C-1FB1-468C-9E08-B5691F0C75B7}"/>
              </a:ext>
            </a:extLst>
          </p:cNvPr>
          <p:cNvSpPr/>
          <p:nvPr/>
        </p:nvSpPr>
        <p:spPr>
          <a:xfrm>
            <a:off x="1270546" y="4031092"/>
            <a:ext cx="33214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*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4105AC-FEBD-4F05-B5EB-5C0F7EAACA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86" y="4359407"/>
            <a:ext cx="8047226" cy="152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90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2C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668A711-A4E2-4B1E-8852-AD9349C2BCCB}"/>
              </a:ext>
            </a:extLst>
          </p:cNvPr>
          <p:cNvSpPr txBox="1"/>
          <p:nvPr/>
        </p:nvSpPr>
        <p:spPr>
          <a:xfrm>
            <a:off x="3046828" y="176241"/>
            <a:ext cx="60983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>
                    <a:lumMod val="95000"/>
                  </a:prstClr>
                </a:solidFill>
              </a:rPr>
              <a:t>표준 모듈</a:t>
            </a:r>
            <a:endParaRPr lang="en-US" altLang="ko-KR" sz="2800" b="1" i="1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D8F601-D669-4B84-B0C5-6BC6FABE05F3}"/>
              </a:ext>
            </a:extLst>
          </p:cNvPr>
          <p:cNvSpPr/>
          <p:nvPr/>
        </p:nvSpPr>
        <p:spPr>
          <a:xfrm>
            <a:off x="645214" y="1032746"/>
            <a:ext cx="125066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as </a:t>
            </a:r>
            <a:r>
              <a:rPr lang="ko-KR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구문</a:t>
            </a:r>
            <a:endParaRPr lang="en-US" altLang="ko-KR" sz="2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C3ED86C-97CB-4225-87AF-A0FB139B2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86" y="1469743"/>
            <a:ext cx="10899964" cy="6553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5BC1406-95D1-4DED-8ED4-C3DB1DAA9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86" y="2125115"/>
            <a:ext cx="6153139" cy="231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224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2C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668A711-A4E2-4B1E-8852-AD9349C2BCCB}"/>
              </a:ext>
            </a:extLst>
          </p:cNvPr>
          <p:cNvSpPr txBox="1"/>
          <p:nvPr/>
        </p:nvSpPr>
        <p:spPr>
          <a:xfrm>
            <a:off x="3046828" y="176241"/>
            <a:ext cx="60983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>
                    <a:lumMod val="95000"/>
                  </a:prstClr>
                </a:solidFill>
              </a:rPr>
              <a:t>표준 모듈</a:t>
            </a:r>
            <a:endParaRPr lang="en-US" altLang="ko-KR" sz="2800" b="1" i="1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D8F601-D669-4B84-B0C5-6BC6FABE05F3}"/>
              </a:ext>
            </a:extLst>
          </p:cNvPr>
          <p:cNvSpPr/>
          <p:nvPr/>
        </p:nvSpPr>
        <p:spPr>
          <a:xfrm>
            <a:off x="645214" y="1032746"/>
            <a:ext cx="210987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random </a:t>
            </a:r>
            <a:r>
              <a:rPr lang="ko-KR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모듈</a:t>
            </a:r>
            <a:endParaRPr lang="en-US" altLang="ko-KR" sz="2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1800F5-2BDD-45DC-85BF-E964F1C63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768" y="1562067"/>
            <a:ext cx="3848637" cy="47631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931B7C4-240B-4027-B858-94F779659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243" y="3716841"/>
            <a:ext cx="5687219" cy="45726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EEFF371-F13D-43EC-A56D-18B5B200A37B}"/>
              </a:ext>
            </a:extLst>
          </p:cNvPr>
          <p:cNvSpPr/>
          <p:nvPr/>
        </p:nvSpPr>
        <p:spPr>
          <a:xfrm>
            <a:off x="1583243" y="2998113"/>
            <a:ext cx="1702881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random.py</a:t>
            </a:r>
            <a:endParaRPr lang="ko-KR" altLang="en-US" sz="22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F7D614-FC3B-435B-9193-8E69F1CDE82F}"/>
              </a:ext>
            </a:extLst>
          </p:cNvPr>
          <p:cNvSpPr/>
          <p:nvPr/>
        </p:nvSpPr>
        <p:spPr>
          <a:xfrm>
            <a:off x="3732714" y="2998113"/>
            <a:ext cx="1702881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random.py</a:t>
            </a:r>
            <a:endParaRPr lang="ko-KR" altLang="en-US" sz="22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61EDBE3-CE72-4B02-9E12-5463083EE89D}"/>
              </a:ext>
            </a:extLst>
          </p:cNvPr>
          <p:cNvSpPr/>
          <p:nvPr/>
        </p:nvSpPr>
        <p:spPr>
          <a:xfrm>
            <a:off x="1583243" y="4461946"/>
            <a:ext cx="1702881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random.py</a:t>
            </a:r>
            <a:endParaRPr lang="ko-KR" altLang="en-US" sz="22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D25BB46-B1ED-4D80-8FFC-2E2FEA63D662}"/>
              </a:ext>
            </a:extLst>
          </p:cNvPr>
          <p:cNvSpPr/>
          <p:nvPr/>
        </p:nvSpPr>
        <p:spPr>
          <a:xfrm>
            <a:off x="3732714" y="4461946"/>
            <a:ext cx="1702881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random.py</a:t>
            </a:r>
            <a:endParaRPr lang="ko-KR" altLang="en-US" sz="22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2050" name="Picture 2" descr="디컴파일러 분해 0명에 대한 스톡 벡터 아트 및 기타 이미지 - iStock">
            <a:extLst>
              <a:ext uri="{FF2B5EF4-FFF2-40B4-BE49-F238E27FC236}">
                <a16:creationId xmlns:a16="http://schemas.microsoft.com/office/drawing/2014/main" id="{85041A31-5479-4D40-9226-102454B4F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265" y="5180674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A723DC-0298-4C65-8B80-F92D9C2544CB}"/>
              </a:ext>
            </a:extLst>
          </p:cNvPr>
          <p:cNvSpPr txBox="1"/>
          <p:nvPr/>
        </p:nvSpPr>
        <p:spPr>
          <a:xfrm>
            <a:off x="3255277" y="5439456"/>
            <a:ext cx="11715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F0000"/>
                </a:solidFill>
              </a:rPr>
              <a:t>??</a:t>
            </a:r>
            <a:endParaRPr lang="ko-KR" altLang="en-US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564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2C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668A711-A4E2-4B1E-8852-AD9349C2BCCB}"/>
              </a:ext>
            </a:extLst>
          </p:cNvPr>
          <p:cNvSpPr txBox="1"/>
          <p:nvPr/>
        </p:nvSpPr>
        <p:spPr>
          <a:xfrm>
            <a:off x="3046828" y="176241"/>
            <a:ext cx="60983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>
                    <a:lumMod val="95000"/>
                  </a:prstClr>
                </a:solidFill>
              </a:rPr>
              <a:t>표준 모듈</a:t>
            </a:r>
            <a:endParaRPr lang="en-US" altLang="ko-KR" sz="2800" b="1" i="1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D8F601-D669-4B84-B0C5-6BC6FABE05F3}"/>
              </a:ext>
            </a:extLst>
          </p:cNvPr>
          <p:cNvSpPr/>
          <p:nvPr/>
        </p:nvSpPr>
        <p:spPr>
          <a:xfrm>
            <a:off x="645214" y="1032746"/>
            <a:ext cx="139814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sys</a:t>
            </a:r>
            <a:r>
              <a:rPr lang="ko-KR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모듈</a:t>
            </a:r>
            <a:endParaRPr lang="en-US" altLang="ko-KR" sz="2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EC1842A-C4C8-4295-86C5-49BCF2C22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76" y="1548617"/>
            <a:ext cx="7163324" cy="41816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28BA9A55-9E44-4875-8DD6-9FC5FAE27DF3}"/>
              </a:ext>
            </a:extLst>
          </p:cNvPr>
          <p:cNvSpPr/>
          <p:nvPr/>
        </p:nvSpPr>
        <p:spPr>
          <a:xfrm>
            <a:off x="645214" y="2682040"/>
            <a:ext cx="218521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명령 매개변수</a:t>
            </a:r>
            <a:endParaRPr lang="en-US" altLang="ko-KR" sz="2400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5271075-4CF0-45D7-AD41-7F3BEE4C3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877" y="3174458"/>
            <a:ext cx="4839224" cy="111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6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2C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668A711-A4E2-4B1E-8852-AD9349C2BCCB}"/>
              </a:ext>
            </a:extLst>
          </p:cNvPr>
          <p:cNvSpPr txBox="1"/>
          <p:nvPr/>
        </p:nvSpPr>
        <p:spPr>
          <a:xfrm>
            <a:off x="3046828" y="176241"/>
            <a:ext cx="60983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>
                    <a:lumMod val="95000"/>
                  </a:prstClr>
                </a:solidFill>
              </a:rPr>
              <a:t>표준 모듈</a:t>
            </a:r>
            <a:endParaRPr lang="en-US" altLang="ko-KR" sz="2800" b="1" i="1" kern="0" dirty="0">
              <a:solidFill>
                <a:prstClr val="white">
                  <a:lumMod val="9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7940DF-C86C-40F4-AC7B-94BCA4320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16" y="1059374"/>
            <a:ext cx="9155792" cy="112359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D0DD151-000B-46AD-9AD7-A62E31B5E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16" y="2400156"/>
            <a:ext cx="6014007" cy="79402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4C6D5A7-EA0D-4E23-924C-2CF733C79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16" y="3405150"/>
            <a:ext cx="4290715" cy="83543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CB7A1D2-2FEC-4610-A73D-F93C1FDBCD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316" y="4451550"/>
            <a:ext cx="7385607" cy="119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8426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131</Words>
  <Application>Microsoft Office PowerPoint</Application>
  <PresentationFormat>와이드스크린</PresentationFormat>
  <Paragraphs>51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이국준</cp:lastModifiedBy>
  <cp:revision>18</cp:revision>
  <dcterms:created xsi:type="dcterms:W3CDTF">2020-11-04T02:52:48Z</dcterms:created>
  <dcterms:modified xsi:type="dcterms:W3CDTF">2020-11-19T14:30:23Z</dcterms:modified>
</cp:coreProperties>
</file>