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D54"/>
    <a:srgbClr val="32BB55"/>
    <a:srgbClr val="E2ECD3"/>
    <a:srgbClr val="DDEBCC"/>
    <a:srgbClr val="173D1F"/>
    <a:srgbClr val="094315"/>
    <a:srgbClr val="DDEECD"/>
    <a:srgbClr val="34BF56"/>
    <a:srgbClr val="094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54" autoAdjust="0"/>
  </p:normalViewPr>
  <p:slideViewPr>
    <p:cSldViewPr snapToGrid="0" showGuides="1">
      <p:cViewPr varScale="1">
        <p:scale>
          <a:sx n="90" d="100"/>
          <a:sy n="90" d="100"/>
        </p:scale>
        <p:origin x="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383C-8B5D-4D30-A74A-47B9C76835FA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2B3CB-CF89-4442-8AF1-8FF8105D3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https://www.toutiao.com/video/7405238145375011354/?log_from=5b52ef317e11f_1724678919269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2B3CB-CF89-4442-8AF1-8FF8105D38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9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A9B6-8ED8-D8EF-5ED1-10C49B197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898CC-16CA-86C9-0BA8-FD9D03F0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3EF67-E826-D84D-6E0F-4341CBC9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3CE6D-6241-B8F4-D6D3-D4866C06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D205A-57C4-D3D9-3B78-C46FB9F5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7D15-83E9-7075-F097-3F45FC54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02477-B5B7-A8AB-764E-4658CD647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56D03-8EDC-BFA9-1F2D-0F6F54D1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24894-20FD-16D1-02F4-FE4E4709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3E3A2-338E-D99B-6818-9C343CD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34B6C-762D-0A76-383A-5807FD943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6811D8-AFCF-B3BD-F37C-C7AF3BD3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CBD1F-D376-E13C-4614-F18064F7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40C8D-754D-62CB-9011-439DDF66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F15F3-F2B0-F570-5B2D-8A3A6A23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1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E98E5-6430-1FD3-7350-83FC39DA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D3A5F-F8A5-6F28-4D94-E1847ED6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2EF83-E703-1BF1-A8E8-C3104D55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BD41B-0D19-46D3-D846-C96B7989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7E040-CCA4-7A96-EE8C-DE9AEC4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2BDC3-8B13-078A-FE90-85462A5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C1756-0FAA-DC9F-EC77-9FCA775A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7217-E34B-08E1-8BBB-4384C49D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77D15-8DE2-E9B9-4AE4-0F6A7034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1C291-F044-8052-9E1C-302602C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3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70A6-0332-E60E-D69A-2DCE69E0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00687-7296-BF42-E48F-A103A5DA5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4EF1-5013-1120-433D-1DD808EA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82D40-039C-4605-82D7-C2D646F3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16168-CF5F-3F2A-E1B3-25CC80F9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9006A-DD74-86A0-636B-98D9A0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A397-CFBE-50CA-0BC7-E8A6C548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896F-12AC-458A-641C-D170A50E1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F6D7F-41E0-0168-D5D6-C0482AAA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30C4A-1A5C-7D61-74F9-4EC91EC3D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0D0B55-E330-D0C4-347D-19F100EB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31915A-79F4-6D42-0A0C-BFCF7016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F6FB1-198B-BD6F-96EA-68805E15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76170-1206-6CCA-71C1-636943FB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5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FEA8-4448-9862-5C74-912EDA21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55D369-0FE8-84B0-C7DD-9B82BC93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8932E4-3020-7DE2-C43A-109F8D11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4D594-23A6-B76E-73B2-FAE5B574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8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05B95-42A4-4684-58FF-E715CF5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812C2-B690-1560-74B2-7527662D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79DF8-4E5E-42F3-ECA6-1399A77E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4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831E-8863-9984-4EB4-D83E38B9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354D5-1985-D396-8B76-CB5E29DD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88110-E440-60EF-72C1-B49A35B4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4D8E3-F73F-4EEE-5BD6-6EF64F16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99FF0-7F08-6022-F29F-EC7AEFB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09986-84B3-C715-4E88-F0CEBFDC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2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7575-2E14-684A-86C6-FCD4964D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C80B83-59E5-4A38-A243-DDF1381B5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DEF3B-45DA-7821-B563-DCD5E85F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0858F-12C5-2F4E-A513-53827D7B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8DB9B-50DE-CA79-3C09-653A7144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7EFF9-90F1-8F40-5428-F1A6EF12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650233-8911-9500-A422-2DCBF97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075D4-B549-9C4A-FA6B-B3F1C557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05D77-EEC0-6854-5DB7-B5F01E403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5658-F550-4ACB-9E1F-55D425F76701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43F2-E27F-91F2-ADD7-69C74CD74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4F66D-CF8A-DDE2-DD7F-3FDC2D5DB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15DD-D3EC-4B5B-8FE2-59F0C7F44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C1D703E-E690-4BCE-0246-E5FACEB48A8B}"/>
              </a:ext>
            </a:extLst>
          </p:cNvPr>
          <p:cNvSpPr/>
          <p:nvPr/>
        </p:nvSpPr>
        <p:spPr>
          <a:xfrm>
            <a:off x="7270140" y="1032134"/>
            <a:ext cx="550127" cy="3100039"/>
          </a:xfrm>
          <a:prstGeom prst="rect">
            <a:avLst/>
          </a:prstGeom>
          <a:gradFill>
            <a:gsLst>
              <a:gs pos="0">
                <a:srgbClr val="DDEECD"/>
              </a:gs>
              <a:gs pos="48000">
                <a:srgbClr val="32BB55"/>
              </a:gs>
              <a:gs pos="100000">
                <a:srgbClr val="094315"/>
              </a:gs>
            </a:gsLst>
            <a:lin ang="5400000" scaled="1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291ED5-89DB-5A59-12BC-2A6BAC20937D}"/>
              </a:ext>
            </a:extLst>
          </p:cNvPr>
          <p:cNvSpPr/>
          <p:nvPr/>
        </p:nvSpPr>
        <p:spPr>
          <a:xfrm>
            <a:off x="6879313" y="1032135"/>
            <a:ext cx="550127" cy="3100039"/>
          </a:xfrm>
          <a:prstGeom prst="rect">
            <a:avLst/>
          </a:prstGeom>
          <a:gradFill>
            <a:gsLst>
              <a:gs pos="0">
                <a:srgbClr val="E2ECD3"/>
              </a:gs>
              <a:gs pos="48000">
                <a:srgbClr val="34BF56"/>
              </a:gs>
              <a:gs pos="100000">
                <a:srgbClr val="173D1F"/>
              </a:gs>
            </a:gsLst>
            <a:lin ang="5400000" scaled="1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A09D810-81F4-DB29-AE67-32DDEDA5F8B3}"/>
              </a:ext>
            </a:extLst>
          </p:cNvPr>
          <p:cNvSpPr/>
          <p:nvPr/>
        </p:nvSpPr>
        <p:spPr>
          <a:xfrm>
            <a:off x="7060458" y="927187"/>
            <a:ext cx="550127" cy="550127"/>
          </a:xfrm>
          <a:prstGeom prst="rect">
            <a:avLst/>
          </a:prstGeom>
          <a:gradFill>
            <a:gsLst>
              <a:gs pos="0">
                <a:srgbClr val="DDEBCC"/>
              </a:gs>
              <a:gs pos="51000">
                <a:srgbClr val="39BD54"/>
              </a:gs>
              <a:gs pos="100000">
                <a:srgbClr val="094317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795656-8D84-26BB-3CC0-68408F28DEE6}"/>
              </a:ext>
            </a:extLst>
          </p:cNvPr>
          <p:cNvSpPr txBox="1"/>
          <p:nvPr/>
        </p:nvSpPr>
        <p:spPr>
          <a:xfrm>
            <a:off x="6967221" y="998639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460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72C00A-CF4E-4333-B438-4BDA0F31CD06}"/>
              </a:ext>
            </a:extLst>
          </p:cNvPr>
          <p:cNvSpPr txBox="1"/>
          <p:nvPr/>
        </p:nvSpPr>
        <p:spPr>
          <a:xfrm>
            <a:off x="7154376" y="3818738"/>
            <a:ext cx="115647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1400" b="1" dirty="0">
                <a:solidFill>
                  <a:srgbClr val="173D1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第四季度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18175-A124-869C-8E73-267F4B5B6149}"/>
              </a:ext>
            </a:extLst>
          </p:cNvPr>
          <p:cNvSpPr/>
          <p:nvPr/>
        </p:nvSpPr>
        <p:spPr>
          <a:xfrm>
            <a:off x="5524509" y="3438214"/>
            <a:ext cx="550127" cy="1680118"/>
          </a:xfrm>
          <a:prstGeom prst="rect">
            <a:avLst/>
          </a:prstGeom>
          <a:gradFill>
            <a:gsLst>
              <a:gs pos="0">
                <a:srgbClr val="E2ECD3"/>
              </a:gs>
              <a:gs pos="48000">
                <a:srgbClr val="34BF56"/>
              </a:gs>
              <a:gs pos="100000">
                <a:srgbClr val="173D1F"/>
              </a:gs>
            </a:gsLst>
            <a:lin ang="5400000" scaled="1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CCAF6-A98E-BB73-8C85-87DCCAC8C20E}"/>
              </a:ext>
            </a:extLst>
          </p:cNvPr>
          <p:cNvSpPr/>
          <p:nvPr/>
        </p:nvSpPr>
        <p:spPr>
          <a:xfrm>
            <a:off x="6193929" y="2078750"/>
            <a:ext cx="550127" cy="2549913"/>
          </a:xfrm>
          <a:prstGeom prst="rect">
            <a:avLst/>
          </a:prstGeom>
          <a:gradFill>
            <a:gsLst>
              <a:gs pos="0">
                <a:srgbClr val="E2ECD3"/>
              </a:gs>
              <a:gs pos="48000">
                <a:srgbClr val="34BF56"/>
              </a:gs>
              <a:gs pos="100000">
                <a:srgbClr val="173D1F"/>
              </a:gs>
            </a:gsLst>
            <a:lin ang="5400000" scaled="1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2E4BB2-3BF6-B9D1-34D3-EFBFA012B66E}"/>
              </a:ext>
            </a:extLst>
          </p:cNvPr>
          <p:cNvSpPr/>
          <p:nvPr/>
        </p:nvSpPr>
        <p:spPr>
          <a:xfrm>
            <a:off x="5906129" y="3438214"/>
            <a:ext cx="550127" cy="1680118"/>
          </a:xfrm>
          <a:prstGeom prst="rect">
            <a:avLst/>
          </a:prstGeom>
          <a:gradFill>
            <a:gsLst>
              <a:gs pos="0">
                <a:srgbClr val="DDEECD"/>
              </a:gs>
              <a:gs pos="48000">
                <a:srgbClr val="32BB55"/>
              </a:gs>
              <a:gs pos="100000">
                <a:srgbClr val="094315"/>
              </a:gs>
            </a:gsLst>
            <a:lin ang="5400000" scaled="1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908163-FB57-850B-0239-8D269AD18B54}"/>
              </a:ext>
            </a:extLst>
          </p:cNvPr>
          <p:cNvSpPr/>
          <p:nvPr/>
        </p:nvSpPr>
        <p:spPr>
          <a:xfrm>
            <a:off x="5710981" y="3211472"/>
            <a:ext cx="550127" cy="550127"/>
          </a:xfrm>
          <a:prstGeom prst="rect">
            <a:avLst/>
          </a:prstGeom>
          <a:gradFill>
            <a:gsLst>
              <a:gs pos="0">
                <a:srgbClr val="DDEBCC"/>
              </a:gs>
              <a:gs pos="51000">
                <a:srgbClr val="39BD54"/>
              </a:gs>
              <a:gs pos="100000">
                <a:srgbClr val="094317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4B13E0-FF97-4773-3E65-2A4581699DA1}"/>
              </a:ext>
            </a:extLst>
          </p:cNvPr>
          <p:cNvSpPr txBox="1"/>
          <p:nvPr/>
        </p:nvSpPr>
        <p:spPr>
          <a:xfrm>
            <a:off x="5617745" y="3253548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58EE7-660B-D4CA-5519-D9AD00034C66}"/>
              </a:ext>
            </a:extLst>
          </p:cNvPr>
          <p:cNvSpPr txBox="1"/>
          <p:nvPr/>
        </p:nvSpPr>
        <p:spPr>
          <a:xfrm>
            <a:off x="5722840" y="4909409"/>
            <a:ext cx="115647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1400" b="1" dirty="0">
                <a:solidFill>
                  <a:srgbClr val="173D1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第二季度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87474-C341-A3ED-08A2-0A67617260FF}"/>
              </a:ext>
            </a:extLst>
          </p:cNvPr>
          <p:cNvSpPr/>
          <p:nvPr/>
        </p:nvSpPr>
        <p:spPr>
          <a:xfrm>
            <a:off x="6584756" y="2078750"/>
            <a:ext cx="550127" cy="2549913"/>
          </a:xfrm>
          <a:prstGeom prst="rect">
            <a:avLst/>
          </a:prstGeom>
          <a:gradFill>
            <a:gsLst>
              <a:gs pos="0">
                <a:srgbClr val="DDEECD"/>
              </a:gs>
              <a:gs pos="48000">
                <a:srgbClr val="32BB55"/>
              </a:gs>
              <a:gs pos="100000">
                <a:srgbClr val="094315"/>
              </a:gs>
            </a:gsLst>
            <a:lin ang="5400000" scaled="1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92A108-A2AF-89D5-3B39-25C87410F0C9}"/>
              </a:ext>
            </a:extLst>
          </p:cNvPr>
          <p:cNvSpPr/>
          <p:nvPr/>
        </p:nvSpPr>
        <p:spPr>
          <a:xfrm>
            <a:off x="6389342" y="1921652"/>
            <a:ext cx="550127" cy="550127"/>
          </a:xfrm>
          <a:prstGeom prst="rect">
            <a:avLst/>
          </a:prstGeom>
          <a:gradFill>
            <a:gsLst>
              <a:gs pos="0">
                <a:srgbClr val="DDEBCC"/>
              </a:gs>
              <a:gs pos="51000">
                <a:srgbClr val="39BD54"/>
              </a:gs>
              <a:gs pos="100000">
                <a:srgbClr val="094317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A65464-D05E-8FAE-072A-11D1E7319239}"/>
              </a:ext>
            </a:extLst>
          </p:cNvPr>
          <p:cNvSpPr txBox="1"/>
          <p:nvPr/>
        </p:nvSpPr>
        <p:spPr>
          <a:xfrm>
            <a:off x="6296105" y="199310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380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007725-7C3A-CA3F-110A-4306A24ACF0E}"/>
              </a:ext>
            </a:extLst>
          </p:cNvPr>
          <p:cNvSpPr txBox="1"/>
          <p:nvPr/>
        </p:nvSpPr>
        <p:spPr>
          <a:xfrm>
            <a:off x="6468992" y="4320886"/>
            <a:ext cx="115647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1400" b="1" dirty="0">
                <a:solidFill>
                  <a:srgbClr val="173D1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第三季度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9969BD-E7B0-DB70-E523-28B6A61240E0}"/>
              </a:ext>
            </a:extLst>
          </p:cNvPr>
          <p:cNvSpPr/>
          <p:nvPr/>
        </p:nvSpPr>
        <p:spPr>
          <a:xfrm>
            <a:off x="5052593" y="4229951"/>
            <a:ext cx="550127" cy="550127"/>
          </a:xfrm>
          <a:prstGeom prst="rect">
            <a:avLst/>
          </a:prstGeom>
          <a:gradFill>
            <a:gsLst>
              <a:gs pos="0">
                <a:srgbClr val="DDEBCC"/>
              </a:gs>
              <a:gs pos="51000">
                <a:srgbClr val="39BD54"/>
              </a:gs>
              <a:gs pos="100000">
                <a:srgbClr val="094317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090294-3740-BBA1-81E6-3DFF08129D8C}"/>
              </a:ext>
            </a:extLst>
          </p:cNvPr>
          <p:cNvSpPr/>
          <p:nvPr/>
        </p:nvSpPr>
        <p:spPr>
          <a:xfrm>
            <a:off x="5245881" y="4505015"/>
            <a:ext cx="550127" cy="1226634"/>
          </a:xfrm>
          <a:prstGeom prst="rect">
            <a:avLst/>
          </a:prstGeom>
          <a:gradFill>
            <a:gsLst>
              <a:gs pos="0">
                <a:srgbClr val="DDEECD"/>
              </a:gs>
              <a:gs pos="48000">
                <a:srgbClr val="32BB55"/>
              </a:gs>
              <a:gs pos="100000">
                <a:srgbClr val="094315"/>
              </a:gs>
            </a:gsLst>
            <a:lin ang="5400000" scaled="1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2CC61-94B7-B63E-3485-8687AA17E963}"/>
              </a:ext>
            </a:extLst>
          </p:cNvPr>
          <p:cNvSpPr/>
          <p:nvPr/>
        </p:nvSpPr>
        <p:spPr>
          <a:xfrm>
            <a:off x="4859306" y="4505015"/>
            <a:ext cx="550127" cy="1226634"/>
          </a:xfrm>
          <a:prstGeom prst="rect">
            <a:avLst/>
          </a:prstGeom>
          <a:gradFill>
            <a:gsLst>
              <a:gs pos="0">
                <a:srgbClr val="E2ECD3"/>
              </a:gs>
              <a:gs pos="48000">
                <a:srgbClr val="34BF56"/>
              </a:gs>
              <a:gs pos="100000">
                <a:srgbClr val="173D1F"/>
              </a:gs>
            </a:gsLst>
            <a:lin ang="5400000" scaled="1"/>
          </a:gra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FB04D9-3BD5-933A-34D9-F238639EA815}"/>
              </a:ext>
            </a:extLst>
          </p:cNvPr>
          <p:cNvSpPr txBox="1"/>
          <p:nvPr/>
        </p:nvSpPr>
        <p:spPr>
          <a:xfrm>
            <a:off x="4959356" y="427202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160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14F993-2692-9ED0-79D6-42DE2FD24C3C}"/>
              </a:ext>
            </a:extLst>
          </p:cNvPr>
          <p:cNvSpPr txBox="1"/>
          <p:nvPr/>
        </p:nvSpPr>
        <p:spPr>
          <a:xfrm>
            <a:off x="5092015" y="5536550"/>
            <a:ext cx="115647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1400" b="1" dirty="0">
                <a:solidFill>
                  <a:srgbClr val="173D1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第一季度</a:t>
            </a: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34DDAEBE-7A45-975A-F904-BAC2F13D3F71}"/>
              </a:ext>
            </a:extLst>
          </p:cNvPr>
          <p:cNvSpPr/>
          <p:nvPr/>
        </p:nvSpPr>
        <p:spPr>
          <a:xfrm rot="212567">
            <a:off x="3665140" y="1479473"/>
            <a:ext cx="2329416" cy="2365909"/>
          </a:xfrm>
          <a:custGeom>
            <a:avLst/>
            <a:gdLst>
              <a:gd name="connsiteX0" fmla="*/ 38291 w 2175912"/>
              <a:gd name="connsiteY0" fmla="*/ 2339175 h 2365909"/>
              <a:gd name="connsiteX1" fmla="*/ 104395 w 2175912"/>
              <a:gd name="connsiteY1" fmla="*/ 2353563 h 2365909"/>
              <a:gd name="connsiteX2" fmla="*/ 110457 w 2175912"/>
              <a:gd name="connsiteY2" fmla="*/ 2353999 h 2365909"/>
              <a:gd name="connsiteX3" fmla="*/ 121161 w 2175912"/>
              <a:gd name="connsiteY3" fmla="*/ 2354770 h 2365909"/>
              <a:gd name="connsiteX4" fmla="*/ 1637144 w 2175912"/>
              <a:gd name="connsiteY4" fmla="*/ 0 h 2365909"/>
              <a:gd name="connsiteX5" fmla="*/ 2175912 w 2175912"/>
              <a:gd name="connsiteY5" fmla="*/ 591444 h 2365909"/>
              <a:gd name="connsiteX6" fmla="*/ 1880190 w 2175912"/>
              <a:gd name="connsiteY6" fmla="*/ 591444 h 2365909"/>
              <a:gd name="connsiteX7" fmla="*/ 1292566 w 2175912"/>
              <a:gd name="connsiteY7" fmla="*/ 1867362 h 2365909"/>
              <a:gd name="connsiteX8" fmla="*/ 1290817 w 2175912"/>
              <a:gd name="connsiteY8" fmla="*/ 1869146 h 2365909"/>
              <a:gd name="connsiteX9" fmla="*/ 1289846 w 2175912"/>
              <a:gd name="connsiteY9" fmla="*/ 1870311 h 2365909"/>
              <a:gd name="connsiteX10" fmla="*/ 1251077 w 2175912"/>
              <a:gd name="connsiteY10" fmla="*/ 1909671 h 2365909"/>
              <a:gd name="connsiteX11" fmla="*/ 1184351 w 2175912"/>
              <a:gd name="connsiteY11" fmla="*/ 1977715 h 2365909"/>
              <a:gd name="connsiteX12" fmla="*/ 1182452 w 2175912"/>
              <a:gd name="connsiteY12" fmla="*/ 1979342 h 2365909"/>
              <a:gd name="connsiteX13" fmla="*/ 1180356 w 2175912"/>
              <a:gd name="connsiteY13" fmla="*/ 1981470 h 2365909"/>
              <a:gd name="connsiteX14" fmla="*/ 1126536 w 2175912"/>
              <a:gd name="connsiteY14" fmla="*/ 2027245 h 2365909"/>
              <a:gd name="connsiteX15" fmla="*/ 1070331 w 2175912"/>
              <a:gd name="connsiteY15" fmla="*/ 2075397 h 2365909"/>
              <a:gd name="connsiteX16" fmla="*/ 1067888 w 2175912"/>
              <a:gd name="connsiteY16" fmla="*/ 2077128 h 2365909"/>
              <a:gd name="connsiteX17" fmla="*/ 1064768 w 2175912"/>
              <a:gd name="connsiteY17" fmla="*/ 2079781 h 2365909"/>
              <a:gd name="connsiteX18" fmla="*/ 1009170 w 2175912"/>
              <a:gd name="connsiteY18" fmla="*/ 2118727 h 2365909"/>
              <a:gd name="connsiteX19" fmla="*/ 951083 w 2175912"/>
              <a:gd name="connsiteY19" fmla="*/ 2159880 h 2365909"/>
              <a:gd name="connsiteX20" fmla="*/ 947504 w 2175912"/>
              <a:gd name="connsiteY20" fmla="*/ 2161924 h 2365909"/>
              <a:gd name="connsiteX21" fmla="*/ 943633 w 2175912"/>
              <a:gd name="connsiteY21" fmla="*/ 2164635 h 2365909"/>
              <a:gd name="connsiteX22" fmla="*/ 892831 w 2175912"/>
              <a:gd name="connsiteY22" fmla="*/ 2193147 h 2365909"/>
              <a:gd name="connsiteX23" fmla="*/ 827182 w 2175912"/>
              <a:gd name="connsiteY23" fmla="*/ 2230639 h 2365909"/>
              <a:gd name="connsiteX24" fmla="*/ 821773 w 2175912"/>
              <a:gd name="connsiteY24" fmla="*/ 2233027 h 2365909"/>
              <a:gd name="connsiteX25" fmla="*/ 817500 w 2175912"/>
              <a:gd name="connsiteY25" fmla="*/ 2235425 h 2365909"/>
              <a:gd name="connsiteX26" fmla="*/ 774148 w 2175912"/>
              <a:gd name="connsiteY26" fmla="*/ 2254056 h 2365909"/>
              <a:gd name="connsiteX27" fmla="*/ 699205 w 2175912"/>
              <a:gd name="connsiteY27" fmla="*/ 2287147 h 2365909"/>
              <a:gd name="connsiteX28" fmla="*/ 691336 w 2175912"/>
              <a:gd name="connsiteY28" fmla="*/ 2289645 h 2365909"/>
              <a:gd name="connsiteX29" fmla="*/ 686921 w 2175912"/>
              <a:gd name="connsiteY29" fmla="*/ 2291542 h 2365909"/>
              <a:gd name="connsiteX30" fmla="*/ 650817 w 2175912"/>
              <a:gd name="connsiteY30" fmla="*/ 2302506 h 2365909"/>
              <a:gd name="connsiteX31" fmla="*/ 567728 w 2175912"/>
              <a:gd name="connsiteY31" fmla="*/ 2328879 h 2365909"/>
              <a:gd name="connsiteX32" fmla="*/ 557062 w 2175912"/>
              <a:gd name="connsiteY32" fmla="*/ 2330976 h 2365909"/>
              <a:gd name="connsiteX33" fmla="*/ 552445 w 2175912"/>
              <a:gd name="connsiteY33" fmla="*/ 2332378 h 2365909"/>
              <a:gd name="connsiteX34" fmla="*/ 520835 w 2175912"/>
              <a:gd name="connsiteY34" fmla="*/ 2338100 h 2365909"/>
              <a:gd name="connsiteX35" fmla="*/ 433327 w 2175912"/>
              <a:gd name="connsiteY35" fmla="*/ 2355308 h 2365909"/>
              <a:gd name="connsiteX36" fmla="*/ 420108 w 2175912"/>
              <a:gd name="connsiteY36" fmla="*/ 2356333 h 2365909"/>
              <a:gd name="connsiteX37" fmla="*/ 414623 w 2175912"/>
              <a:gd name="connsiteY37" fmla="*/ 2357326 h 2365909"/>
              <a:gd name="connsiteX38" fmla="*/ 382041 w 2175912"/>
              <a:gd name="connsiteY38" fmla="*/ 2359284 h 2365909"/>
              <a:gd name="connsiteX39" fmla="*/ 296578 w 2175912"/>
              <a:gd name="connsiteY39" fmla="*/ 2365909 h 2365909"/>
              <a:gd name="connsiteX40" fmla="*/ 283068 w 2175912"/>
              <a:gd name="connsiteY40" fmla="*/ 2365232 h 2365909"/>
              <a:gd name="connsiteX41" fmla="*/ 274005 w 2175912"/>
              <a:gd name="connsiteY41" fmla="*/ 2365777 h 2365909"/>
              <a:gd name="connsiteX42" fmla="*/ 274004 w 2175912"/>
              <a:gd name="connsiteY42" fmla="*/ 2365777 h 2365909"/>
              <a:gd name="connsiteX43" fmla="*/ 261200 w 2175912"/>
              <a:gd name="connsiteY43" fmla="*/ 2364136 h 2365909"/>
              <a:gd name="connsiteX44" fmla="*/ 228366 w 2175912"/>
              <a:gd name="connsiteY44" fmla="*/ 2362491 h 2365909"/>
              <a:gd name="connsiteX45" fmla="*/ 274004 w 2175912"/>
              <a:gd name="connsiteY45" fmla="*/ 2365777 h 2365909"/>
              <a:gd name="connsiteX46" fmla="*/ 7696 w 2175912"/>
              <a:gd name="connsiteY46" fmla="*/ 2365777 h 2365909"/>
              <a:gd name="connsiteX47" fmla="*/ 0 w 2175912"/>
              <a:gd name="connsiteY47" fmla="*/ 2321103 h 2365909"/>
              <a:gd name="connsiteX48" fmla="*/ 96191 w 2175912"/>
              <a:gd name="connsiteY48" fmla="*/ 2291080 h 2365909"/>
              <a:gd name="connsiteX49" fmla="*/ 207403 w 2175912"/>
              <a:gd name="connsiteY49" fmla="*/ 2244129 h 2365909"/>
              <a:gd name="connsiteX50" fmla="*/ 243320 w 2175912"/>
              <a:gd name="connsiteY50" fmla="*/ 2225257 h 2365909"/>
              <a:gd name="connsiteX51" fmla="*/ 315242 w 2175912"/>
              <a:gd name="connsiteY51" fmla="*/ 2186682 h 2365909"/>
              <a:gd name="connsiteX52" fmla="*/ 356794 w 2175912"/>
              <a:gd name="connsiteY52" fmla="*/ 2160214 h 2365909"/>
              <a:gd name="connsiteX53" fmla="*/ 419415 w 2175912"/>
              <a:gd name="connsiteY53" fmla="*/ 2119128 h 2365909"/>
              <a:gd name="connsiteX54" fmla="*/ 462147 w 2175912"/>
              <a:gd name="connsiteY54" fmla="*/ 2086877 h 2365909"/>
              <a:gd name="connsiteX55" fmla="*/ 519626 w 2175912"/>
              <a:gd name="connsiteY55" fmla="*/ 2041856 h 2365909"/>
              <a:gd name="connsiteX56" fmla="*/ 561961 w 2175912"/>
              <a:gd name="connsiteY56" fmla="*/ 2004583 h 2365909"/>
              <a:gd name="connsiteX57" fmla="*/ 615583 w 2175912"/>
              <a:gd name="connsiteY57" fmla="*/ 1955250 h 2365909"/>
              <a:gd name="connsiteX58" fmla="*/ 656722 w 2175912"/>
              <a:gd name="connsiteY58" fmla="*/ 1913439 h 2365909"/>
              <a:gd name="connsiteX59" fmla="*/ 706990 w 2175912"/>
              <a:gd name="connsiteY59" fmla="*/ 1859689 h 2365909"/>
              <a:gd name="connsiteX60" fmla="*/ 746434 w 2175912"/>
              <a:gd name="connsiteY60" fmla="*/ 1813727 h 2365909"/>
              <a:gd name="connsiteX61" fmla="*/ 793557 w 2175912"/>
              <a:gd name="connsiteY61" fmla="*/ 1755543 h 2365909"/>
              <a:gd name="connsiteX62" fmla="*/ 830941 w 2175912"/>
              <a:gd name="connsiteY62" fmla="*/ 1705789 h 2365909"/>
              <a:gd name="connsiteX63" fmla="*/ 863960 w 2175912"/>
              <a:gd name="connsiteY63" fmla="*/ 1658853 h 2365909"/>
              <a:gd name="connsiteX64" fmla="*/ 989556 w 2175912"/>
              <a:gd name="connsiteY64" fmla="*/ 1455102 h 2365909"/>
              <a:gd name="connsiteX65" fmla="*/ 1007455 w 2175912"/>
              <a:gd name="connsiteY65" fmla="*/ 1421270 h 2365909"/>
              <a:gd name="connsiteX66" fmla="*/ 1111661 w 2175912"/>
              <a:gd name="connsiteY66" fmla="*/ 1198774 h 2365909"/>
              <a:gd name="connsiteX67" fmla="*/ 1180694 w 2175912"/>
              <a:gd name="connsiteY67" fmla="*/ 1004381 h 2365909"/>
              <a:gd name="connsiteX68" fmla="*/ 1214380 w 2175912"/>
              <a:gd name="connsiteY68" fmla="*/ 906286 h 2365909"/>
              <a:gd name="connsiteX69" fmla="*/ 1288745 w 2175912"/>
              <a:gd name="connsiteY69" fmla="*/ 591444 h 2365909"/>
              <a:gd name="connsiteX70" fmla="*/ 993024 w 2175912"/>
              <a:gd name="connsiteY70" fmla="*/ 591444 h 236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175912" h="2365909">
                <a:moveTo>
                  <a:pt x="38291" y="2339175"/>
                </a:moveTo>
                <a:lnTo>
                  <a:pt x="104395" y="2353563"/>
                </a:lnTo>
                <a:lnTo>
                  <a:pt x="110457" y="2353999"/>
                </a:lnTo>
                <a:lnTo>
                  <a:pt x="121161" y="2354770"/>
                </a:lnTo>
                <a:close/>
                <a:moveTo>
                  <a:pt x="1637144" y="0"/>
                </a:moveTo>
                <a:lnTo>
                  <a:pt x="2175912" y="591444"/>
                </a:lnTo>
                <a:lnTo>
                  <a:pt x="1880190" y="591444"/>
                </a:lnTo>
                <a:cubicBezTo>
                  <a:pt x="1785150" y="1116389"/>
                  <a:pt x="1572889" y="1556656"/>
                  <a:pt x="1292566" y="1867362"/>
                </a:cubicBezTo>
                <a:lnTo>
                  <a:pt x="1290817" y="1869146"/>
                </a:lnTo>
                <a:lnTo>
                  <a:pt x="1289846" y="1870311"/>
                </a:lnTo>
                <a:lnTo>
                  <a:pt x="1251077" y="1909671"/>
                </a:lnTo>
                <a:lnTo>
                  <a:pt x="1184351" y="1977715"/>
                </a:lnTo>
                <a:lnTo>
                  <a:pt x="1182452" y="1979342"/>
                </a:lnTo>
                <a:lnTo>
                  <a:pt x="1180356" y="1981470"/>
                </a:lnTo>
                <a:lnTo>
                  <a:pt x="1126536" y="2027245"/>
                </a:lnTo>
                <a:lnTo>
                  <a:pt x="1070331" y="2075397"/>
                </a:lnTo>
                <a:lnTo>
                  <a:pt x="1067888" y="2077128"/>
                </a:lnTo>
                <a:lnTo>
                  <a:pt x="1064768" y="2079781"/>
                </a:lnTo>
                <a:lnTo>
                  <a:pt x="1009170" y="2118727"/>
                </a:lnTo>
                <a:lnTo>
                  <a:pt x="951083" y="2159880"/>
                </a:lnTo>
                <a:lnTo>
                  <a:pt x="947504" y="2161924"/>
                </a:lnTo>
                <a:lnTo>
                  <a:pt x="943633" y="2164635"/>
                </a:lnTo>
                <a:lnTo>
                  <a:pt x="892831" y="2193147"/>
                </a:lnTo>
                <a:lnTo>
                  <a:pt x="827182" y="2230639"/>
                </a:lnTo>
                <a:lnTo>
                  <a:pt x="821773" y="2233027"/>
                </a:lnTo>
                <a:lnTo>
                  <a:pt x="817500" y="2235425"/>
                </a:lnTo>
                <a:lnTo>
                  <a:pt x="774148" y="2254056"/>
                </a:lnTo>
                <a:lnTo>
                  <a:pt x="699205" y="2287147"/>
                </a:lnTo>
                <a:lnTo>
                  <a:pt x="691336" y="2289645"/>
                </a:lnTo>
                <a:lnTo>
                  <a:pt x="686921" y="2291542"/>
                </a:lnTo>
                <a:lnTo>
                  <a:pt x="650817" y="2302506"/>
                </a:lnTo>
                <a:lnTo>
                  <a:pt x="567728" y="2328879"/>
                </a:lnTo>
                <a:lnTo>
                  <a:pt x="557062" y="2330976"/>
                </a:lnTo>
                <a:lnTo>
                  <a:pt x="552445" y="2332378"/>
                </a:lnTo>
                <a:lnTo>
                  <a:pt x="520835" y="2338100"/>
                </a:lnTo>
                <a:lnTo>
                  <a:pt x="433327" y="2355308"/>
                </a:lnTo>
                <a:lnTo>
                  <a:pt x="420108" y="2356333"/>
                </a:lnTo>
                <a:lnTo>
                  <a:pt x="414623" y="2357326"/>
                </a:lnTo>
                <a:lnTo>
                  <a:pt x="382041" y="2359284"/>
                </a:lnTo>
                <a:lnTo>
                  <a:pt x="296578" y="2365909"/>
                </a:lnTo>
                <a:lnTo>
                  <a:pt x="283068" y="2365232"/>
                </a:lnTo>
                <a:lnTo>
                  <a:pt x="274005" y="2365777"/>
                </a:lnTo>
                <a:lnTo>
                  <a:pt x="274004" y="2365777"/>
                </a:lnTo>
                <a:lnTo>
                  <a:pt x="261200" y="2364136"/>
                </a:lnTo>
                <a:lnTo>
                  <a:pt x="228366" y="2362491"/>
                </a:lnTo>
                <a:lnTo>
                  <a:pt x="274004" y="2365777"/>
                </a:lnTo>
                <a:lnTo>
                  <a:pt x="7696" y="2365777"/>
                </a:lnTo>
                <a:lnTo>
                  <a:pt x="0" y="2321103"/>
                </a:lnTo>
                <a:lnTo>
                  <a:pt x="96191" y="2291080"/>
                </a:lnTo>
                <a:lnTo>
                  <a:pt x="207403" y="2244129"/>
                </a:lnTo>
                <a:lnTo>
                  <a:pt x="243320" y="2225257"/>
                </a:lnTo>
                <a:lnTo>
                  <a:pt x="315242" y="2186682"/>
                </a:lnTo>
                <a:lnTo>
                  <a:pt x="356794" y="2160214"/>
                </a:lnTo>
                <a:lnTo>
                  <a:pt x="419415" y="2119128"/>
                </a:lnTo>
                <a:lnTo>
                  <a:pt x="462147" y="2086877"/>
                </a:lnTo>
                <a:lnTo>
                  <a:pt x="519626" y="2041856"/>
                </a:lnTo>
                <a:lnTo>
                  <a:pt x="561961" y="2004583"/>
                </a:lnTo>
                <a:lnTo>
                  <a:pt x="615583" y="1955250"/>
                </a:lnTo>
                <a:lnTo>
                  <a:pt x="656722" y="1913439"/>
                </a:lnTo>
                <a:lnTo>
                  <a:pt x="706990" y="1859689"/>
                </a:lnTo>
                <a:lnTo>
                  <a:pt x="746434" y="1813727"/>
                </a:lnTo>
                <a:lnTo>
                  <a:pt x="793557" y="1755543"/>
                </a:lnTo>
                <a:lnTo>
                  <a:pt x="830941" y="1705789"/>
                </a:lnTo>
                <a:lnTo>
                  <a:pt x="863960" y="1658853"/>
                </a:lnTo>
                <a:lnTo>
                  <a:pt x="989556" y="1455102"/>
                </a:lnTo>
                <a:lnTo>
                  <a:pt x="1007455" y="1421270"/>
                </a:lnTo>
                <a:lnTo>
                  <a:pt x="1111661" y="1198774"/>
                </a:lnTo>
                <a:lnTo>
                  <a:pt x="1180694" y="1004381"/>
                </a:lnTo>
                <a:lnTo>
                  <a:pt x="1214380" y="906286"/>
                </a:lnTo>
                <a:lnTo>
                  <a:pt x="1288745" y="591444"/>
                </a:lnTo>
                <a:lnTo>
                  <a:pt x="993024" y="5914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58000">
                <a:srgbClr val="39BD54"/>
              </a:gs>
              <a:gs pos="100000">
                <a:srgbClr val="094315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3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 wang</dc:creator>
  <cp:lastModifiedBy>sc wang</cp:lastModifiedBy>
  <cp:revision>9</cp:revision>
  <dcterms:created xsi:type="dcterms:W3CDTF">2024-08-26T13:47:07Z</dcterms:created>
  <dcterms:modified xsi:type="dcterms:W3CDTF">2024-08-26T15:03:03Z</dcterms:modified>
</cp:coreProperties>
</file>