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00" autoAdjust="0"/>
  </p:normalViewPr>
  <p:slideViewPr>
    <p:cSldViewPr snapToGrid="0">
      <p:cViewPr>
        <p:scale>
          <a:sx n="60" d="100"/>
          <a:sy n="60" d="100"/>
        </p:scale>
        <p:origin x="1964" y="7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4F647-6FD4-4F06-8D0D-9A3545E8CADE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EF22F-0AD3-4716-B06F-168C12CAB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95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今日头条：</a:t>
            </a:r>
            <a:r>
              <a:rPr lang="en-US" altLang="zh-CN" dirty="0"/>
              <a:t>https://www.toutiao.com/video/7405962952585282075/?log_from=531bd7ccccfe</a:t>
            </a:r>
            <a:r>
              <a:rPr lang="en-US" altLang="zh-CN"/>
              <a:t>_1724594486616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EF22F-0AD3-4716-B06F-168C12CAB0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58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FF5C4-23B7-F91A-3AC6-80E57C357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819672-6A73-FBD2-C83E-978E4E7F2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EA244F-9796-6893-51E1-21A1F4BB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A81C-3AD4-4BF6-8356-C9C900D65F7B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EEB4AE-C8CC-B097-27AB-A9646FE9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4B0DF-3CB4-2593-E550-A9C86FD6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7B98-57F9-4860-97FC-DCACF68FC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8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A656B-DAC4-B40C-6873-FD23A016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6FA0BA-8508-2E38-4CC8-FE3921128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23C219-4F34-AE6C-761F-CA554B16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A81C-3AD4-4BF6-8356-C9C900D65F7B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93ECD-B5CE-C059-8200-257AF957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2FF3DF-C437-3D5E-7A40-76EBF0C8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7B98-57F9-4860-97FC-DCACF68FC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55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E257B5-503A-0AD2-C933-271307BCA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BAFCF4-B672-6C87-62DE-BAFFE00E8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201CA-D594-F114-79AA-1D6BD296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A81C-3AD4-4BF6-8356-C9C900D65F7B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AC05B2-D8A3-780E-310E-7FD7DEAAB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2BC79-C4DC-3CCE-A587-CA3EDA95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7B98-57F9-4860-97FC-DCACF68FC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33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4A978-F9FF-7114-713E-E48D5F7A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7D031-676F-2A8E-98B1-08E2C5205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D7BF88-CA7E-6AA8-F086-D24AC48B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A81C-3AD4-4BF6-8356-C9C900D65F7B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045BC0-2A55-94EB-FEAA-D06899EB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7FBB8A-43C6-401A-EDA4-0F1D075D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7B98-57F9-4860-97FC-DCACF68FC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9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59E1D-E542-77F7-4F71-3D3DD2A8D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493BE3-8737-85EC-B279-5C3CBFF6E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1BF20-9ABF-6E21-76CA-51E2EA37C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A81C-3AD4-4BF6-8356-C9C900D65F7B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7D527D-E8AB-EB1D-210A-FE57D014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A2F28-5BAA-6A6D-BE8C-0B86EDFF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7B98-57F9-4860-97FC-DCACF68FC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76A19-A60E-7DDC-BA57-FAF11C46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DB992-5C94-9B78-F49A-CACC5D4FD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B173F9-7CD6-BA3F-C0BD-137527877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D341E-68B8-9458-31F5-EADDA658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A81C-3AD4-4BF6-8356-C9C900D65F7B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E49A02-6F04-8809-BB70-EFEFCFBE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42C994-EBEB-BF0E-7EB7-5ACB7D0D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7B98-57F9-4860-97FC-DCACF68FC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68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EAF2F-23FE-8BD0-EF8C-2FB244B27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8DBD2C-B8CC-7087-6D97-6DE42F396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0BA8EE-5644-DA4B-3D6E-EDC2EDB2E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B6E974-E604-E0CD-DCF7-AED93AC7E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222BAD-61AD-E8EC-E84E-2EF3C7AB0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AC0E62-8CE0-4BCB-52CF-035DE761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A81C-3AD4-4BF6-8356-C9C900D65F7B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4A7C88-CA27-4AA3-440C-8061B57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15ADFE-FC29-58BF-EA6C-B5774546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7B98-57F9-4860-97FC-DCACF68FC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33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A296F-A49B-305B-F2DB-68ACCCB4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A93B63-9DE6-FED5-B8E1-87AECBFE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A81C-3AD4-4BF6-8356-C9C900D65F7B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992A69-7211-0682-140A-ACAAF558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7517C4-1486-3929-0EB9-C5A8CBAA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7B98-57F9-4860-97FC-DCACF68FC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07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228AC4-8152-A0C4-F874-B51C8C5A9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A81C-3AD4-4BF6-8356-C9C900D65F7B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9A8B3F-3E56-70D6-7C79-F221D2B4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B50FA7-529F-99F9-DD60-619D41AD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7B98-57F9-4860-97FC-DCACF68FC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60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50024-5B53-D6BD-D390-9662DA39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AC5A92-9959-4B9A-E61E-BD28158A1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FD5FF-FE4B-98A1-C041-66A3FFE26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BEDD0D-4495-B1AA-C187-F392BC1D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A81C-3AD4-4BF6-8356-C9C900D65F7B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32B80D-8C24-9552-D273-51D73EFB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625C60-B8A5-55D3-CFB8-A57A257C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7B98-57F9-4860-97FC-DCACF68FC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28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E40A4-2885-585A-55C2-644A9EAA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127955-3CF2-E6CC-CA96-5DC56242B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7DD3D6-BD87-2C43-E431-3C1139208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3FEE42-DF81-3D3C-12D8-EE7107CF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A81C-3AD4-4BF6-8356-C9C900D65F7B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3026D5-1D1A-7CBA-8620-916CE0F4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62A6A2-65F9-3325-19CC-8258E633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7B98-57F9-4860-97FC-DCACF68FC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3F3F2D-F0D4-323F-0611-C1A8C5F5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012810-331B-441F-DD4C-B79126D19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F3582C-C6A1-C465-EF92-F67C271CD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9A81C-3AD4-4BF6-8356-C9C900D65F7B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0B090-05A2-3AF1-12FC-60E35C734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86F6E3-D08C-8AF5-9727-F73C3585F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27B98-57F9-4860-97FC-DCACF68FC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30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5014B72-53AB-9777-131C-26EF749369D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生命中美好的时间</a:t>
            </a:r>
            <a:endParaRPr lang="en-US" altLang="zh-CN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 useBgFill="1">
        <p:nvSpPr>
          <p:cNvPr id="5" name="矩形: 圆角 4">
            <a:extLst>
              <a:ext uri="{FF2B5EF4-FFF2-40B4-BE49-F238E27FC236}">
                <a16:creationId xmlns:a16="http://schemas.microsoft.com/office/drawing/2014/main" id="{14244723-C057-2465-79D7-732900628D52}"/>
              </a:ext>
            </a:extLst>
          </p:cNvPr>
          <p:cNvSpPr/>
          <p:nvPr/>
        </p:nvSpPr>
        <p:spPr>
          <a:xfrm>
            <a:off x="1090599" y="2280627"/>
            <a:ext cx="659216" cy="2296745"/>
          </a:xfrm>
          <a:prstGeom prst="roundRect">
            <a:avLst>
              <a:gd name="adj" fmla="val 4824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" name="矩形: 圆角 7">
            <a:extLst>
              <a:ext uri="{FF2B5EF4-FFF2-40B4-BE49-F238E27FC236}">
                <a16:creationId xmlns:a16="http://schemas.microsoft.com/office/drawing/2014/main" id="{30062FAE-601B-EFDD-C6CD-8B86C0796077}"/>
              </a:ext>
            </a:extLst>
          </p:cNvPr>
          <p:cNvSpPr/>
          <p:nvPr/>
        </p:nvSpPr>
        <p:spPr>
          <a:xfrm>
            <a:off x="3433308" y="2280627"/>
            <a:ext cx="659216" cy="2296745"/>
          </a:xfrm>
          <a:prstGeom prst="roundRect">
            <a:avLst>
              <a:gd name="adj" fmla="val 4824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9" name="矩形: 圆角 8">
            <a:extLst>
              <a:ext uri="{FF2B5EF4-FFF2-40B4-BE49-F238E27FC236}">
                <a16:creationId xmlns:a16="http://schemas.microsoft.com/office/drawing/2014/main" id="{C86D6D25-BAB9-14F6-140B-806BF441011F}"/>
              </a:ext>
            </a:extLst>
          </p:cNvPr>
          <p:cNvSpPr/>
          <p:nvPr/>
        </p:nvSpPr>
        <p:spPr>
          <a:xfrm>
            <a:off x="5776017" y="2280627"/>
            <a:ext cx="659216" cy="2296745"/>
          </a:xfrm>
          <a:prstGeom prst="roundRect">
            <a:avLst>
              <a:gd name="adj" fmla="val 4824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0" name="矩形: 圆角 9">
            <a:extLst>
              <a:ext uri="{FF2B5EF4-FFF2-40B4-BE49-F238E27FC236}">
                <a16:creationId xmlns:a16="http://schemas.microsoft.com/office/drawing/2014/main" id="{6DD8B5F5-E401-4CAA-D182-67D5D3AD66B4}"/>
              </a:ext>
            </a:extLst>
          </p:cNvPr>
          <p:cNvSpPr/>
          <p:nvPr/>
        </p:nvSpPr>
        <p:spPr>
          <a:xfrm>
            <a:off x="8118726" y="2280627"/>
            <a:ext cx="659216" cy="2296745"/>
          </a:xfrm>
          <a:prstGeom prst="roundRect">
            <a:avLst>
              <a:gd name="adj" fmla="val 4824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1" name="矩形: 圆角 10">
            <a:extLst>
              <a:ext uri="{FF2B5EF4-FFF2-40B4-BE49-F238E27FC236}">
                <a16:creationId xmlns:a16="http://schemas.microsoft.com/office/drawing/2014/main" id="{4C5522A0-9525-D84A-AA74-DDDFB5CED7F1}"/>
              </a:ext>
            </a:extLst>
          </p:cNvPr>
          <p:cNvSpPr/>
          <p:nvPr/>
        </p:nvSpPr>
        <p:spPr>
          <a:xfrm>
            <a:off x="10461435" y="2280627"/>
            <a:ext cx="659216" cy="2296745"/>
          </a:xfrm>
          <a:prstGeom prst="roundRect">
            <a:avLst>
              <a:gd name="adj" fmla="val 4824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9BEEC2-C95C-6F97-6A65-92E5516DFF63}"/>
              </a:ext>
            </a:extLst>
          </p:cNvPr>
          <p:cNvSpPr txBox="1"/>
          <p:nvPr/>
        </p:nvSpPr>
        <p:spPr>
          <a:xfrm>
            <a:off x="12282719" y="1751617"/>
            <a:ext cx="449002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2024-2</a:t>
            </a: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ENJOY YOUR LIVE</a:t>
            </a:r>
          </a:p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生命中美好的时间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九寨沟是一片五彩缤纷的仙境，它以原始森林，清澈的湖水，壮观的瀑布，以及藏族民族的深厚底蕴而著称。五花湖是一片被矿物沉积而形成的蓝色湖泊，像是一块镶嵌在峡谷中的珍珠。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011DAA-E191-9D68-DFA7-BB58F61B9A8A}"/>
              </a:ext>
            </a:extLst>
          </p:cNvPr>
          <p:cNvSpPr txBox="1"/>
          <p:nvPr/>
        </p:nvSpPr>
        <p:spPr>
          <a:xfrm>
            <a:off x="1822384" y="624212"/>
            <a:ext cx="8547232" cy="1656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2024-1</a:t>
            </a:r>
          </a:p>
          <a:p>
            <a:pPr algn="ctr">
              <a:lnSpc>
                <a:spcPct val="150000"/>
              </a:lnSpc>
            </a:pP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ENJOY YOUR LIVE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5089BE-76A7-30F9-D555-8DA7578E2BA2}"/>
              </a:ext>
            </a:extLst>
          </p:cNvPr>
          <p:cNvSpPr txBox="1"/>
          <p:nvPr/>
        </p:nvSpPr>
        <p:spPr>
          <a:xfrm>
            <a:off x="1798320" y="5151158"/>
            <a:ext cx="8571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生命中美好的时间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756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5014B72-53AB-9777-131C-26EF749369D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矩形: 圆角 4">
            <a:extLst>
              <a:ext uri="{FF2B5EF4-FFF2-40B4-BE49-F238E27FC236}">
                <a16:creationId xmlns:a16="http://schemas.microsoft.com/office/drawing/2014/main" id="{14244723-C057-2465-79D7-732900628D52}"/>
              </a:ext>
            </a:extLst>
          </p:cNvPr>
          <p:cNvSpPr/>
          <p:nvPr/>
        </p:nvSpPr>
        <p:spPr>
          <a:xfrm>
            <a:off x="863066" y="1780113"/>
            <a:ext cx="613770" cy="3297772"/>
          </a:xfrm>
          <a:prstGeom prst="roundRect">
            <a:avLst>
              <a:gd name="adj" fmla="val 4824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" name="矩形: 圆角 7">
            <a:extLst>
              <a:ext uri="{FF2B5EF4-FFF2-40B4-BE49-F238E27FC236}">
                <a16:creationId xmlns:a16="http://schemas.microsoft.com/office/drawing/2014/main" id="{30062FAE-601B-EFDD-C6CD-8B86C0796077}"/>
              </a:ext>
            </a:extLst>
          </p:cNvPr>
          <p:cNvSpPr/>
          <p:nvPr/>
        </p:nvSpPr>
        <p:spPr>
          <a:xfrm>
            <a:off x="1831769" y="2025557"/>
            <a:ext cx="613770" cy="2806884"/>
          </a:xfrm>
          <a:prstGeom prst="roundRect">
            <a:avLst>
              <a:gd name="adj" fmla="val 4824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9" name="矩形: 圆角 8">
            <a:extLst>
              <a:ext uri="{FF2B5EF4-FFF2-40B4-BE49-F238E27FC236}">
                <a16:creationId xmlns:a16="http://schemas.microsoft.com/office/drawing/2014/main" id="{C86D6D25-BAB9-14F6-140B-806BF441011F}"/>
              </a:ext>
            </a:extLst>
          </p:cNvPr>
          <p:cNvSpPr/>
          <p:nvPr/>
        </p:nvSpPr>
        <p:spPr>
          <a:xfrm>
            <a:off x="2800472" y="1299130"/>
            <a:ext cx="613770" cy="4259739"/>
          </a:xfrm>
          <a:prstGeom prst="roundRect">
            <a:avLst>
              <a:gd name="adj" fmla="val 4824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0" name="矩形: 圆角 9">
            <a:extLst>
              <a:ext uri="{FF2B5EF4-FFF2-40B4-BE49-F238E27FC236}">
                <a16:creationId xmlns:a16="http://schemas.microsoft.com/office/drawing/2014/main" id="{6DD8B5F5-E401-4CAA-D182-67D5D3AD66B4}"/>
              </a:ext>
            </a:extLst>
          </p:cNvPr>
          <p:cNvSpPr/>
          <p:nvPr/>
        </p:nvSpPr>
        <p:spPr>
          <a:xfrm>
            <a:off x="3769175" y="2377159"/>
            <a:ext cx="613770" cy="2103680"/>
          </a:xfrm>
          <a:prstGeom prst="roundRect">
            <a:avLst>
              <a:gd name="adj" fmla="val 4824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1" name="矩形: 圆角 10">
            <a:extLst>
              <a:ext uri="{FF2B5EF4-FFF2-40B4-BE49-F238E27FC236}">
                <a16:creationId xmlns:a16="http://schemas.microsoft.com/office/drawing/2014/main" id="{4C5522A0-9525-D84A-AA74-DDDFB5CED7F1}"/>
              </a:ext>
            </a:extLst>
          </p:cNvPr>
          <p:cNvSpPr/>
          <p:nvPr/>
        </p:nvSpPr>
        <p:spPr>
          <a:xfrm>
            <a:off x="4737877" y="1506073"/>
            <a:ext cx="613770" cy="3845852"/>
          </a:xfrm>
          <a:prstGeom prst="roundRect">
            <a:avLst>
              <a:gd name="adj" fmla="val 4824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2C2D9B-965E-6092-1DBC-CDC5B58AEB9E}"/>
              </a:ext>
            </a:extLst>
          </p:cNvPr>
          <p:cNvSpPr txBox="1"/>
          <p:nvPr/>
        </p:nvSpPr>
        <p:spPr>
          <a:xfrm>
            <a:off x="6526812" y="1723120"/>
            <a:ext cx="449002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2024-2</a:t>
            </a: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ENJOY YOUR LIVE</a:t>
            </a:r>
          </a:p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生命中美好的时间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九寨沟是一片五彩缤纷的仙境，它以原始森林，清澈的湖水，壮观的瀑布，以及藏族民族的深厚底蕴而著称。五花湖是一片被矿物沉积而形成的蓝色湖泊，像是一块镶嵌在峡谷中的珍珠。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4B1F561-7A6C-57AE-55CA-047EB3B3B9DF}"/>
              </a:ext>
            </a:extLst>
          </p:cNvPr>
          <p:cNvSpPr txBox="1"/>
          <p:nvPr/>
        </p:nvSpPr>
        <p:spPr>
          <a:xfrm>
            <a:off x="6526809" y="6935083"/>
            <a:ext cx="449002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2024-3</a:t>
            </a: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ENJOY YOUR LIVE</a:t>
            </a:r>
          </a:p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生命中美好的时间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九寨沟是一片五彩缤纷的仙境，它以原始森林，清澈的湖水，壮观的瀑布，以及藏族民族的深厚底蕴而著称。五花湖是一片被矿物沉积而形成的蓝色湖泊，像是一块镶嵌在峡谷中的珍珠。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4176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5014B72-53AB-9777-131C-26EF749369D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矩形: 圆角 4">
            <a:extLst>
              <a:ext uri="{FF2B5EF4-FFF2-40B4-BE49-F238E27FC236}">
                <a16:creationId xmlns:a16="http://schemas.microsoft.com/office/drawing/2014/main" id="{14244723-C057-2465-79D7-732900628D52}"/>
              </a:ext>
            </a:extLst>
          </p:cNvPr>
          <p:cNvSpPr/>
          <p:nvPr/>
        </p:nvSpPr>
        <p:spPr>
          <a:xfrm>
            <a:off x="911193" y="2477385"/>
            <a:ext cx="613770" cy="1903228"/>
          </a:xfrm>
          <a:prstGeom prst="roundRect">
            <a:avLst>
              <a:gd name="adj" fmla="val 4824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" name="矩形: 圆角 7">
            <a:extLst>
              <a:ext uri="{FF2B5EF4-FFF2-40B4-BE49-F238E27FC236}">
                <a16:creationId xmlns:a16="http://schemas.microsoft.com/office/drawing/2014/main" id="{30062FAE-601B-EFDD-C6CD-8B86C0796077}"/>
              </a:ext>
            </a:extLst>
          </p:cNvPr>
          <p:cNvSpPr/>
          <p:nvPr/>
        </p:nvSpPr>
        <p:spPr>
          <a:xfrm>
            <a:off x="1879896" y="1145266"/>
            <a:ext cx="613770" cy="4567467"/>
          </a:xfrm>
          <a:prstGeom prst="roundRect">
            <a:avLst>
              <a:gd name="adj" fmla="val 4824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9" name="矩形: 圆角 8">
            <a:extLst>
              <a:ext uri="{FF2B5EF4-FFF2-40B4-BE49-F238E27FC236}">
                <a16:creationId xmlns:a16="http://schemas.microsoft.com/office/drawing/2014/main" id="{C86D6D25-BAB9-14F6-140B-806BF441011F}"/>
              </a:ext>
            </a:extLst>
          </p:cNvPr>
          <p:cNvSpPr/>
          <p:nvPr/>
        </p:nvSpPr>
        <p:spPr>
          <a:xfrm>
            <a:off x="2848599" y="2206381"/>
            <a:ext cx="613770" cy="2445236"/>
          </a:xfrm>
          <a:prstGeom prst="roundRect">
            <a:avLst>
              <a:gd name="adj" fmla="val 4824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0" name="矩形: 圆角 9">
            <a:extLst>
              <a:ext uri="{FF2B5EF4-FFF2-40B4-BE49-F238E27FC236}">
                <a16:creationId xmlns:a16="http://schemas.microsoft.com/office/drawing/2014/main" id="{6DD8B5F5-E401-4CAA-D182-67D5D3AD66B4}"/>
              </a:ext>
            </a:extLst>
          </p:cNvPr>
          <p:cNvSpPr/>
          <p:nvPr/>
        </p:nvSpPr>
        <p:spPr>
          <a:xfrm>
            <a:off x="3817302" y="1373866"/>
            <a:ext cx="613770" cy="4110267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1" name="矩形: 圆角 10">
            <a:extLst>
              <a:ext uri="{FF2B5EF4-FFF2-40B4-BE49-F238E27FC236}">
                <a16:creationId xmlns:a16="http://schemas.microsoft.com/office/drawing/2014/main" id="{4C5522A0-9525-D84A-AA74-DDDFB5CED7F1}"/>
              </a:ext>
            </a:extLst>
          </p:cNvPr>
          <p:cNvSpPr/>
          <p:nvPr/>
        </p:nvSpPr>
        <p:spPr>
          <a:xfrm>
            <a:off x="4786004" y="1823847"/>
            <a:ext cx="613770" cy="3210305"/>
          </a:xfrm>
          <a:prstGeom prst="roundRect">
            <a:avLst>
              <a:gd name="adj" fmla="val 4824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29421E-8AAB-2BEA-E217-CD13188B4073}"/>
              </a:ext>
            </a:extLst>
          </p:cNvPr>
          <p:cNvSpPr txBox="1"/>
          <p:nvPr/>
        </p:nvSpPr>
        <p:spPr>
          <a:xfrm>
            <a:off x="6526812" y="1723120"/>
            <a:ext cx="449002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2024-3</a:t>
            </a: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ENJOY YOUR LIVE</a:t>
            </a:r>
          </a:p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生命中美好的时间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九寨沟是一片五彩缤纷的仙境，它以原始森林，清澈的湖水，壮观的瀑布，以及藏族民族的深厚底蕴而著称。五花湖是一片被矿物沉积而形成的蓝色湖泊，像是一块镶嵌在峡谷中的珍珠。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827180-EFC9-29C5-8DC3-8DEF345BF72C}"/>
              </a:ext>
            </a:extLst>
          </p:cNvPr>
          <p:cNvSpPr txBox="1"/>
          <p:nvPr/>
        </p:nvSpPr>
        <p:spPr>
          <a:xfrm>
            <a:off x="6526808" y="6903737"/>
            <a:ext cx="449002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2024-4</a:t>
            </a: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ENJOY YOUR LIVE</a:t>
            </a:r>
          </a:p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生命中美好的时间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九寨沟是一片五彩缤纷的仙境，它以原始森林，清澈的湖水，壮观的瀑布，以及藏族民族的深厚底蕴而著称。五花湖是一片被矿物沉积而形成的蓝色湖泊，像是一块镶嵌在峡谷中的珍珠。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ED3A42F-3A35-101F-A8BD-4EE7A30332E5}"/>
              </a:ext>
            </a:extLst>
          </p:cNvPr>
          <p:cNvSpPr txBox="1"/>
          <p:nvPr/>
        </p:nvSpPr>
        <p:spPr>
          <a:xfrm>
            <a:off x="6526807" y="-3411760"/>
            <a:ext cx="449002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2024-2</a:t>
            </a: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ENJOY YOUR LIVE</a:t>
            </a:r>
          </a:p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生命中美好的时间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九寨沟是一片五彩缤纷的仙境，它以原始森林，清澈的湖水，壮观的瀑布，以及藏族民族的深厚底蕴而著称。五花湖是一片被矿物沉积而形成的蓝色湖泊，像是一块镶嵌在峡谷中的珍珠。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7596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5014B72-53AB-9777-131C-26EF749369D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矩形: 圆角 4">
            <a:extLst>
              <a:ext uri="{FF2B5EF4-FFF2-40B4-BE49-F238E27FC236}">
                <a16:creationId xmlns:a16="http://schemas.microsoft.com/office/drawing/2014/main" id="{14244723-C057-2465-79D7-732900628D52}"/>
              </a:ext>
            </a:extLst>
          </p:cNvPr>
          <p:cNvSpPr/>
          <p:nvPr/>
        </p:nvSpPr>
        <p:spPr>
          <a:xfrm>
            <a:off x="843816" y="1681804"/>
            <a:ext cx="613770" cy="3494390"/>
          </a:xfrm>
          <a:prstGeom prst="roundRect">
            <a:avLst>
              <a:gd name="adj" fmla="val 4824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" name="矩形: 圆角 7">
            <a:extLst>
              <a:ext uri="{FF2B5EF4-FFF2-40B4-BE49-F238E27FC236}">
                <a16:creationId xmlns:a16="http://schemas.microsoft.com/office/drawing/2014/main" id="{30062FAE-601B-EFDD-C6CD-8B86C0796077}"/>
              </a:ext>
            </a:extLst>
          </p:cNvPr>
          <p:cNvSpPr/>
          <p:nvPr/>
        </p:nvSpPr>
        <p:spPr>
          <a:xfrm>
            <a:off x="1822354" y="2415871"/>
            <a:ext cx="613770" cy="2026257"/>
          </a:xfrm>
          <a:prstGeom prst="roundRect">
            <a:avLst>
              <a:gd name="adj" fmla="val 4824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9" name="矩形: 圆角 8">
            <a:extLst>
              <a:ext uri="{FF2B5EF4-FFF2-40B4-BE49-F238E27FC236}">
                <a16:creationId xmlns:a16="http://schemas.microsoft.com/office/drawing/2014/main" id="{C86D6D25-BAB9-14F6-140B-806BF441011F}"/>
              </a:ext>
            </a:extLst>
          </p:cNvPr>
          <p:cNvSpPr/>
          <p:nvPr/>
        </p:nvSpPr>
        <p:spPr>
          <a:xfrm>
            <a:off x="2800892" y="1681804"/>
            <a:ext cx="613770" cy="3494390"/>
          </a:xfrm>
          <a:prstGeom prst="roundRect">
            <a:avLst>
              <a:gd name="adj" fmla="val 4824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0" name="矩形: 圆角 9">
            <a:extLst>
              <a:ext uri="{FF2B5EF4-FFF2-40B4-BE49-F238E27FC236}">
                <a16:creationId xmlns:a16="http://schemas.microsoft.com/office/drawing/2014/main" id="{6DD8B5F5-E401-4CAA-D182-67D5D3AD66B4}"/>
              </a:ext>
            </a:extLst>
          </p:cNvPr>
          <p:cNvSpPr/>
          <p:nvPr/>
        </p:nvSpPr>
        <p:spPr>
          <a:xfrm>
            <a:off x="3779430" y="2265476"/>
            <a:ext cx="613770" cy="2327047"/>
          </a:xfrm>
          <a:prstGeom prst="roundRect">
            <a:avLst>
              <a:gd name="adj" fmla="val 49814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1" name="矩形: 圆角 10">
            <a:extLst>
              <a:ext uri="{FF2B5EF4-FFF2-40B4-BE49-F238E27FC236}">
                <a16:creationId xmlns:a16="http://schemas.microsoft.com/office/drawing/2014/main" id="{4C5522A0-9525-D84A-AA74-DDDFB5CED7F1}"/>
              </a:ext>
            </a:extLst>
          </p:cNvPr>
          <p:cNvSpPr/>
          <p:nvPr/>
        </p:nvSpPr>
        <p:spPr>
          <a:xfrm>
            <a:off x="4757968" y="1402811"/>
            <a:ext cx="613770" cy="4052376"/>
          </a:xfrm>
          <a:prstGeom prst="roundRect">
            <a:avLst>
              <a:gd name="adj" fmla="val 4824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547ADC-316E-6B26-3455-3E42B9E5B547}"/>
              </a:ext>
            </a:extLst>
          </p:cNvPr>
          <p:cNvSpPr txBox="1"/>
          <p:nvPr/>
        </p:nvSpPr>
        <p:spPr>
          <a:xfrm>
            <a:off x="6526812" y="1723120"/>
            <a:ext cx="449002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2024-4</a:t>
            </a: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ENJOY YOUR LIVE</a:t>
            </a:r>
          </a:p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生命中美好的时间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九寨沟是一片五彩缤纷的仙境，它以原始森林，清澈的湖水，壮观的瀑布，以及藏族民族的深厚底蕴而著称。五花湖是一片被矿物沉积而形成的蓝色湖泊，像是一块镶嵌在峡谷中的珍珠。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4448816-CAB8-E9E8-8BA0-0B423A9BE91A}"/>
              </a:ext>
            </a:extLst>
          </p:cNvPr>
          <p:cNvSpPr txBox="1"/>
          <p:nvPr/>
        </p:nvSpPr>
        <p:spPr>
          <a:xfrm>
            <a:off x="6526812" y="7304168"/>
            <a:ext cx="449002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2024-5</a:t>
            </a: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ENJOY YOUR LIVE</a:t>
            </a:r>
          </a:p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生命中美好的时间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九寨沟是一片五彩缤纷的仙境，它以原始森林，清澈的湖水，壮观的瀑布，以及藏族民族的深厚底蕴而著称。五花湖是一片被矿物沉积而形成的蓝色湖泊，像是一块镶嵌在峡谷中的珍珠。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AAB80AD-A6FF-D271-0365-A51514C32318}"/>
              </a:ext>
            </a:extLst>
          </p:cNvPr>
          <p:cNvSpPr txBox="1"/>
          <p:nvPr/>
        </p:nvSpPr>
        <p:spPr>
          <a:xfrm>
            <a:off x="6526811" y="-3411760"/>
            <a:ext cx="449002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2024-3</a:t>
            </a: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ENJOY YOUR LIVE</a:t>
            </a:r>
          </a:p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生命中美好的时间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九寨沟是一片五彩缤纷的仙境，它以原始森林，清澈的湖水，壮观的瀑布，以及藏族民族的深厚底蕴而著称。五花湖是一片被矿物沉积而形成的蓝色湖泊，像是一块镶嵌在峡谷中的珍珠。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016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5014B72-53AB-9777-131C-26EF749369D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矩形: 圆角 4">
            <a:extLst>
              <a:ext uri="{FF2B5EF4-FFF2-40B4-BE49-F238E27FC236}">
                <a16:creationId xmlns:a16="http://schemas.microsoft.com/office/drawing/2014/main" id="{14244723-C057-2465-79D7-732900628D52}"/>
              </a:ext>
            </a:extLst>
          </p:cNvPr>
          <p:cNvSpPr/>
          <p:nvPr/>
        </p:nvSpPr>
        <p:spPr>
          <a:xfrm>
            <a:off x="705657" y="1481292"/>
            <a:ext cx="613770" cy="3895415"/>
          </a:xfrm>
          <a:prstGeom prst="roundRect">
            <a:avLst>
              <a:gd name="adj" fmla="val 4824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" name="矩形: 圆角 7">
            <a:extLst>
              <a:ext uri="{FF2B5EF4-FFF2-40B4-BE49-F238E27FC236}">
                <a16:creationId xmlns:a16="http://schemas.microsoft.com/office/drawing/2014/main" id="{30062FAE-601B-EFDD-C6CD-8B86C0796077}"/>
              </a:ext>
            </a:extLst>
          </p:cNvPr>
          <p:cNvSpPr/>
          <p:nvPr/>
        </p:nvSpPr>
        <p:spPr>
          <a:xfrm>
            <a:off x="1711306" y="2447738"/>
            <a:ext cx="613770" cy="1962525"/>
          </a:xfrm>
          <a:prstGeom prst="roundRect">
            <a:avLst>
              <a:gd name="adj" fmla="val 4824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9" name="矩形: 圆角 8">
            <a:extLst>
              <a:ext uri="{FF2B5EF4-FFF2-40B4-BE49-F238E27FC236}">
                <a16:creationId xmlns:a16="http://schemas.microsoft.com/office/drawing/2014/main" id="{C86D6D25-BAB9-14F6-140B-806BF441011F}"/>
              </a:ext>
            </a:extLst>
          </p:cNvPr>
          <p:cNvSpPr/>
          <p:nvPr/>
        </p:nvSpPr>
        <p:spPr>
          <a:xfrm>
            <a:off x="2716955" y="1549667"/>
            <a:ext cx="613770" cy="3195588"/>
          </a:xfrm>
          <a:prstGeom prst="roundRect">
            <a:avLst>
              <a:gd name="adj" fmla="val 4824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0" name="矩形: 圆角 9">
            <a:extLst>
              <a:ext uri="{FF2B5EF4-FFF2-40B4-BE49-F238E27FC236}">
                <a16:creationId xmlns:a16="http://schemas.microsoft.com/office/drawing/2014/main" id="{6DD8B5F5-E401-4CAA-D182-67D5D3AD66B4}"/>
              </a:ext>
            </a:extLst>
          </p:cNvPr>
          <p:cNvSpPr/>
          <p:nvPr/>
        </p:nvSpPr>
        <p:spPr>
          <a:xfrm>
            <a:off x="3722604" y="1299323"/>
            <a:ext cx="613770" cy="4259354"/>
          </a:xfrm>
          <a:prstGeom prst="roundRect">
            <a:avLst>
              <a:gd name="adj" fmla="val 49814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1" name="矩形: 圆角 10">
            <a:extLst>
              <a:ext uri="{FF2B5EF4-FFF2-40B4-BE49-F238E27FC236}">
                <a16:creationId xmlns:a16="http://schemas.microsoft.com/office/drawing/2014/main" id="{4C5522A0-9525-D84A-AA74-DDDFB5CED7F1}"/>
              </a:ext>
            </a:extLst>
          </p:cNvPr>
          <p:cNvSpPr/>
          <p:nvPr/>
        </p:nvSpPr>
        <p:spPr>
          <a:xfrm>
            <a:off x="4728252" y="2297962"/>
            <a:ext cx="613770" cy="2726425"/>
          </a:xfrm>
          <a:prstGeom prst="roundRect">
            <a:avLst>
              <a:gd name="adj" fmla="val 4824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E71D4F0-FE7D-E9E9-F288-C8F3722FBE8A}"/>
              </a:ext>
            </a:extLst>
          </p:cNvPr>
          <p:cNvSpPr txBox="1"/>
          <p:nvPr/>
        </p:nvSpPr>
        <p:spPr>
          <a:xfrm>
            <a:off x="6526812" y="1723120"/>
            <a:ext cx="449002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2024-5</a:t>
            </a: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ENJOY YOUR LIVE</a:t>
            </a:r>
          </a:p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生命中美好的时间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九寨沟是一片五彩缤纷的仙境，它以原始森林，清澈的湖水，壮观的瀑布，以及藏族民族的深厚底蕴而著称。五花湖是一片被矿物沉积而形成的蓝色湖泊，像是一块镶嵌在峡谷中的珍珠。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274BDF-A928-336B-5BD0-F3F5A918CE07}"/>
              </a:ext>
            </a:extLst>
          </p:cNvPr>
          <p:cNvSpPr txBox="1"/>
          <p:nvPr/>
        </p:nvSpPr>
        <p:spPr>
          <a:xfrm>
            <a:off x="6526811" y="-3457498"/>
            <a:ext cx="449002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2024-4</a:t>
            </a: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ENJOY YOUR LIVE</a:t>
            </a:r>
          </a:p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生命中美好的时间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九寨沟是一片五彩缤纷的仙境，它以原始森林，清澈的湖水，壮观的瀑布，以及藏族民族的深厚底蕴而著称。五花湖是一片被矿物沉积而形成的蓝色湖泊，像是一块镶嵌在峡谷中的珍珠。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7600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728</Words>
  <Application>Microsoft Office PowerPoint</Application>
  <PresentationFormat>宽屏</PresentationFormat>
  <Paragraphs>61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黑体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 wang</dc:creator>
  <cp:lastModifiedBy>sc wang</cp:lastModifiedBy>
  <cp:revision>10</cp:revision>
  <dcterms:created xsi:type="dcterms:W3CDTF">2024-08-25T14:05:22Z</dcterms:created>
  <dcterms:modified xsi:type="dcterms:W3CDTF">2024-08-25T16:20:51Z</dcterms:modified>
</cp:coreProperties>
</file>