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8" r:id="rId3"/>
    <p:sldId id="257" r:id="rId4"/>
    <p:sldId id="259" r:id="rId5"/>
    <p:sldId id="268" r:id="rId6"/>
    <p:sldId id="266" r:id="rId7"/>
    <p:sldId id="267" r:id="rId8"/>
    <p:sldId id="265" r:id="rId9"/>
    <p:sldId id="278" r:id="rId10"/>
    <p:sldId id="269" r:id="rId11"/>
    <p:sldId id="274" r:id="rId12"/>
    <p:sldId id="275" r:id="rId13"/>
    <p:sldId id="273" r:id="rId14"/>
    <p:sldId id="260" r:id="rId15"/>
    <p:sldId id="271" r:id="rId16"/>
    <p:sldId id="279" r:id="rId17"/>
    <p:sldId id="277"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F49E8-5735-EB3D-328C-A2481943B2DF}" v="59" dt="2023-03-29T15:39:41.904"/>
    <p1510:client id="{4FDA5AFE-6828-7E42-8021-3139CF2CFF21}" v="4723" dt="2023-03-30T12:07:18.782"/>
    <p1510:client id="{B29F5F2F-BDBC-C7F1-4D01-8DBF0633AAA6}" v="100" dt="2023-03-30T11:35:53.581"/>
    <p1510:client id="{CD91AABD-186A-F160-2857-ECB349838BB3}" v="785" dt="2023-03-30T06:53:50.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gde, Nidhi Krishna" userId="S::hegde22@purdue.edu::0c99ef6c-a10d-4c63-b121-ae19dfb45586" providerId="AD" clId="Web-{B29F5F2F-BDBC-C7F1-4D01-8DBF0633AAA6}"/>
    <pc:docChg chg="modSld sldOrd">
      <pc:chgData name="Hegde, Nidhi Krishna" userId="S::hegde22@purdue.edu::0c99ef6c-a10d-4c63-b121-ae19dfb45586" providerId="AD" clId="Web-{B29F5F2F-BDBC-C7F1-4D01-8DBF0633AAA6}" dt="2023-03-30T12:21:54.077" v="157"/>
      <pc:docMkLst>
        <pc:docMk/>
      </pc:docMkLst>
      <pc:sldChg chg="modNotes">
        <pc:chgData name="Hegde, Nidhi Krishna" userId="S::hegde22@purdue.edu::0c99ef6c-a10d-4c63-b121-ae19dfb45586" providerId="AD" clId="Web-{B29F5F2F-BDBC-C7F1-4D01-8DBF0633AAA6}" dt="2023-03-30T11:14:30.832" v="12"/>
        <pc:sldMkLst>
          <pc:docMk/>
          <pc:sldMk cId="1456494715" sldId="257"/>
        </pc:sldMkLst>
      </pc:sldChg>
      <pc:sldChg chg="modSp">
        <pc:chgData name="Hegde, Nidhi Krishna" userId="S::hegde22@purdue.edu::0c99ef6c-a10d-4c63-b121-ae19dfb45586" providerId="AD" clId="Web-{B29F5F2F-BDBC-C7F1-4D01-8DBF0633AAA6}" dt="2023-03-30T11:35:53.581" v="112" actId="20577"/>
        <pc:sldMkLst>
          <pc:docMk/>
          <pc:sldMk cId="1854195679" sldId="259"/>
        </pc:sldMkLst>
        <pc:spChg chg="mod">
          <ac:chgData name="Hegde, Nidhi Krishna" userId="S::hegde22@purdue.edu::0c99ef6c-a10d-4c63-b121-ae19dfb45586" providerId="AD" clId="Web-{B29F5F2F-BDBC-C7F1-4D01-8DBF0633AAA6}" dt="2023-03-30T11:35:53.581" v="112" actId="20577"/>
          <ac:spMkLst>
            <pc:docMk/>
            <pc:sldMk cId="1854195679" sldId="259"/>
            <ac:spMk id="3" creationId="{46F7EA1C-5F7F-4B15-0F0D-A896FEC534D7}"/>
          </ac:spMkLst>
        </pc:spChg>
      </pc:sldChg>
      <pc:sldChg chg="modNotes">
        <pc:chgData name="Hegde, Nidhi Krishna" userId="S::hegde22@purdue.edu::0c99ef6c-a10d-4c63-b121-ae19dfb45586" providerId="AD" clId="Web-{B29F5F2F-BDBC-C7F1-4D01-8DBF0633AAA6}" dt="2023-03-30T11:47:27.801" v="115"/>
        <pc:sldMkLst>
          <pc:docMk/>
          <pc:sldMk cId="3814528076" sldId="265"/>
        </pc:sldMkLst>
      </pc:sldChg>
      <pc:sldChg chg="modNotes">
        <pc:chgData name="Hegde, Nidhi Krishna" userId="S::hegde22@purdue.edu::0c99ef6c-a10d-4c63-b121-ae19dfb45586" providerId="AD" clId="Web-{B29F5F2F-BDBC-C7F1-4D01-8DBF0633AAA6}" dt="2023-03-30T11:58:52.036" v="127"/>
        <pc:sldMkLst>
          <pc:docMk/>
          <pc:sldMk cId="39642462" sldId="269"/>
        </pc:sldMkLst>
      </pc:sldChg>
      <pc:sldChg chg="ord">
        <pc:chgData name="Hegde, Nidhi Krishna" userId="S::hegde22@purdue.edu::0c99ef6c-a10d-4c63-b121-ae19dfb45586" providerId="AD" clId="Web-{B29F5F2F-BDBC-C7F1-4D01-8DBF0633AAA6}" dt="2023-03-30T10:53:34.110" v="2"/>
        <pc:sldMkLst>
          <pc:docMk/>
          <pc:sldMk cId="1169798258" sldId="278"/>
        </pc:sldMkLst>
      </pc:sldChg>
      <pc:sldChg chg="modNotes">
        <pc:chgData name="Hegde, Nidhi Krishna" userId="S::hegde22@purdue.edu::0c99ef6c-a10d-4c63-b121-ae19dfb45586" providerId="AD" clId="Web-{B29F5F2F-BDBC-C7F1-4D01-8DBF0633AAA6}" dt="2023-03-30T12:21:54.077" v="157"/>
        <pc:sldMkLst>
          <pc:docMk/>
          <pc:sldMk cId="25055951" sldId="279"/>
        </pc:sldMkLst>
      </pc:sldChg>
    </pc:docChg>
  </pc:docChgLst>
  <pc:docChgLst>
    <pc:chgData name="Katanguru, Shreya Reddy" userId="5e72504a-f7d8-48eb-910a-4502aaf35a91" providerId="ADAL" clId="{4FDA5AFE-6828-7E42-8021-3139CF2CFF21}"/>
    <pc:docChg chg="undo custSel addSld delSld modSld sldOrd">
      <pc:chgData name="Katanguru, Shreya Reddy" userId="5e72504a-f7d8-48eb-910a-4502aaf35a91" providerId="ADAL" clId="{4FDA5AFE-6828-7E42-8021-3139CF2CFF21}" dt="2023-03-30T12:07:18.782" v="5636" actId="20577"/>
      <pc:docMkLst>
        <pc:docMk/>
      </pc:docMkLst>
      <pc:sldChg chg="addSp delSp modSp mod setBg delDesignElem">
        <pc:chgData name="Katanguru, Shreya Reddy" userId="5e72504a-f7d8-48eb-910a-4502aaf35a91" providerId="ADAL" clId="{4FDA5AFE-6828-7E42-8021-3139CF2CFF21}" dt="2023-03-30T12:07:18.782" v="5636" actId="20577"/>
        <pc:sldMkLst>
          <pc:docMk/>
          <pc:sldMk cId="1238267335" sldId="256"/>
        </pc:sldMkLst>
        <pc:spChg chg="mod ord">
          <ac:chgData name="Katanguru, Shreya Reddy" userId="5e72504a-f7d8-48eb-910a-4502aaf35a91" providerId="ADAL" clId="{4FDA5AFE-6828-7E42-8021-3139CF2CFF21}" dt="2023-03-28T23:21:09.418" v="152" actId="1076"/>
          <ac:spMkLst>
            <pc:docMk/>
            <pc:sldMk cId="1238267335" sldId="256"/>
            <ac:spMk id="2" creationId="{44E6FD90-1891-DAB4-33F9-DE38F2D177F8}"/>
          </ac:spMkLst>
        </pc:spChg>
        <pc:spChg chg="mod">
          <ac:chgData name="Katanguru, Shreya Reddy" userId="5e72504a-f7d8-48eb-910a-4502aaf35a91" providerId="ADAL" clId="{4FDA5AFE-6828-7E42-8021-3139CF2CFF21}" dt="2023-03-30T12:07:18.782" v="5636" actId="20577"/>
          <ac:spMkLst>
            <pc:docMk/>
            <pc:sldMk cId="1238267335" sldId="256"/>
            <ac:spMk id="3" creationId="{4706DA23-E0D1-AD9A-91F2-5F8FDFA0EF29}"/>
          </ac:spMkLst>
        </pc:spChg>
        <pc:spChg chg="add mod">
          <ac:chgData name="Katanguru, Shreya Reddy" userId="5e72504a-f7d8-48eb-910a-4502aaf35a91" providerId="ADAL" clId="{4FDA5AFE-6828-7E42-8021-3139CF2CFF21}" dt="2023-03-30T12:07:04.283" v="5630" actId="255"/>
          <ac:spMkLst>
            <pc:docMk/>
            <pc:sldMk cId="1238267335" sldId="256"/>
            <ac:spMk id="4" creationId="{0008BC44-DAA4-57DE-912F-91D12B996D62}"/>
          </ac:spMkLst>
        </pc:spChg>
        <pc:spChg chg="add del">
          <ac:chgData name="Katanguru, Shreya Reddy" userId="5e72504a-f7d8-48eb-910a-4502aaf35a91" providerId="ADAL" clId="{4FDA5AFE-6828-7E42-8021-3139CF2CFF21}" dt="2023-03-28T23:02:15.545" v="5" actId="26606"/>
          <ac:spMkLst>
            <pc:docMk/>
            <pc:sldMk cId="1238267335" sldId="256"/>
            <ac:spMk id="8" creationId="{E8035907-EB9C-4E11-8A9B-D25B0AD8D749}"/>
          </ac:spMkLst>
        </pc:spChg>
        <pc:spChg chg="add del">
          <ac:chgData name="Katanguru, Shreya Reddy" userId="5e72504a-f7d8-48eb-910a-4502aaf35a91" providerId="ADAL" clId="{4FDA5AFE-6828-7E42-8021-3139CF2CFF21}" dt="2023-03-28T23:02:13.406" v="3" actId="26606"/>
          <ac:spMkLst>
            <pc:docMk/>
            <pc:sldMk cId="1238267335" sldId="256"/>
            <ac:spMk id="9" creationId="{5C28659E-412C-4600-B45E-BAE370BC24B9}"/>
          </ac:spMkLst>
        </pc:spChg>
        <pc:spChg chg="add del">
          <ac:chgData name="Katanguru, Shreya Reddy" userId="5e72504a-f7d8-48eb-910a-4502aaf35a91" providerId="ADAL" clId="{4FDA5AFE-6828-7E42-8021-3139CF2CFF21}" dt="2023-03-28T23:02:13.406" v="3" actId="26606"/>
          <ac:spMkLst>
            <pc:docMk/>
            <pc:sldMk cId="1238267335" sldId="256"/>
            <ac:spMk id="11" creationId="{AE95896B-6905-4618-A7DF-DED8A61FBC83}"/>
          </ac:spMkLst>
        </pc:spChg>
        <pc:spChg chg="add del">
          <ac:chgData name="Katanguru, Shreya Reddy" userId="5e72504a-f7d8-48eb-910a-4502aaf35a91" providerId="ADAL" clId="{4FDA5AFE-6828-7E42-8021-3139CF2CFF21}" dt="2023-03-28T23:02:13.406" v="3" actId="26606"/>
          <ac:spMkLst>
            <pc:docMk/>
            <pc:sldMk cId="1238267335" sldId="256"/>
            <ac:spMk id="13" creationId="{7748BD8C-4984-4138-94CA-2DC5F39DC379}"/>
          </ac:spMkLst>
        </pc:spChg>
        <pc:spChg chg="add del">
          <ac:chgData name="Katanguru, Shreya Reddy" userId="5e72504a-f7d8-48eb-910a-4502aaf35a91" providerId="ADAL" clId="{4FDA5AFE-6828-7E42-8021-3139CF2CFF21}" dt="2023-03-28T23:02:15.545" v="5" actId="26606"/>
          <ac:spMkLst>
            <pc:docMk/>
            <pc:sldMk cId="1238267335" sldId="256"/>
            <ac:spMk id="14" creationId="{D9C69FA7-0958-4ED9-A0DF-E87A0C137BF5}"/>
          </ac:spMkLst>
        </pc:spChg>
        <pc:spChg chg="add del">
          <ac:chgData name="Katanguru, Shreya Reddy" userId="5e72504a-f7d8-48eb-910a-4502aaf35a91" providerId="ADAL" clId="{4FDA5AFE-6828-7E42-8021-3139CF2CFF21}" dt="2023-03-28T23:02:18.692" v="7" actId="26606"/>
          <ac:spMkLst>
            <pc:docMk/>
            <pc:sldMk cId="1238267335" sldId="256"/>
            <ac:spMk id="17" creationId="{19A1D830-E73C-47A9-A534-323CEEFF5B32}"/>
          </ac:spMkLst>
        </pc:spChg>
        <pc:spChg chg="add del">
          <ac:chgData name="Katanguru, Shreya Reddy" userId="5e72504a-f7d8-48eb-910a-4502aaf35a91" providerId="ADAL" clId="{4FDA5AFE-6828-7E42-8021-3139CF2CFF21}" dt="2023-03-28T23:02:18.692" v="7" actId="26606"/>
          <ac:spMkLst>
            <pc:docMk/>
            <pc:sldMk cId="1238267335" sldId="256"/>
            <ac:spMk id="18" creationId="{8F69FBEC-4C47-4288-962D-3FC20C79F3F5}"/>
          </ac:spMkLst>
        </pc:spChg>
        <pc:spChg chg="add del">
          <ac:chgData name="Katanguru, Shreya Reddy" userId="5e72504a-f7d8-48eb-910a-4502aaf35a91" providerId="ADAL" clId="{4FDA5AFE-6828-7E42-8021-3139CF2CFF21}" dt="2023-03-28T23:07:51.286" v="10"/>
          <ac:spMkLst>
            <pc:docMk/>
            <pc:sldMk cId="1238267335" sldId="256"/>
            <ac:spMk id="24" creationId="{5C28659E-412C-4600-B45E-BAE370BC24B9}"/>
          </ac:spMkLst>
        </pc:spChg>
        <pc:spChg chg="add del">
          <ac:chgData name="Katanguru, Shreya Reddy" userId="5e72504a-f7d8-48eb-910a-4502aaf35a91" providerId="ADAL" clId="{4FDA5AFE-6828-7E42-8021-3139CF2CFF21}" dt="2023-03-28T23:07:51.286" v="10"/>
          <ac:spMkLst>
            <pc:docMk/>
            <pc:sldMk cId="1238267335" sldId="256"/>
            <ac:spMk id="26" creationId="{AE95896B-6905-4618-A7DF-DED8A61FBC83}"/>
          </ac:spMkLst>
        </pc:spChg>
        <pc:spChg chg="add del">
          <ac:chgData name="Katanguru, Shreya Reddy" userId="5e72504a-f7d8-48eb-910a-4502aaf35a91" providerId="ADAL" clId="{4FDA5AFE-6828-7E42-8021-3139CF2CFF21}" dt="2023-03-28T23:07:51.286" v="10"/>
          <ac:spMkLst>
            <pc:docMk/>
            <pc:sldMk cId="1238267335" sldId="256"/>
            <ac:spMk id="27" creationId="{7748BD8C-4984-4138-94CA-2DC5F39DC379}"/>
          </ac:spMkLst>
        </pc:spChg>
        <pc:spChg chg="add">
          <ac:chgData name="Katanguru, Shreya Reddy" userId="5e72504a-f7d8-48eb-910a-4502aaf35a91" providerId="ADAL" clId="{4FDA5AFE-6828-7E42-8021-3139CF2CFF21}" dt="2023-03-28T23:08:00.283" v="12" actId="26606"/>
          <ac:spMkLst>
            <pc:docMk/>
            <pc:sldMk cId="1238267335" sldId="256"/>
            <ac:spMk id="30" creationId="{5C28659E-412C-4600-B45E-BAE370BC24B9}"/>
          </ac:spMkLst>
        </pc:spChg>
        <pc:spChg chg="add">
          <ac:chgData name="Katanguru, Shreya Reddy" userId="5e72504a-f7d8-48eb-910a-4502aaf35a91" providerId="ADAL" clId="{4FDA5AFE-6828-7E42-8021-3139CF2CFF21}" dt="2023-03-28T23:08:00.283" v="12" actId="26606"/>
          <ac:spMkLst>
            <pc:docMk/>
            <pc:sldMk cId="1238267335" sldId="256"/>
            <ac:spMk id="32" creationId="{AE95896B-6905-4618-A7DF-DED8A61FBC83}"/>
          </ac:spMkLst>
        </pc:spChg>
        <pc:spChg chg="add">
          <ac:chgData name="Katanguru, Shreya Reddy" userId="5e72504a-f7d8-48eb-910a-4502aaf35a91" providerId="ADAL" clId="{4FDA5AFE-6828-7E42-8021-3139CF2CFF21}" dt="2023-03-28T23:08:00.283" v="12" actId="26606"/>
          <ac:spMkLst>
            <pc:docMk/>
            <pc:sldMk cId="1238267335" sldId="256"/>
            <ac:spMk id="34" creationId="{7748BD8C-4984-4138-94CA-2DC5F39DC379}"/>
          </ac:spMkLst>
        </pc:spChg>
        <pc:grpChg chg="add del">
          <ac:chgData name="Katanguru, Shreya Reddy" userId="5e72504a-f7d8-48eb-910a-4502aaf35a91" providerId="ADAL" clId="{4FDA5AFE-6828-7E42-8021-3139CF2CFF21}" dt="2023-03-28T23:02:15.545" v="5" actId="26606"/>
          <ac:grpSpMkLst>
            <pc:docMk/>
            <pc:sldMk cId="1238267335" sldId="256"/>
            <ac:grpSpMk id="10" creationId="{B4CFDD4A-4FA1-4CD9-90D5-E253C2040BA3}"/>
          </ac:grpSpMkLst>
        </pc:grpChg>
        <pc:grpChg chg="add del">
          <ac:chgData name="Katanguru, Shreya Reddy" userId="5e72504a-f7d8-48eb-910a-4502aaf35a91" providerId="ADAL" clId="{4FDA5AFE-6828-7E42-8021-3139CF2CFF21}" dt="2023-03-28T23:02:18.692" v="7" actId="26606"/>
          <ac:grpSpMkLst>
            <pc:docMk/>
            <pc:sldMk cId="1238267335" sldId="256"/>
            <ac:grpSpMk id="20" creationId="{54F6FC82-E588-4DA0-8096-0C3BD54F17B5}"/>
          </ac:grpSpMkLst>
        </pc:grpChg>
        <pc:picChg chg="add del">
          <ac:chgData name="Katanguru, Shreya Reddy" userId="5e72504a-f7d8-48eb-910a-4502aaf35a91" providerId="ADAL" clId="{4FDA5AFE-6828-7E42-8021-3139CF2CFF21}" dt="2023-03-28T23:02:13.406" v="3" actId="26606"/>
          <ac:picMkLst>
            <pc:docMk/>
            <pc:sldMk cId="1238267335" sldId="256"/>
            <ac:picMk id="5" creationId="{2F7F59A3-47B8-37FC-93FC-B4619A874E43}"/>
          </ac:picMkLst>
        </pc:picChg>
        <pc:picChg chg="add del">
          <ac:chgData name="Katanguru, Shreya Reddy" userId="5e72504a-f7d8-48eb-910a-4502aaf35a91" providerId="ADAL" clId="{4FDA5AFE-6828-7E42-8021-3139CF2CFF21}" dt="2023-03-28T23:02:18.692" v="7" actId="26606"/>
          <ac:picMkLst>
            <pc:docMk/>
            <pc:sldMk cId="1238267335" sldId="256"/>
            <ac:picMk id="19" creationId="{AA411BD0-F2AA-F519-6C0F-0FEDD63D1E32}"/>
          </ac:picMkLst>
        </pc:picChg>
        <pc:picChg chg="add mod">
          <ac:chgData name="Katanguru, Shreya Reddy" userId="5e72504a-f7d8-48eb-910a-4502aaf35a91" providerId="ADAL" clId="{4FDA5AFE-6828-7E42-8021-3139CF2CFF21}" dt="2023-03-28T23:22:25.711" v="168" actId="1076"/>
          <ac:picMkLst>
            <pc:docMk/>
            <pc:sldMk cId="1238267335" sldId="256"/>
            <ac:picMk id="25" creationId="{2F7F59A3-47B8-37FC-93FC-B4619A874E43}"/>
          </ac:picMkLst>
        </pc:picChg>
      </pc:sldChg>
      <pc:sldChg chg="addSp delSp modSp mod setBg modNotesTx">
        <pc:chgData name="Katanguru, Shreya Reddy" userId="5e72504a-f7d8-48eb-910a-4502aaf35a91" providerId="ADAL" clId="{4FDA5AFE-6828-7E42-8021-3139CF2CFF21}" dt="2023-03-30T10:43:59.365" v="4095" actId="20577"/>
        <pc:sldMkLst>
          <pc:docMk/>
          <pc:sldMk cId="1456494715" sldId="257"/>
        </pc:sldMkLst>
        <pc:spChg chg="mod">
          <ac:chgData name="Katanguru, Shreya Reddy" userId="5e72504a-f7d8-48eb-910a-4502aaf35a91" providerId="ADAL" clId="{4FDA5AFE-6828-7E42-8021-3139CF2CFF21}" dt="2023-03-28T23:39:55.456" v="743" actId="26606"/>
          <ac:spMkLst>
            <pc:docMk/>
            <pc:sldMk cId="1456494715" sldId="257"/>
            <ac:spMk id="2" creationId="{E4C43BCC-D511-DE6D-2588-1B0D0E0F1C7C}"/>
          </ac:spMkLst>
        </pc:spChg>
        <pc:spChg chg="add del mod">
          <ac:chgData name="Katanguru, Shreya Reddy" userId="5e72504a-f7d8-48eb-910a-4502aaf35a91" providerId="ADAL" clId="{4FDA5AFE-6828-7E42-8021-3139CF2CFF21}" dt="2023-03-28T23:39:55.456" v="743" actId="26606"/>
          <ac:spMkLst>
            <pc:docMk/>
            <pc:sldMk cId="1456494715" sldId="257"/>
            <ac:spMk id="3" creationId="{DE82D682-C7DD-00D2-FFAB-5D7F2C849F8C}"/>
          </ac:spMkLst>
        </pc:spChg>
        <pc:spChg chg="add">
          <ac:chgData name="Katanguru, Shreya Reddy" userId="5e72504a-f7d8-48eb-910a-4502aaf35a91" providerId="ADAL" clId="{4FDA5AFE-6828-7E42-8021-3139CF2CFF21}" dt="2023-03-28T23:39:55.456" v="743" actId="26606"/>
          <ac:spMkLst>
            <pc:docMk/>
            <pc:sldMk cId="1456494715" sldId="257"/>
            <ac:spMk id="8" creationId="{3C06EAFD-0C69-4B3B-BEA7-E7E11DDF9C43}"/>
          </ac:spMkLst>
        </pc:spChg>
        <pc:spChg chg="add del">
          <ac:chgData name="Katanguru, Shreya Reddy" userId="5e72504a-f7d8-48eb-910a-4502aaf35a91" providerId="ADAL" clId="{4FDA5AFE-6828-7E42-8021-3139CF2CFF21}" dt="2023-03-28T23:39:55.434" v="742" actId="26606"/>
          <ac:spMkLst>
            <pc:docMk/>
            <pc:sldMk cId="1456494715" sldId="257"/>
            <ac:spMk id="9" creationId="{5118BA95-03E7-41B7-B442-0AF8C0A7FF68}"/>
          </ac:spMkLst>
        </pc:spChg>
        <pc:spChg chg="add">
          <ac:chgData name="Katanguru, Shreya Reddy" userId="5e72504a-f7d8-48eb-910a-4502aaf35a91" providerId="ADAL" clId="{4FDA5AFE-6828-7E42-8021-3139CF2CFF21}" dt="2023-03-28T23:39:55.456" v="743" actId="26606"/>
          <ac:spMkLst>
            <pc:docMk/>
            <pc:sldMk cId="1456494715" sldId="257"/>
            <ac:spMk id="10" creationId="{A4066C89-42FB-4624-9AFE-3A31B36491B5}"/>
          </ac:spMkLst>
        </pc:spChg>
        <pc:spChg chg="add del">
          <ac:chgData name="Katanguru, Shreya Reddy" userId="5e72504a-f7d8-48eb-910a-4502aaf35a91" providerId="ADAL" clId="{4FDA5AFE-6828-7E42-8021-3139CF2CFF21}" dt="2023-03-28T23:39:55.434" v="742" actId="26606"/>
          <ac:spMkLst>
            <pc:docMk/>
            <pc:sldMk cId="1456494715" sldId="257"/>
            <ac:spMk id="11" creationId="{059D8741-EAD6-41B1-A882-70D70FC35821}"/>
          </ac:spMkLst>
        </pc:spChg>
        <pc:spChg chg="add">
          <ac:chgData name="Katanguru, Shreya Reddy" userId="5e72504a-f7d8-48eb-910a-4502aaf35a91" providerId="ADAL" clId="{4FDA5AFE-6828-7E42-8021-3139CF2CFF21}" dt="2023-03-28T23:39:55.456" v="743" actId="26606"/>
          <ac:spMkLst>
            <pc:docMk/>
            <pc:sldMk cId="1456494715" sldId="257"/>
            <ac:spMk id="12" creationId="{BA218FBC-B2D6-48CA-9289-C4110162EDAD}"/>
          </ac:spMkLst>
        </pc:spChg>
        <pc:spChg chg="add del">
          <ac:chgData name="Katanguru, Shreya Reddy" userId="5e72504a-f7d8-48eb-910a-4502aaf35a91" providerId="ADAL" clId="{4FDA5AFE-6828-7E42-8021-3139CF2CFF21}" dt="2023-03-28T23:39:55.434" v="742" actId="26606"/>
          <ac:spMkLst>
            <pc:docMk/>
            <pc:sldMk cId="1456494715" sldId="257"/>
            <ac:spMk id="13" creationId="{45444F36-3103-4D11-A25F-C054D4606DA4}"/>
          </ac:spMkLst>
        </pc:spChg>
        <pc:spChg chg="add">
          <ac:chgData name="Katanguru, Shreya Reddy" userId="5e72504a-f7d8-48eb-910a-4502aaf35a91" providerId="ADAL" clId="{4FDA5AFE-6828-7E42-8021-3139CF2CFF21}" dt="2023-03-28T23:39:55.456" v="743" actId="26606"/>
          <ac:spMkLst>
            <pc:docMk/>
            <pc:sldMk cId="1456494715" sldId="257"/>
            <ac:spMk id="14" creationId="{2DED9084-49DA-4911-ACB7-5F9E4DEFA039}"/>
          </ac:spMkLst>
        </pc:spChg>
        <pc:spChg chg="add del">
          <ac:chgData name="Katanguru, Shreya Reddy" userId="5e72504a-f7d8-48eb-910a-4502aaf35a91" providerId="ADAL" clId="{4FDA5AFE-6828-7E42-8021-3139CF2CFF21}" dt="2023-03-28T23:39:55.434" v="742" actId="26606"/>
          <ac:spMkLst>
            <pc:docMk/>
            <pc:sldMk cId="1456494715" sldId="257"/>
            <ac:spMk id="15" creationId="{AD9B3EAD-A2B3-42C4-927C-3455E3E69EE6}"/>
          </ac:spMkLst>
        </pc:spChg>
        <pc:spChg chg="add mod">
          <ac:chgData name="Katanguru, Shreya Reddy" userId="5e72504a-f7d8-48eb-910a-4502aaf35a91" providerId="ADAL" clId="{4FDA5AFE-6828-7E42-8021-3139CF2CFF21}" dt="2023-03-28T23:40:12.829" v="745"/>
          <ac:spMkLst>
            <pc:docMk/>
            <pc:sldMk cId="1456494715" sldId="257"/>
            <ac:spMk id="17" creationId="{DE82D682-C7DD-00D2-FFAB-5D7F2C849F8C}"/>
          </ac:spMkLst>
        </pc:spChg>
        <pc:graphicFrameChg chg="add del">
          <ac:chgData name="Katanguru, Shreya Reddy" userId="5e72504a-f7d8-48eb-910a-4502aaf35a91" providerId="ADAL" clId="{4FDA5AFE-6828-7E42-8021-3139CF2CFF21}" dt="2023-03-28T23:39:55.434" v="742" actId="26606"/>
          <ac:graphicFrameMkLst>
            <pc:docMk/>
            <pc:sldMk cId="1456494715" sldId="257"/>
            <ac:graphicFrameMk id="5" creationId="{C9E01F21-51C9-7FC7-94E9-B02FC0F62EC9}"/>
          </ac:graphicFrameMkLst>
        </pc:graphicFrameChg>
      </pc:sldChg>
      <pc:sldChg chg="addSp delSp modSp new mod ord setBg">
        <pc:chgData name="Katanguru, Shreya Reddy" userId="5e72504a-f7d8-48eb-910a-4502aaf35a91" providerId="ADAL" clId="{4FDA5AFE-6828-7E42-8021-3139CF2CFF21}" dt="2023-03-30T06:38:29.250" v="3990" actId="2711"/>
        <pc:sldMkLst>
          <pc:docMk/>
          <pc:sldMk cId="466150492" sldId="258"/>
        </pc:sldMkLst>
        <pc:spChg chg="mod">
          <ac:chgData name="Katanguru, Shreya Reddy" userId="5e72504a-f7d8-48eb-910a-4502aaf35a91" providerId="ADAL" clId="{4FDA5AFE-6828-7E42-8021-3139CF2CFF21}" dt="2023-03-28T23:22:37.709" v="176" actId="20577"/>
          <ac:spMkLst>
            <pc:docMk/>
            <pc:sldMk cId="466150492" sldId="258"/>
            <ac:spMk id="2" creationId="{5A6A3688-23D4-D62D-2A77-DCEE7BBF931D}"/>
          </ac:spMkLst>
        </pc:spChg>
        <pc:spChg chg="del mod">
          <ac:chgData name="Katanguru, Shreya Reddy" userId="5e72504a-f7d8-48eb-910a-4502aaf35a91" providerId="ADAL" clId="{4FDA5AFE-6828-7E42-8021-3139CF2CFF21}" dt="2023-03-28T23:17:18.586" v="112" actId="26606"/>
          <ac:spMkLst>
            <pc:docMk/>
            <pc:sldMk cId="466150492" sldId="258"/>
            <ac:spMk id="3" creationId="{C5CD5B22-D008-4AE8-3B4A-26793BECAB4F}"/>
          </ac:spMkLst>
        </pc:spChg>
        <pc:spChg chg="add del">
          <ac:chgData name="Katanguru, Shreya Reddy" userId="5e72504a-f7d8-48eb-910a-4502aaf35a91" providerId="ADAL" clId="{4FDA5AFE-6828-7E42-8021-3139CF2CFF21}" dt="2023-03-28T23:18:12.868" v="118" actId="26606"/>
          <ac:spMkLst>
            <pc:docMk/>
            <pc:sldMk cId="466150492" sldId="258"/>
            <ac:spMk id="8" creationId="{3C06EAFD-0C69-4B3B-BEA7-E7E11DDF9C43}"/>
          </ac:spMkLst>
        </pc:spChg>
        <pc:spChg chg="add del">
          <ac:chgData name="Katanguru, Shreya Reddy" userId="5e72504a-f7d8-48eb-910a-4502aaf35a91" providerId="ADAL" clId="{4FDA5AFE-6828-7E42-8021-3139CF2CFF21}" dt="2023-03-28T23:18:12.868" v="118" actId="26606"/>
          <ac:spMkLst>
            <pc:docMk/>
            <pc:sldMk cId="466150492" sldId="258"/>
            <ac:spMk id="10" creationId="{A4066C89-42FB-4624-9AFE-3A31B36491B5}"/>
          </ac:spMkLst>
        </pc:spChg>
        <pc:spChg chg="add del">
          <ac:chgData name="Katanguru, Shreya Reddy" userId="5e72504a-f7d8-48eb-910a-4502aaf35a91" providerId="ADAL" clId="{4FDA5AFE-6828-7E42-8021-3139CF2CFF21}" dt="2023-03-28T23:18:12.868" v="118" actId="26606"/>
          <ac:spMkLst>
            <pc:docMk/>
            <pc:sldMk cId="466150492" sldId="258"/>
            <ac:spMk id="12" creationId="{BA218FBC-B2D6-48CA-9289-C4110162EDAD}"/>
          </ac:spMkLst>
        </pc:spChg>
        <pc:spChg chg="add del">
          <ac:chgData name="Katanguru, Shreya Reddy" userId="5e72504a-f7d8-48eb-910a-4502aaf35a91" providerId="ADAL" clId="{4FDA5AFE-6828-7E42-8021-3139CF2CFF21}" dt="2023-03-28T23:18:12.868" v="118" actId="26606"/>
          <ac:spMkLst>
            <pc:docMk/>
            <pc:sldMk cId="466150492" sldId="258"/>
            <ac:spMk id="14" creationId="{2DED9084-49DA-4911-ACB7-5F9E4DEFA039}"/>
          </ac:spMkLst>
        </pc:spChg>
        <pc:spChg chg="add">
          <ac:chgData name="Katanguru, Shreya Reddy" userId="5e72504a-f7d8-48eb-910a-4502aaf35a91" providerId="ADAL" clId="{4FDA5AFE-6828-7E42-8021-3139CF2CFF21}" dt="2023-03-28T23:18:12.868" v="118" actId="26606"/>
          <ac:spMkLst>
            <pc:docMk/>
            <pc:sldMk cId="466150492" sldId="258"/>
            <ac:spMk id="21" creationId="{A943D298-0548-4C7A-870B-7594104F8214}"/>
          </ac:spMkLst>
        </pc:spChg>
        <pc:spChg chg="add">
          <ac:chgData name="Katanguru, Shreya Reddy" userId="5e72504a-f7d8-48eb-910a-4502aaf35a91" providerId="ADAL" clId="{4FDA5AFE-6828-7E42-8021-3139CF2CFF21}" dt="2023-03-28T23:18:12.868" v="118" actId="26606"/>
          <ac:spMkLst>
            <pc:docMk/>
            <pc:sldMk cId="466150492" sldId="258"/>
            <ac:spMk id="23" creationId="{FF7B26C5-D249-4988-B86B-5A3D9E7BD900}"/>
          </ac:spMkLst>
        </pc:spChg>
        <pc:grpChg chg="add">
          <ac:chgData name="Katanguru, Shreya Reddy" userId="5e72504a-f7d8-48eb-910a-4502aaf35a91" providerId="ADAL" clId="{4FDA5AFE-6828-7E42-8021-3139CF2CFF21}" dt="2023-03-28T23:18:12.868" v="118" actId="26606"/>
          <ac:grpSpMkLst>
            <pc:docMk/>
            <pc:sldMk cId="466150492" sldId="258"/>
            <ac:grpSpMk id="25" creationId="{46FDAED0-8B04-4181-B3D3-EA0A93C6659B}"/>
          </ac:grpSpMkLst>
        </pc:grpChg>
        <pc:graphicFrameChg chg="add mod modGraphic">
          <ac:chgData name="Katanguru, Shreya Reddy" userId="5e72504a-f7d8-48eb-910a-4502aaf35a91" providerId="ADAL" clId="{4FDA5AFE-6828-7E42-8021-3139CF2CFF21}" dt="2023-03-30T06:38:29.250" v="3990" actId="2711"/>
          <ac:graphicFrameMkLst>
            <pc:docMk/>
            <pc:sldMk cId="466150492" sldId="258"/>
            <ac:graphicFrameMk id="16" creationId="{6A6203C9-31C2-1CC2-A390-2F74469660E9}"/>
          </ac:graphicFrameMkLst>
        </pc:graphicFrameChg>
      </pc:sldChg>
      <pc:sldChg chg="addSp delSp modSp new mod setBg">
        <pc:chgData name="Katanguru, Shreya Reddy" userId="5e72504a-f7d8-48eb-910a-4502aaf35a91" providerId="ADAL" clId="{4FDA5AFE-6828-7E42-8021-3139CF2CFF21}" dt="2023-03-30T03:24:41.467" v="2832" actId="26606"/>
        <pc:sldMkLst>
          <pc:docMk/>
          <pc:sldMk cId="1854195679" sldId="259"/>
        </pc:sldMkLst>
        <pc:spChg chg="mod">
          <ac:chgData name="Katanguru, Shreya Reddy" userId="5e72504a-f7d8-48eb-910a-4502aaf35a91" providerId="ADAL" clId="{4FDA5AFE-6828-7E42-8021-3139CF2CFF21}" dt="2023-03-28T23:45:19.041" v="808" actId="20577"/>
          <ac:spMkLst>
            <pc:docMk/>
            <pc:sldMk cId="1854195679" sldId="259"/>
            <ac:spMk id="2" creationId="{AC13AA58-3CCB-641A-8405-EF13033F6ABB}"/>
          </ac:spMkLst>
        </pc:spChg>
        <pc:spChg chg="add del mod">
          <ac:chgData name="Katanguru, Shreya Reddy" userId="5e72504a-f7d8-48eb-910a-4502aaf35a91" providerId="ADAL" clId="{4FDA5AFE-6828-7E42-8021-3139CF2CFF21}" dt="2023-03-30T03:24:41.467" v="2832" actId="26606"/>
          <ac:spMkLst>
            <pc:docMk/>
            <pc:sldMk cId="1854195679" sldId="259"/>
            <ac:spMk id="3" creationId="{46F7EA1C-5F7F-4B15-0F0D-A896FEC534D7}"/>
          </ac:spMkLst>
        </pc:spChg>
        <pc:spChg chg="add">
          <ac:chgData name="Katanguru, Shreya Reddy" userId="5e72504a-f7d8-48eb-910a-4502aaf35a91" providerId="ADAL" clId="{4FDA5AFE-6828-7E42-8021-3139CF2CFF21}" dt="2023-03-28T23:35:13.325" v="661" actId="26606"/>
          <ac:spMkLst>
            <pc:docMk/>
            <pc:sldMk cId="1854195679" sldId="259"/>
            <ac:spMk id="6" creationId="{A943D298-0548-4C7A-870B-7594104F8214}"/>
          </ac:spMkLst>
        </pc:spChg>
        <pc:spChg chg="add">
          <ac:chgData name="Katanguru, Shreya Reddy" userId="5e72504a-f7d8-48eb-910a-4502aaf35a91" providerId="ADAL" clId="{4FDA5AFE-6828-7E42-8021-3139CF2CFF21}" dt="2023-03-28T23:35:13.325" v="661" actId="26606"/>
          <ac:spMkLst>
            <pc:docMk/>
            <pc:sldMk cId="1854195679" sldId="259"/>
            <ac:spMk id="8" creationId="{FF7B26C5-D249-4988-B86B-5A3D9E7BD900}"/>
          </ac:spMkLst>
        </pc:spChg>
        <pc:spChg chg="add del">
          <ac:chgData name="Katanguru, Shreya Reddy" userId="5e72504a-f7d8-48eb-910a-4502aaf35a91" providerId="ADAL" clId="{4FDA5AFE-6828-7E42-8021-3139CF2CFF21}" dt="2023-03-28T23:34:21.136" v="648" actId="26606"/>
          <ac:spMkLst>
            <pc:docMk/>
            <pc:sldMk cId="1854195679" sldId="259"/>
            <ac:spMk id="9" creationId="{A943D298-0548-4C7A-870B-7594104F8214}"/>
          </ac:spMkLst>
        </pc:spChg>
        <pc:spChg chg="add del">
          <ac:chgData name="Katanguru, Shreya Reddy" userId="5e72504a-f7d8-48eb-910a-4502aaf35a91" providerId="ADAL" clId="{4FDA5AFE-6828-7E42-8021-3139CF2CFF21}" dt="2023-03-28T23:34:21.136" v="648" actId="26606"/>
          <ac:spMkLst>
            <pc:docMk/>
            <pc:sldMk cId="1854195679" sldId="259"/>
            <ac:spMk id="11" creationId="{FF7B26C5-D249-4988-B86B-5A3D9E7BD900}"/>
          </ac:spMkLst>
        </pc:spChg>
        <pc:spChg chg="add del">
          <ac:chgData name="Katanguru, Shreya Reddy" userId="5e72504a-f7d8-48eb-910a-4502aaf35a91" providerId="ADAL" clId="{4FDA5AFE-6828-7E42-8021-3139CF2CFF21}" dt="2023-03-28T23:34:21.816" v="650" actId="26606"/>
          <ac:spMkLst>
            <pc:docMk/>
            <pc:sldMk cId="1854195679" sldId="259"/>
            <ac:spMk id="17" creationId="{89C8D586-1ECD-4981-BED2-97336112C0AD}"/>
          </ac:spMkLst>
        </pc:spChg>
        <pc:spChg chg="add del">
          <ac:chgData name="Katanguru, Shreya Reddy" userId="5e72504a-f7d8-48eb-910a-4502aaf35a91" providerId="ADAL" clId="{4FDA5AFE-6828-7E42-8021-3139CF2CFF21}" dt="2023-03-28T23:34:22.958" v="652" actId="26606"/>
          <ac:spMkLst>
            <pc:docMk/>
            <pc:sldMk cId="1854195679" sldId="259"/>
            <ac:spMk id="22" creationId="{3964958D-AF5D-4863-B5FB-83F6B8CB12A0}"/>
          </ac:spMkLst>
        </pc:spChg>
        <pc:spChg chg="add del">
          <ac:chgData name="Katanguru, Shreya Reddy" userId="5e72504a-f7d8-48eb-910a-4502aaf35a91" providerId="ADAL" clId="{4FDA5AFE-6828-7E42-8021-3139CF2CFF21}" dt="2023-03-28T23:34:26.245" v="654" actId="26606"/>
          <ac:spMkLst>
            <pc:docMk/>
            <pc:sldMk cId="1854195679" sldId="259"/>
            <ac:spMk id="28" creationId="{362E11DD-B54B-4751-9C17-39DAF9EF46E7}"/>
          </ac:spMkLst>
        </pc:spChg>
        <pc:spChg chg="add del">
          <ac:chgData name="Katanguru, Shreya Reddy" userId="5e72504a-f7d8-48eb-910a-4502aaf35a91" providerId="ADAL" clId="{4FDA5AFE-6828-7E42-8021-3139CF2CFF21}" dt="2023-03-28T23:34:58.474" v="660" actId="26606"/>
          <ac:spMkLst>
            <pc:docMk/>
            <pc:sldMk cId="1854195679" sldId="259"/>
            <ac:spMk id="35" creationId="{A943D298-0548-4C7A-870B-7594104F8214}"/>
          </ac:spMkLst>
        </pc:spChg>
        <pc:spChg chg="add del">
          <ac:chgData name="Katanguru, Shreya Reddy" userId="5e72504a-f7d8-48eb-910a-4502aaf35a91" providerId="ADAL" clId="{4FDA5AFE-6828-7E42-8021-3139CF2CFF21}" dt="2023-03-28T23:34:58.474" v="660" actId="26606"/>
          <ac:spMkLst>
            <pc:docMk/>
            <pc:sldMk cId="1854195679" sldId="259"/>
            <ac:spMk id="37" creationId="{FF7B26C5-D249-4988-B86B-5A3D9E7BD900}"/>
          </ac:spMkLst>
        </pc:spChg>
        <pc:spChg chg="add del">
          <ac:chgData name="Katanguru, Shreya Reddy" userId="5e72504a-f7d8-48eb-910a-4502aaf35a91" providerId="ADAL" clId="{4FDA5AFE-6828-7E42-8021-3139CF2CFF21}" dt="2023-03-28T23:34:58.474" v="660" actId="26606"/>
          <ac:spMkLst>
            <pc:docMk/>
            <pc:sldMk cId="1854195679" sldId="259"/>
            <ac:spMk id="38" creationId="{46F7EA1C-5F7F-4B15-0F0D-A896FEC534D7}"/>
          </ac:spMkLst>
        </pc:spChg>
        <pc:grpChg chg="add">
          <ac:chgData name="Katanguru, Shreya Reddy" userId="5e72504a-f7d8-48eb-910a-4502aaf35a91" providerId="ADAL" clId="{4FDA5AFE-6828-7E42-8021-3139CF2CFF21}" dt="2023-03-28T23:35:13.325" v="661" actId="26606"/>
          <ac:grpSpMkLst>
            <pc:docMk/>
            <pc:sldMk cId="1854195679" sldId="259"/>
            <ac:grpSpMk id="10" creationId="{46FDAED0-8B04-4181-B3D3-EA0A93C6659B}"/>
          </ac:grpSpMkLst>
        </pc:grpChg>
        <pc:grpChg chg="add del">
          <ac:chgData name="Katanguru, Shreya Reddy" userId="5e72504a-f7d8-48eb-910a-4502aaf35a91" providerId="ADAL" clId="{4FDA5AFE-6828-7E42-8021-3139CF2CFF21}" dt="2023-03-28T23:34:21.136" v="648" actId="26606"/>
          <ac:grpSpMkLst>
            <pc:docMk/>
            <pc:sldMk cId="1854195679" sldId="259"/>
            <ac:grpSpMk id="13" creationId="{46FDAED0-8B04-4181-B3D3-EA0A93C6659B}"/>
          </ac:grpSpMkLst>
        </pc:grpChg>
        <pc:grpChg chg="add del">
          <ac:chgData name="Katanguru, Shreya Reddy" userId="5e72504a-f7d8-48eb-910a-4502aaf35a91" providerId="ADAL" clId="{4FDA5AFE-6828-7E42-8021-3139CF2CFF21}" dt="2023-03-28T23:34:21.816" v="650" actId="26606"/>
          <ac:grpSpMkLst>
            <pc:docMk/>
            <pc:sldMk cId="1854195679" sldId="259"/>
            <ac:grpSpMk id="19" creationId="{AF001A23-2767-4A31-BD30-56112DE9527E}"/>
          </ac:grpSpMkLst>
        </pc:grpChg>
        <pc:grpChg chg="add del">
          <ac:chgData name="Katanguru, Shreya Reddy" userId="5e72504a-f7d8-48eb-910a-4502aaf35a91" providerId="ADAL" clId="{4FDA5AFE-6828-7E42-8021-3139CF2CFF21}" dt="2023-03-28T23:34:22.958" v="652" actId="26606"/>
          <ac:grpSpMkLst>
            <pc:docMk/>
            <pc:sldMk cId="1854195679" sldId="259"/>
            <ac:grpSpMk id="24" creationId="{11002ACD-3B0C-4885-8754-8A00E926FE4B}"/>
          </ac:grpSpMkLst>
        </pc:grpChg>
        <pc:grpChg chg="add del">
          <ac:chgData name="Katanguru, Shreya Reddy" userId="5e72504a-f7d8-48eb-910a-4502aaf35a91" providerId="ADAL" clId="{4FDA5AFE-6828-7E42-8021-3139CF2CFF21}" dt="2023-03-28T23:34:26.245" v="654" actId="26606"/>
          <ac:grpSpMkLst>
            <pc:docMk/>
            <pc:sldMk cId="1854195679" sldId="259"/>
            <ac:grpSpMk id="30" creationId="{B55DE4E1-F219-45A4-96D9-9A86D0E4DBD2}"/>
          </ac:grpSpMkLst>
        </pc:grpChg>
        <pc:grpChg chg="add del">
          <ac:chgData name="Katanguru, Shreya Reddy" userId="5e72504a-f7d8-48eb-910a-4502aaf35a91" providerId="ADAL" clId="{4FDA5AFE-6828-7E42-8021-3139CF2CFF21}" dt="2023-03-28T23:34:58.474" v="660" actId="26606"/>
          <ac:grpSpMkLst>
            <pc:docMk/>
            <pc:sldMk cId="1854195679" sldId="259"/>
            <ac:grpSpMk id="39" creationId="{46FDAED0-8B04-4181-B3D3-EA0A93C6659B}"/>
          </ac:grpSpMkLst>
        </pc:grpChg>
        <pc:graphicFrameChg chg="add del">
          <ac:chgData name="Katanguru, Shreya Reddy" userId="5e72504a-f7d8-48eb-910a-4502aaf35a91" providerId="ADAL" clId="{4FDA5AFE-6828-7E42-8021-3139CF2CFF21}" dt="2023-03-29T00:37:41.941" v="942" actId="26606"/>
          <ac:graphicFrameMkLst>
            <pc:docMk/>
            <pc:sldMk cId="1854195679" sldId="259"/>
            <ac:graphicFrameMk id="20" creationId="{49A1BEAD-57C7-77B1-01A0-C1901B373C53}"/>
          </ac:graphicFrameMkLst>
        </pc:graphicFrameChg>
        <pc:graphicFrameChg chg="add del">
          <ac:chgData name="Katanguru, Shreya Reddy" userId="5e72504a-f7d8-48eb-910a-4502aaf35a91" providerId="ADAL" clId="{4FDA5AFE-6828-7E42-8021-3139CF2CFF21}" dt="2023-03-29T00:39:23.603" v="959" actId="26606"/>
          <ac:graphicFrameMkLst>
            <pc:docMk/>
            <pc:sldMk cId="1854195679" sldId="259"/>
            <ac:graphicFrameMk id="21" creationId="{61B44D12-9B7F-6ACB-52CC-D20675A1EF4D}"/>
          </ac:graphicFrameMkLst>
        </pc:graphicFrameChg>
        <pc:graphicFrameChg chg="add del">
          <ac:chgData name="Katanguru, Shreya Reddy" userId="5e72504a-f7d8-48eb-910a-4502aaf35a91" providerId="ADAL" clId="{4FDA5AFE-6828-7E42-8021-3139CF2CFF21}" dt="2023-03-29T00:39:25.350" v="961" actId="26606"/>
          <ac:graphicFrameMkLst>
            <pc:docMk/>
            <pc:sldMk cId="1854195679" sldId="259"/>
            <ac:graphicFrameMk id="25" creationId="{BAEE0DEC-2EC3-5397-77F1-3E28B4BA0EC4}"/>
          </ac:graphicFrameMkLst>
        </pc:graphicFrameChg>
        <pc:graphicFrameChg chg="add del">
          <ac:chgData name="Katanguru, Shreya Reddy" userId="5e72504a-f7d8-48eb-910a-4502aaf35a91" providerId="ADAL" clId="{4FDA5AFE-6828-7E42-8021-3139CF2CFF21}" dt="2023-03-30T03:24:41.467" v="2832" actId="26606"/>
          <ac:graphicFrameMkLst>
            <pc:docMk/>
            <pc:sldMk cId="1854195679" sldId="259"/>
            <ac:graphicFrameMk id="26" creationId="{C2D4B287-4CCA-EC4E-BB58-878D0F442BA8}"/>
          </ac:graphicFrameMkLst>
        </pc:graphicFrameChg>
        <pc:graphicFrameChg chg="add del">
          <ac:chgData name="Katanguru, Shreya Reddy" userId="5e72504a-f7d8-48eb-910a-4502aaf35a91" providerId="ADAL" clId="{4FDA5AFE-6828-7E42-8021-3139CF2CFF21}" dt="2023-03-29T00:39:27.263" v="963" actId="26606"/>
          <ac:graphicFrameMkLst>
            <pc:docMk/>
            <pc:sldMk cId="1854195679" sldId="259"/>
            <ac:graphicFrameMk id="27" creationId="{D4ABDA80-0335-6C7E-F854-A7863D005D16}"/>
          </ac:graphicFrameMkLst>
        </pc:graphicFrameChg>
        <pc:graphicFrameChg chg="add del">
          <ac:chgData name="Katanguru, Shreya Reddy" userId="5e72504a-f7d8-48eb-910a-4502aaf35a91" providerId="ADAL" clId="{4FDA5AFE-6828-7E42-8021-3139CF2CFF21}" dt="2023-03-29T00:39:45.187" v="965" actId="26606"/>
          <ac:graphicFrameMkLst>
            <pc:docMk/>
            <pc:sldMk cId="1854195679" sldId="259"/>
            <ac:graphicFrameMk id="31" creationId="{C9B20B3E-9499-E5DD-E64D-8FD75543A320}"/>
          </ac:graphicFrameMkLst>
        </pc:graphicFrameChg>
        <pc:graphicFrameChg chg="add del">
          <ac:chgData name="Katanguru, Shreya Reddy" userId="5e72504a-f7d8-48eb-910a-4502aaf35a91" providerId="ADAL" clId="{4FDA5AFE-6828-7E42-8021-3139CF2CFF21}" dt="2023-03-28T23:34:30.145" v="656" actId="26606"/>
          <ac:graphicFrameMkLst>
            <pc:docMk/>
            <pc:sldMk cId="1854195679" sldId="259"/>
            <ac:graphicFrameMk id="33" creationId="{5161DEE9-A720-786A-C1A6-5C8560D24B72}"/>
          </ac:graphicFrameMkLst>
        </pc:graphicFrameChg>
        <pc:graphicFrameChg chg="add del">
          <ac:chgData name="Katanguru, Shreya Reddy" userId="5e72504a-f7d8-48eb-910a-4502aaf35a91" providerId="ADAL" clId="{4FDA5AFE-6828-7E42-8021-3139CF2CFF21}" dt="2023-03-28T23:34:57.877" v="659" actId="26606"/>
          <ac:graphicFrameMkLst>
            <pc:docMk/>
            <pc:sldMk cId="1854195679" sldId="259"/>
            <ac:graphicFrameMk id="41" creationId="{15AD810A-41E6-B376-5AF8-BE8CF1289537}"/>
          </ac:graphicFrameMkLst>
        </pc:graphicFrameChg>
        <pc:picChg chg="add del">
          <ac:chgData name="Katanguru, Shreya Reddy" userId="5e72504a-f7d8-48eb-910a-4502aaf35a91" providerId="ADAL" clId="{4FDA5AFE-6828-7E42-8021-3139CF2CFF21}" dt="2023-03-28T23:34:21.136" v="648" actId="26606"/>
          <ac:picMkLst>
            <pc:docMk/>
            <pc:sldMk cId="1854195679" sldId="259"/>
            <ac:picMk id="5" creationId="{DA24849B-7841-B78F-2CFB-EAFA144026A2}"/>
          </ac:picMkLst>
        </pc:picChg>
        <pc:picChg chg="add">
          <ac:chgData name="Katanguru, Shreya Reddy" userId="5e72504a-f7d8-48eb-910a-4502aaf35a91" providerId="ADAL" clId="{4FDA5AFE-6828-7E42-8021-3139CF2CFF21}" dt="2023-03-28T23:35:13.325" v="661" actId="26606"/>
          <ac:picMkLst>
            <pc:docMk/>
            <pc:sldMk cId="1854195679" sldId="259"/>
            <ac:picMk id="7" creationId="{0B548D0C-DE30-B3C1-581E-A8F5AFA6B9D3}"/>
          </ac:picMkLst>
        </pc:picChg>
        <pc:picChg chg="add del">
          <ac:chgData name="Katanguru, Shreya Reddy" userId="5e72504a-f7d8-48eb-910a-4502aaf35a91" providerId="ADAL" clId="{4FDA5AFE-6828-7E42-8021-3139CF2CFF21}" dt="2023-03-28T23:34:21.816" v="650" actId="26606"/>
          <ac:picMkLst>
            <pc:docMk/>
            <pc:sldMk cId="1854195679" sldId="259"/>
            <ac:picMk id="18" creationId="{A7BC3A32-AF0A-5724-0302-B8C8CAC23095}"/>
          </ac:picMkLst>
        </pc:picChg>
        <pc:picChg chg="add del">
          <ac:chgData name="Katanguru, Shreya Reddy" userId="5e72504a-f7d8-48eb-910a-4502aaf35a91" providerId="ADAL" clId="{4FDA5AFE-6828-7E42-8021-3139CF2CFF21}" dt="2023-03-28T23:34:22.958" v="652" actId="26606"/>
          <ac:picMkLst>
            <pc:docMk/>
            <pc:sldMk cId="1854195679" sldId="259"/>
            <ac:picMk id="23" creationId="{E78CE54B-D3F4-99FA-12BD-3DCD3CB5D7F3}"/>
          </ac:picMkLst>
        </pc:picChg>
        <pc:picChg chg="add del">
          <ac:chgData name="Katanguru, Shreya Reddy" userId="5e72504a-f7d8-48eb-910a-4502aaf35a91" providerId="ADAL" clId="{4FDA5AFE-6828-7E42-8021-3139CF2CFF21}" dt="2023-03-28T23:34:26.245" v="654" actId="26606"/>
          <ac:picMkLst>
            <pc:docMk/>
            <pc:sldMk cId="1854195679" sldId="259"/>
            <ac:picMk id="29" creationId="{1B02AB26-3030-FC7F-B1D2-729E8B104F1E}"/>
          </ac:picMkLst>
        </pc:picChg>
        <pc:picChg chg="add del">
          <ac:chgData name="Katanguru, Shreya Reddy" userId="5e72504a-f7d8-48eb-910a-4502aaf35a91" providerId="ADAL" clId="{4FDA5AFE-6828-7E42-8021-3139CF2CFF21}" dt="2023-03-28T23:34:58.474" v="660" actId="26606"/>
          <ac:picMkLst>
            <pc:docMk/>
            <pc:sldMk cId="1854195679" sldId="259"/>
            <ac:picMk id="36" creationId="{DA24849B-7841-B78F-2CFB-EAFA144026A2}"/>
          </ac:picMkLst>
        </pc:picChg>
      </pc:sldChg>
      <pc:sldChg chg="modSp new del mod ord">
        <pc:chgData name="Katanguru, Shreya Reddy" userId="5e72504a-f7d8-48eb-910a-4502aaf35a91" providerId="ADAL" clId="{4FDA5AFE-6828-7E42-8021-3139CF2CFF21}" dt="2023-03-28T23:22:43.970" v="177" actId="2696"/>
        <pc:sldMkLst>
          <pc:docMk/>
          <pc:sldMk cId="3299556870" sldId="259"/>
        </pc:sldMkLst>
        <pc:spChg chg="mod">
          <ac:chgData name="Katanguru, Shreya Reddy" userId="5e72504a-f7d8-48eb-910a-4502aaf35a91" providerId="ADAL" clId="{4FDA5AFE-6828-7E42-8021-3139CF2CFF21}" dt="2023-03-28T23:18:54.501" v="131" actId="20577"/>
          <ac:spMkLst>
            <pc:docMk/>
            <pc:sldMk cId="3299556870" sldId="259"/>
            <ac:spMk id="2" creationId="{E18AA692-36E8-8C81-DE1D-9F5FBE988599}"/>
          </ac:spMkLst>
        </pc:spChg>
        <pc:spChg chg="mod">
          <ac:chgData name="Katanguru, Shreya Reddy" userId="5e72504a-f7d8-48eb-910a-4502aaf35a91" providerId="ADAL" clId="{4FDA5AFE-6828-7E42-8021-3139CF2CFF21}" dt="2023-03-28T23:20:38.952" v="141" actId="20577"/>
          <ac:spMkLst>
            <pc:docMk/>
            <pc:sldMk cId="3299556870" sldId="259"/>
            <ac:spMk id="3" creationId="{A6F3367E-BAC3-D34E-E003-169BA2D30CB6}"/>
          </ac:spMkLst>
        </pc:spChg>
      </pc:sldChg>
      <pc:sldChg chg="modSp new del mod">
        <pc:chgData name="Katanguru, Shreya Reddy" userId="5e72504a-f7d8-48eb-910a-4502aaf35a91" providerId="ADAL" clId="{4FDA5AFE-6828-7E42-8021-3139CF2CFF21}" dt="2023-03-28T23:38:37.713" v="740" actId="2696"/>
        <pc:sldMkLst>
          <pc:docMk/>
          <pc:sldMk cId="472340585" sldId="260"/>
        </pc:sldMkLst>
        <pc:spChg chg="mod">
          <ac:chgData name="Katanguru, Shreya Reddy" userId="5e72504a-f7d8-48eb-910a-4502aaf35a91" providerId="ADAL" clId="{4FDA5AFE-6828-7E42-8021-3139CF2CFF21}" dt="2023-03-28T23:37:42.486" v="739" actId="20577"/>
          <ac:spMkLst>
            <pc:docMk/>
            <pc:sldMk cId="472340585" sldId="260"/>
            <ac:spMk id="2" creationId="{1C3C72A2-C6B7-267C-97E8-2254CDE2B9BA}"/>
          </ac:spMkLst>
        </pc:spChg>
      </pc:sldChg>
      <pc:sldChg chg="addSp modSp mod ord setBg modNotesTx">
        <pc:chgData name="Katanguru, Shreya Reddy" userId="5e72504a-f7d8-48eb-910a-4502aaf35a91" providerId="ADAL" clId="{4FDA5AFE-6828-7E42-8021-3139CF2CFF21}" dt="2023-03-30T11:39:11.741" v="5410" actId="20577"/>
        <pc:sldMkLst>
          <pc:docMk/>
          <pc:sldMk cId="2549742853" sldId="260"/>
        </pc:sldMkLst>
        <pc:spChg chg="mod">
          <ac:chgData name="Katanguru, Shreya Reddy" userId="5e72504a-f7d8-48eb-910a-4502aaf35a91" providerId="ADAL" clId="{4FDA5AFE-6828-7E42-8021-3139CF2CFF21}" dt="2023-03-30T04:51:29.507" v="2851" actId="255"/>
          <ac:spMkLst>
            <pc:docMk/>
            <pc:sldMk cId="2549742853" sldId="260"/>
            <ac:spMk id="2" creationId="{35F8C423-2FF4-ECC3-AABD-322CEF0D3CA3}"/>
          </ac:spMkLst>
        </pc:spChg>
        <pc:spChg chg="mod ord">
          <ac:chgData name="Katanguru, Shreya Reddy" userId="5e72504a-f7d8-48eb-910a-4502aaf35a91" providerId="ADAL" clId="{4FDA5AFE-6828-7E42-8021-3139CF2CFF21}" dt="2023-03-30T04:51:21.992" v="2850" actId="255"/>
          <ac:spMkLst>
            <pc:docMk/>
            <pc:sldMk cId="2549742853" sldId="260"/>
            <ac:spMk id="3" creationId="{531843C9-410E-EC0F-AD60-553089A1110A}"/>
          </ac:spMkLst>
        </pc:spChg>
        <pc:spChg chg="add">
          <ac:chgData name="Katanguru, Shreya Reddy" userId="5e72504a-f7d8-48eb-910a-4502aaf35a91" providerId="ADAL" clId="{4FDA5AFE-6828-7E42-8021-3139CF2CFF21}" dt="2023-03-30T04:51:08.054" v="2844" actId="26606"/>
          <ac:spMkLst>
            <pc:docMk/>
            <pc:sldMk cId="2549742853" sldId="260"/>
            <ac:spMk id="9" creationId="{F3AF35CD-DA30-4E34-B0F3-32C27766DA05}"/>
          </ac:spMkLst>
        </pc:spChg>
        <pc:grpChg chg="add">
          <ac:chgData name="Katanguru, Shreya Reddy" userId="5e72504a-f7d8-48eb-910a-4502aaf35a91" providerId="ADAL" clId="{4FDA5AFE-6828-7E42-8021-3139CF2CFF21}" dt="2023-03-30T04:51:08.054" v="2844" actId="26606"/>
          <ac:grpSpMkLst>
            <pc:docMk/>
            <pc:sldMk cId="2549742853" sldId="260"/>
            <ac:grpSpMk id="11" creationId="{BCFC42DC-2C46-47C4-BC61-530557385DBD}"/>
          </ac:grpSpMkLst>
        </pc:grpChg>
        <pc:picChg chg="mod">
          <ac:chgData name="Katanguru, Shreya Reddy" userId="5e72504a-f7d8-48eb-910a-4502aaf35a91" providerId="ADAL" clId="{4FDA5AFE-6828-7E42-8021-3139CF2CFF21}" dt="2023-03-30T04:51:08.054" v="2844" actId="26606"/>
          <ac:picMkLst>
            <pc:docMk/>
            <pc:sldMk cId="2549742853" sldId="260"/>
            <ac:picMk id="4" creationId="{61A3F470-7A0B-DC4F-F2D3-1FED4A947401}"/>
          </ac:picMkLst>
        </pc:picChg>
      </pc:sldChg>
      <pc:sldChg chg="addSp delSp modSp new del mod">
        <pc:chgData name="Katanguru, Shreya Reddy" userId="5e72504a-f7d8-48eb-910a-4502aaf35a91" providerId="ADAL" clId="{4FDA5AFE-6828-7E42-8021-3139CF2CFF21}" dt="2023-03-29T00:45:06.263" v="1189" actId="2696"/>
        <pc:sldMkLst>
          <pc:docMk/>
          <pc:sldMk cId="2391798589" sldId="261"/>
        </pc:sldMkLst>
        <pc:spChg chg="del">
          <ac:chgData name="Katanguru, Shreya Reddy" userId="5e72504a-f7d8-48eb-910a-4502aaf35a91" providerId="ADAL" clId="{4FDA5AFE-6828-7E42-8021-3139CF2CFF21}" dt="2023-03-29T00:33:20.742" v="818" actId="478"/>
          <ac:spMkLst>
            <pc:docMk/>
            <pc:sldMk cId="2391798589" sldId="261"/>
            <ac:spMk id="2" creationId="{B8A8EA9E-9BA2-1E2C-A2E0-EDF645B85271}"/>
          </ac:spMkLst>
        </pc:spChg>
        <pc:spChg chg="del">
          <ac:chgData name="Katanguru, Shreya Reddy" userId="5e72504a-f7d8-48eb-910a-4502aaf35a91" providerId="ADAL" clId="{4FDA5AFE-6828-7E42-8021-3139CF2CFF21}" dt="2023-03-29T00:32:55.573" v="815" actId="931"/>
          <ac:spMkLst>
            <pc:docMk/>
            <pc:sldMk cId="2391798589" sldId="261"/>
            <ac:spMk id="3" creationId="{58C2BFBB-AA13-72F7-906C-798F451EED69}"/>
          </ac:spMkLst>
        </pc:spChg>
        <pc:spChg chg="add del mod">
          <ac:chgData name="Katanguru, Shreya Reddy" userId="5e72504a-f7d8-48eb-910a-4502aaf35a91" providerId="ADAL" clId="{4FDA5AFE-6828-7E42-8021-3139CF2CFF21}" dt="2023-03-29T00:44:53.135" v="1184" actId="21"/>
          <ac:spMkLst>
            <pc:docMk/>
            <pc:sldMk cId="2391798589" sldId="261"/>
            <ac:spMk id="6" creationId="{0CC1191E-4039-A2F6-C656-2AD22C6D822F}"/>
          </ac:spMkLst>
        </pc:spChg>
        <pc:spChg chg="add del mod">
          <ac:chgData name="Katanguru, Shreya Reddy" userId="5e72504a-f7d8-48eb-910a-4502aaf35a91" providerId="ADAL" clId="{4FDA5AFE-6828-7E42-8021-3139CF2CFF21}" dt="2023-03-29T00:44:35.665" v="1179" actId="21"/>
          <ac:spMkLst>
            <pc:docMk/>
            <pc:sldMk cId="2391798589" sldId="261"/>
            <ac:spMk id="7" creationId="{079CAC36-EF3F-3014-C645-1E16A8B2AB49}"/>
          </ac:spMkLst>
        </pc:spChg>
        <pc:spChg chg="add del mod">
          <ac:chgData name="Katanguru, Shreya Reddy" userId="5e72504a-f7d8-48eb-910a-4502aaf35a91" providerId="ADAL" clId="{4FDA5AFE-6828-7E42-8021-3139CF2CFF21}" dt="2023-03-29T00:44:47.226" v="1182" actId="21"/>
          <ac:spMkLst>
            <pc:docMk/>
            <pc:sldMk cId="2391798589" sldId="261"/>
            <ac:spMk id="8" creationId="{1129609B-932D-184B-BE2F-C09DF2A37B43}"/>
          </ac:spMkLst>
        </pc:spChg>
        <pc:spChg chg="add del mod">
          <ac:chgData name="Katanguru, Shreya Reddy" userId="5e72504a-f7d8-48eb-910a-4502aaf35a91" providerId="ADAL" clId="{4FDA5AFE-6828-7E42-8021-3139CF2CFF21}" dt="2023-03-29T00:44:32.958" v="1178" actId="478"/>
          <ac:spMkLst>
            <pc:docMk/>
            <pc:sldMk cId="2391798589" sldId="261"/>
            <ac:spMk id="10" creationId="{4DB02670-5220-6CBF-B828-B4E122B2133B}"/>
          </ac:spMkLst>
        </pc:spChg>
        <pc:picChg chg="add del mod">
          <ac:chgData name="Katanguru, Shreya Reddy" userId="5e72504a-f7d8-48eb-910a-4502aaf35a91" providerId="ADAL" clId="{4FDA5AFE-6828-7E42-8021-3139CF2CFF21}" dt="2023-03-29T00:44:12.171" v="1173" actId="21"/>
          <ac:picMkLst>
            <pc:docMk/>
            <pc:sldMk cId="2391798589" sldId="261"/>
            <ac:picMk id="5" creationId="{3F8BC9F7-6617-ABCA-47AD-A2B3A1698DC4}"/>
          </ac:picMkLst>
        </pc:picChg>
      </pc:sldChg>
      <pc:sldChg chg="addSp delSp modSp add del mod ord">
        <pc:chgData name="Katanguru, Shreya Reddy" userId="5e72504a-f7d8-48eb-910a-4502aaf35a91" providerId="ADAL" clId="{4FDA5AFE-6828-7E42-8021-3139CF2CFF21}" dt="2023-03-29T01:05:28.404" v="1426" actId="2696"/>
        <pc:sldMkLst>
          <pc:docMk/>
          <pc:sldMk cId="2707461808" sldId="262"/>
        </pc:sldMkLst>
        <pc:spChg chg="del">
          <ac:chgData name="Katanguru, Shreya Reddy" userId="5e72504a-f7d8-48eb-910a-4502aaf35a91" providerId="ADAL" clId="{4FDA5AFE-6828-7E42-8021-3139CF2CFF21}" dt="2023-03-29T00:44:03.737" v="1171" actId="478"/>
          <ac:spMkLst>
            <pc:docMk/>
            <pc:sldMk cId="2707461808" sldId="262"/>
            <ac:spMk id="2" creationId="{5A6A3688-23D4-D62D-2A77-DCEE7BBF931D}"/>
          </ac:spMkLst>
        </pc:spChg>
        <pc:spChg chg="add del mod">
          <ac:chgData name="Katanguru, Shreya Reddy" userId="5e72504a-f7d8-48eb-910a-4502aaf35a91" providerId="ADAL" clId="{4FDA5AFE-6828-7E42-8021-3139CF2CFF21}" dt="2023-03-29T00:44:19.483" v="1176" actId="478"/>
          <ac:spMkLst>
            <pc:docMk/>
            <pc:sldMk cId="2707461808" sldId="262"/>
            <ac:spMk id="4" creationId="{B7541D6E-062A-6D3A-0F31-BF44DCDF8A3D}"/>
          </ac:spMkLst>
        </pc:spChg>
        <pc:spChg chg="add del mod">
          <ac:chgData name="Katanguru, Shreya Reddy" userId="5e72504a-f7d8-48eb-910a-4502aaf35a91" providerId="ADAL" clId="{4FDA5AFE-6828-7E42-8021-3139CF2CFF21}" dt="2023-03-29T00:44:17.099" v="1175" actId="478"/>
          <ac:spMkLst>
            <pc:docMk/>
            <pc:sldMk cId="2707461808" sldId="262"/>
            <ac:spMk id="6" creationId="{BE44A5EA-E43F-D2B5-9B0C-4A5C25B61D71}"/>
          </ac:spMkLst>
        </pc:spChg>
        <pc:spChg chg="add del mod">
          <ac:chgData name="Katanguru, Shreya Reddy" userId="5e72504a-f7d8-48eb-910a-4502aaf35a91" providerId="ADAL" clId="{4FDA5AFE-6828-7E42-8021-3139CF2CFF21}" dt="2023-03-29T01:04:05.581" v="1411" actId="21"/>
          <ac:spMkLst>
            <pc:docMk/>
            <pc:sldMk cId="2707461808" sldId="262"/>
            <ac:spMk id="8" creationId="{89EC888B-BE90-0A5A-E03A-AE4608F1C264}"/>
          </ac:spMkLst>
        </pc:spChg>
        <pc:spChg chg="add del mod">
          <ac:chgData name="Katanguru, Shreya Reddy" userId="5e72504a-f7d8-48eb-910a-4502aaf35a91" providerId="ADAL" clId="{4FDA5AFE-6828-7E42-8021-3139CF2CFF21}" dt="2023-03-29T01:03:59.552" v="1410"/>
          <ac:spMkLst>
            <pc:docMk/>
            <pc:sldMk cId="2707461808" sldId="262"/>
            <ac:spMk id="9" creationId="{87D4B064-E8DE-A16F-FB49-8D21FB87BEF8}"/>
          </ac:spMkLst>
        </pc:spChg>
        <pc:spChg chg="add del mod">
          <ac:chgData name="Katanguru, Shreya Reddy" userId="5e72504a-f7d8-48eb-910a-4502aaf35a91" providerId="ADAL" clId="{4FDA5AFE-6828-7E42-8021-3139CF2CFF21}" dt="2023-03-29T01:04:24.483" v="1416"/>
          <ac:spMkLst>
            <pc:docMk/>
            <pc:sldMk cId="2707461808" sldId="262"/>
            <ac:spMk id="10" creationId="{15B9B363-E1E1-3C6F-3BBD-CE5CA3915B16}"/>
          </ac:spMkLst>
        </pc:spChg>
        <pc:graphicFrameChg chg="del">
          <ac:chgData name="Katanguru, Shreya Reddy" userId="5e72504a-f7d8-48eb-910a-4502aaf35a91" providerId="ADAL" clId="{4FDA5AFE-6828-7E42-8021-3139CF2CFF21}" dt="2023-03-29T00:44:00.780" v="1170" actId="478"/>
          <ac:graphicFrameMkLst>
            <pc:docMk/>
            <pc:sldMk cId="2707461808" sldId="262"/>
            <ac:graphicFrameMk id="16" creationId="{6A6203C9-31C2-1CC2-A390-2F74469660E9}"/>
          </ac:graphicFrameMkLst>
        </pc:graphicFrameChg>
        <pc:picChg chg="add del mod">
          <ac:chgData name="Katanguru, Shreya Reddy" userId="5e72504a-f7d8-48eb-910a-4502aaf35a91" providerId="ADAL" clId="{4FDA5AFE-6828-7E42-8021-3139CF2CFF21}" dt="2023-03-29T01:03:25.424" v="1398" actId="21"/>
          <ac:picMkLst>
            <pc:docMk/>
            <pc:sldMk cId="2707461808" sldId="262"/>
            <ac:picMk id="7" creationId="{C87FE8F5-477D-A9ED-FD3D-101635918C5A}"/>
          </ac:picMkLst>
        </pc:picChg>
      </pc:sldChg>
      <pc:sldChg chg="addSp delSp modSp add del mod">
        <pc:chgData name="Katanguru, Shreya Reddy" userId="5e72504a-f7d8-48eb-910a-4502aaf35a91" providerId="ADAL" clId="{4FDA5AFE-6828-7E42-8021-3139CF2CFF21}" dt="2023-03-29T00:47:55.713" v="1207" actId="2696"/>
        <pc:sldMkLst>
          <pc:docMk/>
          <pc:sldMk cId="3194403883" sldId="263"/>
        </pc:sldMkLst>
        <pc:spChg chg="del">
          <ac:chgData name="Katanguru, Shreya Reddy" userId="5e72504a-f7d8-48eb-910a-4502aaf35a91" providerId="ADAL" clId="{4FDA5AFE-6828-7E42-8021-3139CF2CFF21}" dt="2023-03-29T00:47:22.392" v="1201" actId="478"/>
          <ac:spMkLst>
            <pc:docMk/>
            <pc:sldMk cId="3194403883" sldId="263"/>
            <ac:spMk id="8" creationId="{89EC888B-BE90-0A5A-E03A-AE4608F1C264}"/>
          </ac:spMkLst>
        </pc:spChg>
        <pc:spChg chg="mod">
          <ac:chgData name="Katanguru, Shreya Reddy" userId="5e72504a-f7d8-48eb-910a-4502aaf35a91" providerId="ADAL" clId="{4FDA5AFE-6828-7E42-8021-3139CF2CFF21}" dt="2023-03-29T00:47:33.923" v="1204" actId="14100"/>
          <ac:spMkLst>
            <pc:docMk/>
            <pc:sldMk cId="3194403883" sldId="263"/>
            <ac:spMk id="9" creationId="{87D4B064-E8DE-A16F-FB49-8D21FB87BEF8}"/>
          </ac:spMkLst>
        </pc:spChg>
        <pc:picChg chg="add del mod">
          <ac:chgData name="Katanguru, Shreya Reddy" userId="5e72504a-f7d8-48eb-910a-4502aaf35a91" providerId="ADAL" clId="{4FDA5AFE-6828-7E42-8021-3139CF2CFF21}" dt="2023-03-29T00:47:07.403" v="1196" actId="478"/>
          <ac:picMkLst>
            <pc:docMk/>
            <pc:sldMk cId="3194403883" sldId="263"/>
            <ac:picMk id="3" creationId="{C7375A2B-FF86-5DEE-6A51-487C843623A7}"/>
          </ac:picMkLst>
        </pc:picChg>
        <pc:picChg chg="add del mod">
          <ac:chgData name="Katanguru, Shreya Reddy" userId="5e72504a-f7d8-48eb-910a-4502aaf35a91" providerId="ADAL" clId="{4FDA5AFE-6828-7E42-8021-3139CF2CFF21}" dt="2023-03-29T00:47:52.731" v="1206" actId="21"/>
          <ac:picMkLst>
            <pc:docMk/>
            <pc:sldMk cId="3194403883" sldId="263"/>
            <ac:picMk id="5" creationId="{BB5BCCE9-D096-FA22-1B1A-524DD3AA48DE}"/>
          </ac:picMkLst>
        </pc:picChg>
        <pc:picChg chg="del">
          <ac:chgData name="Katanguru, Shreya Reddy" userId="5e72504a-f7d8-48eb-910a-4502aaf35a91" providerId="ADAL" clId="{4FDA5AFE-6828-7E42-8021-3139CF2CFF21}" dt="2023-03-29T00:46:38.722" v="1192" actId="478"/>
          <ac:picMkLst>
            <pc:docMk/>
            <pc:sldMk cId="3194403883" sldId="263"/>
            <ac:picMk id="7" creationId="{C87FE8F5-477D-A9ED-FD3D-101635918C5A}"/>
          </ac:picMkLst>
        </pc:picChg>
      </pc:sldChg>
      <pc:sldChg chg="addSp delSp modSp new del mod ord setBg">
        <pc:chgData name="Katanguru, Shreya Reddy" userId="5e72504a-f7d8-48eb-910a-4502aaf35a91" providerId="ADAL" clId="{4FDA5AFE-6828-7E42-8021-3139CF2CFF21}" dt="2023-03-29T01:03:13.192" v="1395" actId="2696"/>
        <pc:sldMkLst>
          <pc:docMk/>
          <pc:sldMk cId="2757652167" sldId="264"/>
        </pc:sldMkLst>
        <pc:spChg chg="del">
          <ac:chgData name="Katanguru, Shreya Reddy" userId="5e72504a-f7d8-48eb-910a-4502aaf35a91" providerId="ADAL" clId="{4FDA5AFE-6828-7E42-8021-3139CF2CFF21}" dt="2023-03-29T00:48:05.851" v="1211" actId="478"/>
          <ac:spMkLst>
            <pc:docMk/>
            <pc:sldMk cId="2757652167" sldId="264"/>
            <ac:spMk id="2" creationId="{E5FC5D03-65D1-80D0-23AF-7898CC181F56}"/>
          </ac:spMkLst>
        </pc:spChg>
        <pc:spChg chg="del">
          <ac:chgData name="Katanguru, Shreya Reddy" userId="5e72504a-f7d8-48eb-910a-4502aaf35a91" providerId="ADAL" clId="{4FDA5AFE-6828-7E42-8021-3139CF2CFF21}" dt="2023-03-29T00:48:03.552" v="1210" actId="478"/>
          <ac:spMkLst>
            <pc:docMk/>
            <pc:sldMk cId="2757652167" sldId="264"/>
            <ac:spMk id="3" creationId="{68A9FBBC-87C5-F7CB-016D-506EAFBF97B1}"/>
          </ac:spMkLst>
        </pc:spChg>
        <pc:spChg chg="add del mod">
          <ac:chgData name="Katanguru, Shreya Reddy" userId="5e72504a-f7d8-48eb-910a-4502aaf35a91" providerId="ADAL" clId="{4FDA5AFE-6828-7E42-8021-3139CF2CFF21}" dt="2023-03-29T01:03:11.382" v="1394"/>
          <ac:spMkLst>
            <pc:docMk/>
            <pc:sldMk cId="2757652167" sldId="264"/>
            <ac:spMk id="5" creationId="{9276988E-A689-B945-1297-951CE02A470F}"/>
          </ac:spMkLst>
        </pc:spChg>
        <pc:spChg chg="add">
          <ac:chgData name="Katanguru, Shreya Reddy" userId="5e72504a-f7d8-48eb-910a-4502aaf35a91" providerId="ADAL" clId="{4FDA5AFE-6828-7E42-8021-3139CF2CFF21}" dt="2023-03-29T00:48:14.647" v="1214" actId="26606"/>
          <ac:spMkLst>
            <pc:docMk/>
            <pc:sldMk cId="2757652167" sldId="264"/>
            <ac:spMk id="9" creationId="{7049A7D3-684C-4C59-A4B6-7B308A6AD34D}"/>
          </ac:spMkLst>
        </pc:spChg>
        <pc:spChg chg="add">
          <ac:chgData name="Katanguru, Shreya Reddy" userId="5e72504a-f7d8-48eb-910a-4502aaf35a91" providerId="ADAL" clId="{4FDA5AFE-6828-7E42-8021-3139CF2CFF21}" dt="2023-03-29T00:48:14.647" v="1214" actId="26606"/>
          <ac:spMkLst>
            <pc:docMk/>
            <pc:sldMk cId="2757652167" sldId="264"/>
            <ac:spMk id="11" creationId="{D7B1087B-C592-40E7-B532-60B453A2FE6A}"/>
          </ac:spMkLst>
        </pc:spChg>
        <pc:spChg chg="add">
          <ac:chgData name="Katanguru, Shreya Reddy" userId="5e72504a-f7d8-48eb-910a-4502aaf35a91" providerId="ADAL" clId="{4FDA5AFE-6828-7E42-8021-3139CF2CFF21}" dt="2023-03-29T00:48:14.647" v="1214" actId="26606"/>
          <ac:spMkLst>
            <pc:docMk/>
            <pc:sldMk cId="2757652167" sldId="264"/>
            <ac:spMk id="13" creationId="{14AE7447-E8F8-4A0F-9E3D-94842BFF886E}"/>
          </ac:spMkLst>
        </pc:spChg>
        <pc:spChg chg="add">
          <ac:chgData name="Katanguru, Shreya Reddy" userId="5e72504a-f7d8-48eb-910a-4502aaf35a91" providerId="ADAL" clId="{4FDA5AFE-6828-7E42-8021-3139CF2CFF21}" dt="2023-03-29T00:48:14.647" v="1214" actId="26606"/>
          <ac:spMkLst>
            <pc:docMk/>
            <pc:sldMk cId="2757652167" sldId="264"/>
            <ac:spMk id="19" creationId="{FF0965A7-524A-44F1-B044-48411EA4FD85}"/>
          </ac:spMkLst>
        </pc:spChg>
        <pc:spChg chg="add">
          <ac:chgData name="Katanguru, Shreya Reddy" userId="5e72504a-f7d8-48eb-910a-4502aaf35a91" providerId="ADAL" clId="{4FDA5AFE-6828-7E42-8021-3139CF2CFF21}" dt="2023-03-29T00:48:14.647" v="1214" actId="26606"/>
          <ac:spMkLst>
            <pc:docMk/>
            <pc:sldMk cId="2757652167" sldId="264"/>
            <ac:spMk id="21" creationId="{58EE5433-7B78-4432-965F-8790C3F425BE}"/>
          </ac:spMkLst>
        </pc:spChg>
        <pc:spChg chg="add">
          <ac:chgData name="Katanguru, Shreya Reddy" userId="5e72504a-f7d8-48eb-910a-4502aaf35a91" providerId="ADAL" clId="{4FDA5AFE-6828-7E42-8021-3139CF2CFF21}" dt="2023-03-29T00:48:14.647" v="1214" actId="26606"/>
          <ac:spMkLst>
            <pc:docMk/>
            <pc:sldMk cId="2757652167" sldId="264"/>
            <ac:spMk id="23" creationId="{8F7AAA96-ECD9-48EA-B942-1172BB519BB0}"/>
          </ac:spMkLst>
        </pc:spChg>
        <pc:spChg chg="add">
          <ac:chgData name="Katanguru, Shreya Reddy" userId="5e72504a-f7d8-48eb-910a-4502aaf35a91" providerId="ADAL" clId="{4FDA5AFE-6828-7E42-8021-3139CF2CFF21}" dt="2023-03-29T00:48:14.647" v="1214" actId="26606"/>
          <ac:spMkLst>
            <pc:docMk/>
            <pc:sldMk cId="2757652167" sldId="264"/>
            <ac:spMk id="25" creationId="{248BD5A8-902E-46F3-9C9F-F939987C5E32}"/>
          </ac:spMkLst>
        </pc:spChg>
        <pc:grpChg chg="add">
          <ac:chgData name="Katanguru, Shreya Reddy" userId="5e72504a-f7d8-48eb-910a-4502aaf35a91" providerId="ADAL" clId="{4FDA5AFE-6828-7E42-8021-3139CF2CFF21}" dt="2023-03-29T00:48:14.647" v="1214" actId="26606"/>
          <ac:grpSpMkLst>
            <pc:docMk/>
            <pc:sldMk cId="2757652167" sldId="264"/>
            <ac:grpSpMk id="15" creationId="{85981F80-69EE-4E2B-82A8-47FDFD7720AC}"/>
          </ac:grpSpMkLst>
        </pc:grpChg>
        <pc:grpChg chg="add">
          <ac:chgData name="Katanguru, Shreya Reddy" userId="5e72504a-f7d8-48eb-910a-4502aaf35a91" providerId="ADAL" clId="{4FDA5AFE-6828-7E42-8021-3139CF2CFF21}" dt="2023-03-29T00:48:14.647" v="1214" actId="26606"/>
          <ac:grpSpMkLst>
            <pc:docMk/>
            <pc:sldMk cId="2757652167" sldId="264"/>
            <ac:grpSpMk id="27" creationId="{3800B863-FA71-4FFB-9F30-56E95B0D3DF0}"/>
          </ac:grpSpMkLst>
        </pc:grpChg>
        <pc:picChg chg="add del mod">
          <ac:chgData name="Katanguru, Shreya Reddy" userId="5e72504a-f7d8-48eb-910a-4502aaf35a91" providerId="ADAL" clId="{4FDA5AFE-6828-7E42-8021-3139CF2CFF21}" dt="2023-03-29T01:02:43.181" v="1385" actId="21"/>
          <ac:picMkLst>
            <pc:docMk/>
            <pc:sldMk cId="2757652167" sldId="264"/>
            <ac:picMk id="4" creationId="{C79F13EF-9123-AF4C-774D-4460335956E1}"/>
          </ac:picMkLst>
        </pc:picChg>
      </pc:sldChg>
      <pc:sldChg chg="addSp modSp mod ord setBg modNotesTx">
        <pc:chgData name="Katanguru, Shreya Reddy" userId="5e72504a-f7d8-48eb-910a-4502aaf35a91" providerId="ADAL" clId="{4FDA5AFE-6828-7E42-8021-3139CF2CFF21}" dt="2023-03-30T11:19:49.621" v="4156"/>
        <pc:sldMkLst>
          <pc:docMk/>
          <pc:sldMk cId="3814528076" sldId="265"/>
        </pc:sldMkLst>
        <pc:spChg chg="mod">
          <ac:chgData name="Katanguru, Shreya Reddy" userId="5e72504a-f7d8-48eb-910a-4502aaf35a91" providerId="ADAL" clId="{4FDA5AFE-6828-7E42-8021-3139CF2CFF21}" dt="2023-03-30T03:24:06.719" v="2829" actId="1076"/>
          <ac:spMkLst>
            <pc:docMk/>
            <pc:sldMk cId="3814528076" sldId="265"/>
            <ac:spMk id="2" creationId="{FE553825-316E-21DC-6194-D9D3A30C9560}"/>
          </ac:spMkLst>
        </pc:spChg>
        <pc:spChg chg="mod ord">
          <ac:chgData name="Katanguru, Shreya Reddy" userId="5e72504a-f7d8-48eb-910a-4502aaf35a91" providerId="ADAL" clId="{4FDA5AFE-6828-7E42-8021-3139CF2CFF21}" dt="2023-03-30T03:24:11.222" v="2830" actId="1076"/>
          <ac:spMkLst>
            <pc:docMk/>
            <pc:sldMk cId="3814528076" sldId="265"/>
            <ac:spMk id="5" creationId="{B028509A-6EDB-9778-8E26-D6757F5DCBB1}"/>
          </ac:spMkLst>
        </pc:spChg>
        <pc:spChg chg="add">
          <ac:chgData name="Katanguru, Shreya Reddy" userId="5e72504a-f7d8-48eb-910a-4502aaf35a91" providerId="ADAL" clId="{4FDA5AFE-6828-7E42-8021-3139CF2CFF21}" dt="2023-03-30T03:23:54.818" v="2826" actId="26606"/>
          <ac:spMkLst>
            <pc:docMk/>
            <pc:sldMk cId="3814528076" sldId="265"/>
            <ac:spMk id="10" creationId="{F3AF35CD-DA30-4E34-B0F3-32C27766DA05}"/>
          </ac:spMkLst>
        </pc:spChg>
        <pc:grpChg chg="add">
          <ac:chgData name="Katanguru, Shreya Reddy" userId="5e72504a-f7d8-48eb-910a-4502aaf35a91" providerId="ADAL" clId="{4FDA5AFE-6828-7E42-8021-3139CF2CFF21}" dt="2023-03-30T03:23:54.818" v="2826" actId="26606"/>
          <ac:grpSpMkLst>
            <pc:docMk/>
            <pc:sldMk cId="3814528076" sldId="265"/>
            <ac:grpSpMk id="12" creationId="{BCFC42DC-2C46-47C4-BC61-530557385DBD}"/>
          </ac:grpSpMkLst>
        </pc:grpChg>
        <pc:picChg chg="mod">
          <ac:chgData name="Katanguru, Shreya Reddy" userId="5e72504a-f7d8-48eb-910a-4502aaf35a91" providerId="ADAL" clId="{4FDA5AFE-6828-7E42-8021-3139CF2CFF21}" dt="2023-03-30T03:23:54.818" v="2826" actId="26606"/>
          <ac:picMkLst>
            <pc:docMk/>
            <pc:sldMk cId="3814528076" sldId="265"/>
            <ac:picMk id="3" creationId="{FBC69310-4A65-2F6A-FEE2-8947145084B7}"/>
          </ac:picMkLst>
        </pc:picChg>
      </pc:sldChg>
      <pc:sldChg chg="addSp delSp modSp new mod setBg modNotesTx">
        <pc:chgData name="Katanguru, Shreya Reddy" userId="5e72504a-f7d8-48eb-910a-4502aaf35a91" providerId="ADAL" clId="{4FDA5AFE-6828-7E42-8021-3139CF2CFF21}" dt="2023-03-30T10:52:14.564" v="4113" actId="20577"/>
        <pc:sldMkLst>
          <pc:docMk/>
          <pc:sldMk cId="3154391847" sldId="266"/>
        </pc:sldMkLst>
        <pc:spChg chg="del">
          <ac:chgData name="Katanguru, Shreya Reddy" userId="5e72504a-f7d8-48eb-910a-4502aaf35a91" providerId="ADAL" clId="{4FDA5AFE-6828-7E42-8021-3139CF2CFF21}" dt="2023-03-29T01:01:20.851" v="1284" actId="478"/>
          <ac:spMkLst>
            <pc:docMk/>
            <pc:sldMk cId="3154391847" sldId="266"/>
            <ac:spMk id="2" creationId="{7D63B51B-112A-4E99-7817-667C75641A49}"/>
          </ac:spMkLst>
        </pc:spChg>
        <pc:spChg chg="del">
          <ac:chgData name="Katanguru, Shreya Reddy" userId="5e72504a-f7d8-48eb-910a-4502aaf35a91" providerId="ADAL" clId="{4FDA5AFE-6828-7E42-8021-3139CF2CFF21}" dt="2023-03-29T01:01:18.937" v="1283" actId="478"/>
          <ac:spMkLst>
            <pc:docMk/>
            <pc:sldMk cId="3154391847" sldId="266"/>
            <ac:spMk id="3" creationId="{C2F54D3F-A821-BAA1-08A6-CDDAAD217B02}"/>
          </ac:spMkLst>
        </pc:spChg>
        <pc:spChg chg="add mod">
          <ac:chgData name="Katanguru, Shreya Reddy" userId="5e72504a-f7d8-48eb-910a-4502aaf35a91" providerId="ADAL" clId="{4FDA5AFE-6828-7E42-8021-3139CF2CFF21}" dt="2023-03-29T01:04:42.005" v="1423" actId="1076"/>
          <ac:spMkLst>
            <pc:docMk/>
            <pc:sldMk cId="3154391847" sldId="266"/>
            <ac:spMk id="6" creationId="{A19A1F77-01E4-1D97-FA03-F836C6C238DE}"/>
          </ac:spMkLst>
        </pc:spChg>
        <pc:spChg chg="add mod">
          <ac:chgData name="Katanguru, Shreya Reddy" userId="5e72504a-f7d8-48eb-910a-4502aaf35a91" providerId="ADAL" clId="{4FDA5AFE-6828-7E42-8021-3139CF2CFF21}" dt="2023-03-30T06:42:17.158" v="3999" actId="20577"/>
          <ac:spMkLst>
            <pc:docMk/>
            <pc:sldMk cId="3154391847" sldId="266"/>
            <ac:spMk id="9" creationId="{5C7EEBBB-8E84-FAAF-507B-E9F0B5FC3C06}"/>
          </ac:spMkLst>
        </pc:spChg>
        <pc:spChg chg="add">
          <ac:chgData name="Katanguru, Shreya Reddy" userId="5e72504a-f7d8-48eb-910a-4502aaf35a91" providerId="ADAL" clId="{4FDA5AFE-6828-7E42-8021-3139CF2CFF21}" dt="2023-03-29T01:01:34.659" v="1288" actId="26606"/>
          <ac:spMkLst>
            <pc:docMk/>
            <pc:sldMk cId="3154391847" sldId="266"/>
            <ac:spMk id="14" creationId="{9C5EC292-991E-4C8F-9F55-D72971A4BB9C}"/>
          </ac:spMkLst>
        </pc:spChg>
        <pc:spChg chg="add mod">
          <ac:chgData name="Katanguru, Shreya Reddy" userId="5e72504a-f7d8-48eb-910a-4502aaf35a91" providerId="ADAL" clId="{4FDA5AFE-6828-7E42-8021-3139CF2CFF21}" dt="2023-03-30T04:15:56.731" v="2839" actId="20577"/>
          <ac:spMkLst>
            <pc:docMk/>
            <pc:sldMk cId="3154391847" sldId="266"/>
            <ac:spMk id="15" creationId="{8B7DCFBA-7E87-B7BA-1339-EC25046A5D3A}"/>
          </ac:spMkLst>
        </pc:spChg>
        <pc:spChg chg="add">
          <ac:chgData name="Katanguru, Shreya Reddy" userId="5e72504a-f7d8-48eb-910a-4502aaf35a91" providerId="ADAL" clId="{4FDA5AFE-6828-7E42-8021-3139CF2CFF21}" dt="2023-03-29T01:01:34.659" v="1288" actId="26606"/>
          <ac:spMkLst>
            <pc:docMk/>
            <pc:sldMk cId="3154391847" sldId="266"/>
            <ac:spMk id="16" creationId="{F90B7573-D2CD-4589-B099-E8254726ACC0}"/>
          </ac:spMkLst>
        </pc:spChg>
        <pc:spChg chg="add">
          <ac:chgData name="Katanguru, Shreya Reddy" userId="5e72504a-f7d8-48eb-910a-4502aaf35a91" providerId="ADAL" clId="{4FDA5AFE-6828-7E42-8021-3139CF2CFF21}" dt="2023-03-29T01:01:34.659" v="1288" actId="26606"/>
          <ac:spMkLst>
            <pc:docMk/>
            <pc:sldMk cId="3154391847" sldId="266"/>
            <ac:spMk id="18" creationId="{C26A041F-C32D-4E9C-AD9A-6F8F9710D957}"/>
          </ac:spMkLst>
        </pc:spChg>
        <pc:grpChg chg="add">
          <ac:chgData name="Katanguru, Shreya Reddy" userId="5e72504a-f7d8-48eb-910a-4502aaf35a91" providerId="ADAL" clId="{4FDA5AFE-6828-7E42-8021-3139CF2CFF21}" dt="2023-03-29T01:01:34.659" v="1288" actId="26606"/>
          <ac:grpSpMkLst>
            <pc:docMk/>
            <pc:sldMk cId="3154391847" sldId="266"/>
            <ac:grpSpMk id="10" creationId="{2A313B03-D361-4EC9-AF52-0B3C1C92C26D}"/>
          </ac:grpSpMkLst>
        </pc:grpChg>
        <pc:picChg chg="add del mod">
          <ac:chgData name="Katanguru, Shreya Reddy" userId="5e72504a-f7d8-48eb-910a-4502aaf35a91" providerId="ADAL" clId="{4FDA5AFE-6828-7E42-8021-3139CF2CFF21}" dt="2023-03-29T01:02:47.634" v="1387" actId="478"/>
          <ac:picMkLst>
            <pc:docMk/>
            <pc:sldMk cId="3154391847" sldId="266"/>
            <ac:picMk id="5" creationId="{0721E76F-503B-3538-55BE-DDE69AC412D6}"/>
          </ac:picMkLst>
        </pc:picChg>
        <pc:picChg chg="add del mod">
          <ac:chgData name="Katanguru, Shreya Reddy" userId="5e72504a-f7d8-48eb-910a-4502aaf35a91" providerId="ADAL" clId="{4FDA5AFE-6828-7E42-8021-3139CF2CFF21}" dt="2023-03-29T01:03:23.307" v="1397" actId="478"/>
          <ac:picMkLst>
            <pc:docMk/>
            <pc:sldMk cId="3154391847" sldId="266"/>
            <ac:picMk id="7" creationId="{388094A0-DF50-1C4F-C8AE-D7B6B1CD8BB9}"/>
          </ac:picMkLst>
        </pc:picChg>
        <pc:picChg chg="add mod">
          <ac:chgData name="Katanguru, Shreya Reddy" userId="5e72504a-f7d8-48eb-910a-4502aaf35a91" providerId="ADAL" clId="{4FDA5AFE-6828-7E42-8021-3139CF2CFF21}" dt="2023-03-29T01:04:39.469" v="1422" actId="1076"/>
          <ac:picMkLst>
            <pc:docMk/>
            <pc:sldMk cId="3154391847" sldId="266"/>
            <ac:picMk id="8" creationId="{AC00C479-8C0C-1B4D-E58A-7B44F3977775}"/>
          </ac:picMkLst>
        </pc:picChg>
      </pc:sldChg>
      <pc:sldChg chg="modSp add mod modNotesTx">
        <pc:chgData name="Katanguru, Shreya Reddy" userId="5e72504a-f7d8-48eb-910a-4502aaf35a91" providerId="ADAL" clId="{4FDA5AFE-6828-7E42-8021-3139CF2CFF21}" dt="2023-03-30T10:53:37.917" v="4121"/>
        <pc:sldMkLst>
          <pc:docMk/>
          <pc:sldMk cId="564021228" sldId="267"/>
        </pc:sldMkLst>
        <pc:spChg chg="mod">
          <ac:chgData name="Katanguru, Shreya Reddy" userId="5e72504a-f7d8-48eb-910a-4502aaf35a91" providerId="ADAL" clId="{4FDA5AFE-6828-7E42-8021-3139CF2CFF21}" dt="2023-03-29T01:04:59.988" v="1424" actId="255"/>
          <ac:spMkLst>
            <pc:docMk/>
            <pc:sldMk cId="564021228" sldId="267"/>
            <ac:spMk id="6" creationId="{A19A1F77-01E4-1D97-FA03-F836C6C238DE}"/>
          </ac:spMkLst>
        </pc:spChg>
        <pc:picChg chg="mod">
          <ac:chgData name="Katanguru, Shreya Reddy" userId="5e72504a-f7d8-48eb-910a-4502aaf35a91" providerId="ADAL" clId="{4FDA5AFE-6828-7E42-8021-3139CF2CFF21}" dt="2023-03-29T01:05:08.309" v="1425" actId="1076"/>
          <ac:picMkLst>
            <pc:docMk/>
            <pc:sldMk cId="564021228" sldId="267"/>
            <ac:picMk id="5" creationId="{0721E76F-503B-3538-55BE-DDE69AC412D6}"/>
          </ac:picMkLst>
        </pc:picChg>
      </pc:sldChg>
      <pc:sldChg chg="modSp add mod modNotesTx">
        <pc:chgData name="Katanguru, Shreya Reddy" userId="5e72504a-f7d8-48eb-910a-4502aaf35a91" providerId="ADAL" clId="{4FDA5AFE-6828-7E42-8021-3139CF2CFF21}" dt="2023-03-30T11:45:13.655" v="5605" actId="20577"/>
        <pc:sldMkLst>
          <pc:docMk/>
          <pc:sldMk cId="1014287904" sldId="268"/>
        </pc:sldMkLst>
        <pc:spChg chg="mod">
          <ac:chgData name="Katanguru, Shreya Reddy" userId="5e72504a-f7d8-48eb-910a-4502aaf35a91" providerId="ADAL" clId="{4FDA5AFE-6828-7E42-8021-3139CF2CFF21}" dt="2023-03-30T06:40:24.442" v="3991" actId="20577"/>
          <ac:spMkLst>
            <pc:docMk/>
            <pc:sldMk cId="1014287904" sldId="268"/>
            <ac:spMk id="6" creationId="{A19A1F77-01E4-1D97-FA03-F836C6C238DE}"/>
          </ac:spMkLst>
        </pc:spChg>
      </pc:sldChg>
      <pc:sldChg chg="addSp delSp modSp new mod ord modNotesTx">
        <pc:chgData name="Katanguru, Shreya Reddy" userId="5e72504a-f7d8-48eb-910a-4502aaf35a91" providerId="ADAL" clId="{4FDA5AFE-6828-7E42-8021-3139CF2CFF21}" dt="2023-03-30T10:57:43.063" v="4123" actId="33524"/>
        <pc:sldMkLst>
          <pc:docMk/>
          <pc:sldMk cId="39642462" sldId="269"/>
        </pc:sldMkLst>
        <pc:spChg chg="mod">
          <ac:chgData name="Katanguru, Shreya Reddy" userId="5e72504a-f7d8-48eb-910a-4502aaf35a91" providerId="ADAL" clId="{4FDA5AFE-6828-7E42-8021-3139CF2CFF21}" dt="2023-03-29T01:18:46.681" v="1466" actId="20577"/>
          <ac:spMkLst>
            <pc:docMk/>
            <pc:sldMk cId="39642462" sldId="269"/>
            <ac:spMk id="2" creationId="{7853D444-EF09-7060-6973-F1BCFC2C5BC7}"/>
          </ac:spMkLst>
        </pc:spChg>
        <pc:spChg chg="del">
          <ac:chgData name="Katanguru, Shreya Reddy" userId="5e72504a-f7d8-48eb-910a-4502aaf35a91" providerId="ADAL" clId="{4FDA5AFE-6828-7E42-8021-3139CF2CFF21}" dt="2023-03-29T01:19:08.156" v="1467" actId="478"/>
          <ac:spMkLst>
            <pc:docMk/>
            <pc:sldMk cId="39642462" sldId="269"/>
            <ac:spMk id="3" creationId="{6EBE6C6E-B2F2-CDDD-72F0-7A9AAC5DEA2D}"/>
          </ac:spMkLst>
        </pc:spChg>
        <pc:spChg chg="add mod">
          <ac:chgData name="Katanguru, Shreya Reddy" userId="5e72504a-f7d8-48eb-910a-4502aaf35a91" providerId="ADAL" clId="{4FDA5AFE-6828-7E42-8021-3139CF2CFF21}" dt="2023-03-29T17:29:07.228" v="1579" actId="20577"/>
          <ac:spMkLst>
            <pc:docMk/>
            <pc:sldMk cId="39642462" sldId="269"/>
            <ac:spMk id="8" creationId="{15C47E14-A3BC-41EC-796C-E2EFDA3CC423}"/>
          </ac:spMkLst>
        </pc:spChg>
        <pc:spChg chg="add mod">
          <ac:chgData name="Katanguru, Shreya Reddy" userId="5e72504a-f7d8-48eb-910a-4502aaf35a91" providerId="ADAL" clId="{4FDA5AFE-6828-7E42-8021-3139CF2CFF21}" dt="2023-03-29T17:11:34.024" v="1518" actId="2711"/>
          <ac:spMkLst>
            <pc:docMk/>
            <pc:sldMk cId="39642462" sldId="269"/>
            <ac:spMk id="9" creationId="{EFAF18DB-D5A1-AA1B-BABD-899552D81740}"/>
          </ac:spMkLst>
        </pc:spChg>
        <pc:picChg chg="add mod">
          <ac:chgData name="Katanguru, Shreya Reddy" userId="5e72504a-f7d8-48eb-910a-4502aaf35a91" providerId="ADAL" clId="{4FDA5AFE-6828-7E42-8021-3139CF2CFF21}" dt="2023-03-29T01:19:22.500" v="1472" actId="1076"/>
          <ac:picMkLst>
            <pc:docMk/>
            <pc:sldMk cId="39642462" sldId="269"/>
            <ac:picMk id="5" creationId="{C4BDC586-2A0F-B35F-0B64-775712777418}"/>
          </ac:picMkLst>
        </pc:picChg>
        <pc:picChg chg="add mod">
          <ac:chgData name="Katanguru, Shreya Reddy" userId="5e72504a-f7d8-48eb-910a-4502aaf35a91" providerId="ADAL" clId="{4FDA5AFE-6828-7E42-8021-3139CF2CFF21}" dt="2023-03-29T01:20:18.610" v="1477" actId="1076"/>
          <ac:picMkLst>
            <pc:docMk/>
            <pc:sldMk cId="39642462" sldId="269"/>
            <ac:picMk id="7" creationId="{4249BC06-B1C7-DEF8-BB35-E6087E6673BA}"/>
          </ac:picMkLst>
        </pc:picChg>
      </pc:sldChg>
      <pc:sldChg chg="addSp delSp modSp del mod ord setBg modNotesTx">
        <pc:chgData name="Katanguru, Shreya Reddy" userId="5e72504a-f7d8-48eb-910a-4502aaf35a91" providerId="ADAL" clId="{4FDA5AFE-6828-7E42-8021-3139CF2CFF21}" dt="2023-03-30T06:34:45.216" v="3953" actId="2696"/>
        <pc:sldMkLst>
          <pc:docMk/>
          <pc:sldMk cId="1576692819" sldId="270"/>
        </pc:sldMkLst>
        <pc:spChg chg="add del mod">
          <ac:chgData name="Katanguru, Shreya Reddy" userId="5e72504a-f7d8-48eb-910a-4502aaf35a91" providerId="ADAL" clId="{4FDA5AFE-6828-7E42-8021-3139CF2CFF21}" dt="2023-03-29T18:58:00.365" v="1582" actId="478"/>
          <ac:spMkLst>
            <pc:docMk/>
            <pc:sldMk cId="1576692819" sldId="270"/>
            <ac:spMk id="3" creationId="{2C717EE1-DE2E-1BDD-2EC2-68B16E5824EC}"/>
          </ac:spMkLst>
        </pc:spChg>
        <pc:spChg chg="add mod">
          <ac:chgData name="Katanguru, Shreya Reddy" userId="5e72504a-f7d8-48eb-910a-4502aaf35a91" providerId="ADAL" clId="{4FDA5AFE-6828-7E42-8021-3139CF2CFF21}" dt="2023-03-30T03:23:31.562" v="2823" actId="27636"/>
          <ac:spMkLst>
            <pc:docMk/>
            <pc:sldMk cId="1576692819" sldId="270"/>
            <ac:spMk id="8" creationId="{3908AA7A-57EE-C085-185B-188211D55216}"/>
          </ac:spMkLst>
        </pc:spChg>
        <pc:spChg chg="add del">
          <ac:chgData name="Katanguru, Shreya Reddy" userId="5e72504a-f7d8-48eb-910a-4502aaf35a91" providerId="ADAL" clId="{4FDA5AFE-6828-7E42-8021-3139CF2CFF21}" dt="2023-03-29T19:02:33.677" v="1766" actId="26606"/>
          <ac:spMkLst>
            <pc:docMk/>
            <pc:sldMk cId="1576692819" sldId="270"/>
            <ac:spMk id="12" creationId="{7049A7D3-684C-4C59-A4B6-7B308A6AD34D}"/>
          </ac:spMkLst>
        </pc:spChg>
        <pc:spChg chg="add del">
          <ac:chgData name="Katanguru, Shreya Reddy" userId="5e72504a-f7d8-48eb-910a-4502aaf35a91" providerId="ADAL" clId="{4FDA5AFE-6828-7E42-8021-3139CF2CFF21}" dt="2023-03-29T19:02:33.677" v="1766" actId="26606"/>
          <ac:spMkLst>
            <pc:docMk/>
            <pc:sldMk cId="1576692819" sldId="270"/>
            <ac:spMk id="14" creationId="{D7B1087B-C592-40E7-B532-60B453A2FE6A}"/>
          </ac:spMkLst>
        </pc:spChg>
        <pc:spChg chg="add del">
          <ac:chgData name="Katanguru, Shreya Reddy" userId="5e72504a-f7d8-48eb-910a-4502aaf35a91" providerId="ADAL" clId="{4FDA5AFE-6828-7E42-8021-3139CF2CFF21}" dt="2023-03-29T19:02:33.677" v="1766" actId="26606"/>
          <ac:spMkLst>
            <pc:docMk/>
            <pc:sldMk cId="1576692819" sldId="270"/>
            <ac:spMk id="16" creationId="{14AE7447-E8F8-4A0F-9E3D-94842BFF886E}"/>
          </ac:spMkLst>
        </pc:spChg>
        <pc:spChg chg="add del">
          <ac:chgData name="Katanguru, Shreya Reddy" userId="5e72504a-f7d8-48eb-910a-4502aaf35a91" providerId="ADAL" clId="{4FDA5AFE-6828-7E42-8021-3139CF2CFF21}" dt="2023-03-29T19:02:33.677" v="1766" actId="26606"/>
          <ac:spMkLst>
            <pc:docMk/>
            <pc:sldMk cId="1576692819" sldId="270"/>
            <ac:spMk id="22" creationId="{0680B5D0-24EC-465A-A0E6-C4DF951E0043}"/>
          </ac:spMkLst>
        </pc:spChg>
        <pc:spChg chg="add del">
          <ac:chgData name="Katanguru, Shreya Reddy" userId="5e72504a-f7d8-48eb-910a-4502aaf35a91" providerId="ADAL" clId="{4FDA5AFE-6828-7E42-8021-3139CF2CFF21}" dt="2023-03-29T19:02:33.677" v="1766" actId="26606"/>
          <ac:spMkLst>
            <pc:docMk/>
            <pc:sldMk cId="1576692819" sldId="270"/>
            <ac:spMk id="24" creationId="{30BF1B50-A83E-4ED6-A2AA-C943C1F89F85}"/>
          </ac:spMkLst>
        </pc:spChg>
        <pc:spChg chg="add del">
          <ac:chgData name="Katanguru, Shreya Reddy" userId="5e72504a-f7d8-48eb-910a-4502aaf35a91" providerId="ADAL" clId="{4FDA5AFE-6828-7E42-8021-3139CF2CFF21}" dt="2023-03-29T19:02:33.677" v="1766" actId="26606"/>
          <ac:spMkLst>
            <pc:docMk/>
            <pc:sldMk cId="1576692819" sldId="270"/>
            <ac:spMk id="26" creationId="{1F31E8B2-210B-4B90-83BB-3B180732EF38}"/>
          </ac:spMkLst>
        </pc:spChg>
        <pc:spChg chg="add del">
          <ac:chgData name="Katanguru, Shreya Reddy" userId="5e72504a-f7d8-48eb-910a-4502aaf35a91" providerId="ADAL" clId="{4FDA5AFE-6828-7E42-8021-3139CF2CFF21}" dt="2023-03-29T19:02:33.677" v="1766" actId="26606"/>
          <ac:spMkLst>
            <pc:docMk/>
            <pc:sldMk cId="1576692819" sldId="270"/>
            <ac:spMk id="28" creationId="{6B387409-2B98-40F8-A65F-EF7CF989512F}"/>
          </ac:spMkLst>
        </pc:spChg>
        <pc:spChg chg="add">
          <ac:chgData name="Katanguru, Shreya Reddy" userId="5e72504a-f7d8-48eb-910a-4502aaf35a91" providerId="ADAL" clId="{4FDA5AFE-6828-7E42-8021-3139CF2CFF21}" dt="2023-03-29T19:02:33.677" v="1766" actId="26606"/>
          <ac:spMkLst>
            <pc:docMk/>
            <pc:sldMk cId="1576692819" sldId="270"/>
            <ac:spMk id="37" creationId="{F3AF35CD-DA30-4E34-B0F3-32C27766DA05}"/>
          </ac:spMkLst>
        </pc:spChg>
        <pc:grpChg chg="add del">
          <ac:chgData name="Katanguru, Shreya Reddy" userId="5e72504a-f7d8-48eb-910a-4502aaf35a91" providerId="ADAL" clId="{4FDA5AFE-6828-7E42-8021-3139CF2CFF21}" dt="2023-03-29T19:02:33.677" v="1766" actId="26606"/>
          <ac:grpSpMkLst>
            <pc:docMk/>
            <pc:sldMk cId="1576692819" sldId="270"/>
            <ac:grpSpMk id="18" creationId="{85981F80-69EE-4E2B-82A8-47FDFD7720AC}"/>
          </ac:grpSpMkLst>
        </pc:grpChg>
        <pc:grpChg chg="add del">
          <ac:chgData name="Katanguru, Shreya Reddy" userId="5e72504a-f7d8-48eb-910a-4502aaf35a91" providerId="ADAL" clId="{4FDA5AFE-6828-7E42-8021-3139CF2CFF21}" dt="2023-03-29T19:02:33.677" v="1766" actId="26606"/>
          <ac:grpSpMkLst>
            <pc:docMk/>
            <pc:sldMk cId="1576692819" sldId="270"/>
            <ac:grpSpMk id="30" creationId="{C9E5F284-A588-4AE7-A36D-1C93E4FD0241}"/>
          </ac:grpSpMkLst>
        </pc:grpChg>
        <pc:grpChg chg="add">
          <ac:chgData name="Katanguru, Shreya Reddy" userId="5e72504a-f7d8-48eb-910a-4502aaf35a91" providerId="ADAL" clId="{4FDA5AFE-6828-7E42-8021-3139CF2CFF21}" dt="2023-03-29T19:02:33.677" v="1766" actId="26606"/>
          <ac:grpSpMkLst>
            <pc:docMk/>
            <pc:sldMk cId="1576692819" sldId="270"/>
            <ac:grpSpMk id="39" creationId="{BCFC42DC-2C46-47C4-BC61-530557385DBD}"/>
          </ac:grpSpMkLst>
        </pc:grpChg>
        <pc:picChg chg="del">
          <ac:chgData name="Katanguru, Shreya Reddy" userId="5e72504a-f7d8-48eb-910a-4502aaf35a91" providerId="ADAL" clId="{4FDA5AFE-6828-7E42-8021-3139CF2CFF21}" dt="2023-03-29T18:57:21.028" v="1581" actId="478"/>
          <ac:picMkLst>
            <pc:docMk/>
            <pc:sldMk cId="1576692819" sldId="270"/>
            <ac:picMk id="5" creationId="{7E1735BF-5670-59FE-6AF0-26966FDFE930}"/>
          </ac:picMkLst>
        </pc:picChg>
        <pc:picChg chg="add del mod">
          <ac:chgData name="Katanguru, Shreya Reddy" userId="5e72504a-f7d8-48eb-910a-4502aaf35a91" providerId="ADAL" clId="{4FDA5AFE-6828-7E42-8021-3139CF2CFF21}" dt="2023-03-30T05:58:26.195" v="3656" actId="478"/>
          <ac:picMkLst>
            <pc:docMk/>
            <pc:sldMk cId="1576692819" sldId="270"/>
            <ac:picMk id="7" creationId="{4DC93314-9E39-8688-BFF1-639B94DD5F58}"/>
          </ac:picMkLst>
        </pc:picChg>
      </pc:sldChg>
      <pc:sldChg chg="addSp delSp modSp new mod modNotesTx">
        <pc:chgData name="Katanguru, Shreya Reddy" userId="5e72504a-f7d8-48eb-910a-4502aaf35a91" providerId="ADAL" clId="{4FDA5AFE-6828-7E42-8021-3139CF2CFF21}" dt="2023-03-30T11:40:12.656" v="5412" actId="20577"/>
        <pc:sldMkLst>
          <pc:docMk/>
          <pc:sldMk cId="2663100151" sldId="271"/>
        </pc:sldMkLst>
        <pc:spChg chg="mod">
          <ac:chgData name="Katanguru, Shreya Reddy" userId="5e72504a-f7d8-48eb-910a-4502aaf35a91" providerId="ADAL" clId="{4FDA5AFE-6828-7E42-8021-3139CF2CFF21}" dt="2023-03-30T00:24:22.616" v="2430" actId="20577"/>
          <ac:spMkLst>
            <pc:docMk/>
            <pc:sldMk cId="2663100151" sldId="271"/>
            <ac:spMk id="2" creationId="{821E47CF-1209-BEBE-DE02-EE0D05C8B9EA}"/>
          </ac:spMkLst>
        </pc:spChg>
        <pc:spChg chg="del mod">
          <ac:chgData name="Katanguru, Shreya Reddy" userId="5e72504a-f7d8-48eb-910a-4502aaf35a91" providerId="ADAL" clId="{4FDA5AFE-6828-7E42-8021-3139CF2CFF21}" dt="2023-03-30T00:24:36.436" v="2431" actId="26606"/>
          <ac:spMkLst>
            <pc:docMk/>
            <pc:sldMk cId="2663100151" sldId="271"/>
            <ac:spMk id="3" creationId="{88ED83DD-3D90-FC42-FA45-1C231EEEB505}"/>
          </ac:spMkLst>
        </pc:spChg>
        <pc:graphicFrameChg chg="add mod">
          <ac:chgData name="Katanguru, Shreya Reddy" userId="5e72504a-f7d8-48eb-910a-4502aaf35a91" providerId="ADAL" clId="{4FDA5AFE-6828-7E42-8021-3139CF2CFF21}" dt="2023-03-30T03:23:03.270" v="2816" actId="123"/>
          <ac:graphicFrameMkLst>
            <pc:docMk/>
            <pc:sldMk cId="2663100151" sldId="271"/>
            <ac:graphicFrameMk id="5" creationId="{557F9DF4-CCDB-0CC0-BA91-627880ADCB46}"/>
          </ac:graphicFrameMkLst>
        </pc:graphicFrameChg>
      </pc:sldChg>
      <pc:sldChg chg="modSp new del mod">
        <pc:chgData name="Katanguru, Shreya Reddy" userId="5e72504a-f7d8-48eb-910a-4502aaf35a91" providerId="ADAL" clId="{4FDA5AFE-6828-7E42-8021-3139CF2CFF21}" dt="2023-03-30T02:52:20.823" v="2584" actId="2696"/>
        <pc:sldMkLst>
          <pc:docMk/>
          <pc:sldMk cId="452365094" sldId="272"/>
        </pc:sldMkLst>
        <pc:spChg chg="mod">
          <ac:chgData name="Katanguru, Shreya Reddy" userId="5e72504a-f7d8-48eb-910a-4502aaf35a91" providerId="ADAL" clId="{4FDA5AFE-6828-7E42-8021-3139CF2CFF21}" dt="2023-03-30T02:21:45.996" v="2443" actId="20577"/>
          <ac:spMkLst>
            <pc:docMk/>
            <pc:sldMk cId="452365094" sldId="272"/>
            <ac:spMk id="2" creationId="{9DBA3E55-AC84-FC26-9D9B-931A15B15E93}"/>
          </ac:spMkLst>
        </pc:spChg>
        <pc:spChg chg="mod">
          <ac:chgData name="Katanguru, Shreya Reddy" userId="5e72504a-f7d8-48eb-910a-4502aaf35a91" providerId="ADAL" clId="{4FDA5AFE-6828-7E42-8021-3139CF2CFF21}" dt="2023-03-30T02:45:33.378" v="2583"/>
          <ac:spMkLst>
            <pc:docMk/>
            <pc:sldMk cId="452365094" sldId="272"/>
            <ac:spMk id="3" creationId="{40C037D6-375B-7FC2-AB55-01053A81E9B5}"/>
          </ac:spMkLst>
        </pc:spChg>
      </pc:sldChg>
      <pc:sldChg chg="addSp delSp modSp mod modNotesTx">
        <pc:chgData name="Katanguru, Shreya Reddy" userId="5e72504a-f7d8-48eb-910a-4502aaf35a91" providerId="ADAL" clId="{4FDA5AFE-6828-7E42-8021-3139CF2CFF21}" dt="2023-03-30T11:33:41.548" v="5074" actId="20577"/>
        <pc:sldMkLst>
          <pc:docMk/>
          <pc:sldMk cId="1720037272" sldId="273"/>
        </pc:sldMkLst>
        <pc:spChg chg="del">
          <ac:chgData name="Katanguru, Shreya Reddy" userId="5e72504a-f7d8-48eb-910a-4502aaf35a91" providerId="ADAL" clId="{4FDA5AFE-6828-7E42-8021-3139CF2CFF21}" dt="2023-03-30T04:51:45.229" v="2852" actId="26606"/>
          <ac:spMkLst>
            <pc:docMk/>
            <pc:sldMk cId="1720037272" sldId="273"/>
            <ac:spMk id="3" creationId="{D269C2DF-7BB2-C467-0CCD-0AB5203F58A8}"/>
          </ac:spMkLst>
        </pc:spChg>
        <pc:graphicFrameChg chg="add mod">
          <ac:chgData name="Katanguru, Shreya Reddy" userId="5e72504a-f7d8-48eb-910a-4502aaf35a91" providerId="ADAL" clId="{4FDA5AFE-6828-7E42-8021-3139CF2CFF21}" dt="2023-03-30T11:29:08.576" v="4461" actId="20577"/>
          <ac:graphicFrameMkLst>
            <pc:docMk/>
            <pc:sldMk cId="1720037272" sldId="273"/>
            <ac:graphicFrameMk id="5" creationId="{9C2875A6-1943-9075-F9D7-3350413B7CB8}"/>
          </ac:graphicFrameMkLst>
        </pc:graphicFrameChg>
      </pc:sldChg>
      <pc:sldChg chg="modNotesTx">
        <pc:chgData name="Katanguru, Shreya Reddy" userId="5e72504a-f7d8-48eb-910a-4502aaf35a91" providerId="ADAL" clId="{4FDA5AFE-6828-7E42-8021-3139CF2CFF21}" dt="2023-03-30T11:02:41.319" v="4125" actId="313"/>
        <pc:sldMkLst>
          <pc:docMk/>
          <pc:sldMk cId="1026804633" sldId="274"/>
        </pc:sldMkLst>
      </pc:sldChg>
      <pc:sldChg chg="new del">
        <pc:chgData name="Katanguru, Shreya Reddy" userId="5e72504a-f7d8-48eb-910a-4502aaf35a91" providerId="ADAL" clId="{4FDA5AFE-6828-7E42-8021-3139CF2CFF21}" dt="2023-03-30T03:18:35.577" v="2590" actId="2696"/>
        <pc:sldMkLst>
          <pc:docMk/>
          <pc:sldMk cId="552120511" sldId="276"/>
        </pc:sldMkLst>
      </pc:sldChg>
      <pc:sldChg chg="addSp delSp modSp add mod setBg modNotesTx">
        <pc:chgData name="Katanguru, Shreya Reddy" userId="5e72504a-f7d8-48eb-910a-4502aaf35a91" providerId="ADAL" clId="{4FDA5AFE-6828-7E42-8021-3139CF2CFF21}" dt="2023-03-30T03:29:45.782" v="2837" actId="313"/>
        <pc:sldMkLst>
          <pc:docMk/>
          <pc:sldMk cId="1076469748" sldId="277"/>
        </pc:sldMkLst>
        <pc:spChg chg="mod">
          <ac:chgData name="Katanguru, Shreya Reddy" userId="5e72504a-f7d8-48eb-910a-4502aaf35a91" providerId="ADAL" clId="{4FDA5AFE-6828-7E42-8021-3139CF2CFF21}" dt="2023-03-30T03:19:29.371" v="2615" actId="26606"/>
          <ac:spMkLst>
            <pc:docMk/>
            <pc:sldMk cId="1076469748" sldId="277"/>
            <ac:spMk id="2" creationId="{96C77B1E-68BA-91F8-2426-CCB960D1E0B3}"/>
          </ac:spMkLst>
        </pc:spChg>
        <pc:spChg chg="del">
          <ac:chgData name="Katanguru, Shreya Reddy" userId="5e72504a-f7d8-48eb-910a-4502aaf35a91" providerId="ADAL" clId="{4FDA5AFE-6828-7E42-8021-3139CF2CFF21}" dt="2023-03-30T03:18:45.495" v="2591" actId="931"/>
          <ac:spMkLst>
            <pc:docMk/>
            <pc:sldMk cId="1076469748" sldId="277"/>
            <ac:spMk id="3" creationId="{368034AA-1364-DCE9-15B3-D11BBCFB5D8F}"/>
          </ac:spMkLst>
        </pc:spChg>
        <pc:spChg chg="add mod">
          <ac:chgData name="Katanguru, Shreya Reddy" userId="5e72504a-f7d8-48eb-910a-4502aaf35a91" providerId="ADAL" clId="{4FDA5AFE-6828-7E42-8021-3139CF2CFF21}" dt="2023-03-30T03:22:51.133" v="2814" actId="123"/>
          <ac:spMkLst>
            <pc:docMk/>
            <pc:sldMk cId="1076469748" sldId="277"/>
            <ac:spMk id="9" creationId="{3166CFBC-A648-F119-6782-16339E475108}"/>
          </ac:spMkLst>
        </pc:spChg>
        <pc:spChg chg="add">
          <ac:chgData name="Katanguru, Shreya Reddy" userId="5e72504a-f7d8-48eb-910a-4502aaf35a91" providerId="ADAL" clId="{4FDA5AFE-6828-7E42-8021-3139CF2CFF21}" dt="2023-03-30T03:19:29.371" v="2615" actId="26606"/>
          <ac:spMkLst>
            <pc:docMk/>
            <pc:sldMk cId="1076469748" sldId="277"/>
            <ac:spMk id="12" creationId="{D2F9B8D9-2A0F-48A2-AD9F-81D8C4970341}"/>
          </ac:spMkLst>
        </pc:spChg>
        <pc:grpChg chg="add">
          <ac:chgData name="Katanguru, Shreya Reddy" userId="5e72504a-f7d8-48eb-910a-4502aaf35a91" providerId="ADAL" clId="{4FDA5AFE-6828-7E42-8021-3139CF2CFF21}" dt="2023-03-30T03:19:29.371" v="2615" actId="26606"/>
          <ac:grpSpMkLst>
            <pc:docMk/>
            <pc:sldMk cId="1076469748" sldId="277"/>
            <ac:grpSpMk id="14" creationId="{0F7E20FF-7DA6-46B7-AB0E-E6CBFDD07292}"/>
          </ac:grpSpMkLst>
        </pc:grpChg>
        <pc:picChg chg="add mod">
          <ac:chgData name="Katanguru, Shreya Reddy" userId="5e72504a-f7d8-48eb-910a-4502aaf35a91" providerId="ADAL" clId="{4FDA5AFE-6828-7E42-8021-3139CF2CFF21}" dt="2023-03-30T03:19:29.371" v="2615" actId="26606"/>
          <ac:picMkLst>
            <pc:docMk/>
            <pc:sldMk cId="1076469748" sldId="277"/>
            <ac:picMk id="5" creationId="{336EA04F-D9E4-85C8-1AE0-47B7552E9545}"/>
          </ac:picMkLst>
        </pc:picChg>
      </pc:sldChg>
      <pc:sldChg chg="addSp delSp modSp new mod modNotesTx">
        <pc:chgData name="Katanguru, Shreya Reddy" userId="5e72504a-f7d8-48eb-910a-4502aaf35a91" providerId="ADAL" clId="{4FDA5AFE-6828-7E42-8021-3139CF2CFF21}" dt="2023-03-30T11:57:10.562" v="5613" actId="20577"/>
        <pc:sldMkLst>
          <pc:docMk/>
          <pc:sldMk cId="1169798258" sldId="278"/>
        </pc:sldMkLst>
        <pc:spChg chg="mod">
          <ac:chgData name="Katanguru, Shreya Reddy" userId="5e72504a-f7d8-48eb-910a-4502aaf35a91" providerId="ADAL" clId="{4FDA5AFE-6828-7E42-8021-3139CF2CFF21}" dt="2023-03-30T06:04:14.605" v="3860" actId="1076"/>
          <ac:spMkLst>
            <pc:docMk/>
            <pc:sldMk cId="1169798258" sldId="278"/>
            <ac:spMk id="2" creationId="{679B642D-4AE1-77BE-4CB3-B6D37726583D}"/>
          </ac:spMkLst>
        </pc:spChg>
        <pc:spChg chg="del">
          <ac:chgData name="Katanguru, Shreya Reddy" userId="5e72504a-f7d8-48eb-910a-4502aaf35a91" providerId="ADAL" clId="{4FDA5AFE-6828-7E42-8021-3139CF2CFF21}" dt="2023-03-30T05:59:17.349" v="3684" actId="931"/>
          <ac:spMkLst>
            <pc:docMk/>
            <pc:sldMk cId="1169798258" sldId="278"/>
            <ac:spMk id="3" creationId="{73387FF2-3626-2E46-9F03-55E09358475E}"/>
          </ac:spMkLst>
        </pc:spChg>
        <pc:spChg chg="add del mod">
          <ac:chgData name="Katanguru, Shreya Reddy" userId="5e72504a-f7d8-48eb-910a-4502aaf35a91" providerId="ADAL" clId="{4FDA5AFE-6828-7E42-8021-3139CF2CFF21}" dt="2023-03-30T06:00:09.206" v="3690"/>
          <ac:spMkLst>
            <pc:docMk/>
            <pc:sldMk cId="1169798258" sldId="278"/>
            <ac:spMk id="6" creationId="{1017D302-07B2-AA30-78D3-45EDD5E366BF}"/>
          </ac:spMkLst>
        </pc:spChg>
        <pc:spChg chg="add mod">
          <ac:chgData name="Katanguru, Shreya Reddy" userId="5e72504a-f7d8-48eb-910a-4502aaf35a91" providerId="ADAL" clId="{4FDA5AFE-6828-7E42-8021-3139CF2CFF21}" dt="2023-03-30T06:26:53.705" v="3947" actId="123"/>
          <ac:spMkLst>
            <pc:docMk/>
            <pc:sldMk cId="1169798258" sldId="278"/>
            <ac:spMk id="7" creationId="{1A07361E-B34D-DC15-C330-573728135BAA}"/>
          </ac:spMkLst>
        </pc:spChg>
        <pc:spChg chg="add mod">
          <ac:chgData name="Katanguru, Shreya Reddy" userId="5e72504a-f7d8-48eb-910a-4502aaf35a91" providerId="ADAL" clId="{4FDA5AFE-6828-7E42-8021-3139CF2CFF21}" dt="2023-03-30T06:04:49.196" v="3868" actId="1076"/>
          <ac:spMkLst>
            <pc:docMk/>
            <pc:sldMk cId="1169798258" sldId="278"/>
            <ac:spMk id="8" creationId="{FBCC193D-B702-6E61-1F84-FBE825021439}"/>
          </ac:spMkLst>
        </pc:spChg>
        <pc:spChg chg="add del mod">
          <ac:chgData name="Katanguru, Shreya Reddy" userId="5e72504a-f7d8-48eb-910a-4502aaf35a91" providerId="ADAL" clId="{4FDA5AFE-6828-7E42-8021-3139CF2CFF21}" dt="2023-03-30T06:02:24.428" v="3746" actId="478"/>
          <ac:spMkLst>
            <pc:docMk/>
            <pc:sldMk cId="1169798258" sldId="278"/>
            <ac:spMk id="9" creationId="{4455CFC3-8C61-423B-AD5D-AEBF52AF0371}"/>
          </ac:spMkLst>
        </pc:spChg>
        <pc:picChg chg="add mod">
          <ac:chgData name="Katanguru, Shreya Reddy" userId="5e72504a-f7d8-48eb-910a-4502aaf35a91" providerId="ADAL" clId="{4FDA5AFE-6828-7E42-8021-3139CF2CFF21}" dt="2023-03-30T06:04:20.494" v="3861" actId="1076"/>
          <ac:picMkLst>
            <pc:docMk/>
            <pc:sldMk cId="1169798258" sldId="278"/>
            <ac:picMk id="5" creationId="{A07ADCF6-57E3-4C4D-91C4-DB6F5264E0AE}"/>
          </ac:picMkLst>
        </pc:picChg>
        <pc:picChg chg="add mod">
          <ac:chgData name="Katanguru, Shreya Reddy" userId="5e72504a-f7d8-48eb-910a-4502aaf35a91" providerId="ADAL" clId="{4FDA5AFE-6828-7E42-8021-3139CF2CFF21}" dt="2023-03-30T06:04:27.072" v="3863" actId="1076"/>
          <ac:picMkLst>
            <pc:docMk/>
            <pc:sldMk cId="1169798258" sldId="278"/>
            <ac:picMk id="10" creationId="{C7F5EB08-6CEB-5686-0432-A0B04D17D43E}"/>
          </ac:picMkLst>
        </pc:picChg>
      </pc:sldChg>
      <pc:sldChg chg="add del">
        <pc:chgData name="Katanguru, Shreya Reddy" userId="5e72504a-f7d8-48eb-910a-4502aaf35a91" providerId="ADAL" clId="{4FDA5AFE-6828-7E42-8021-3139CF2CFF21}" dt="2023-03-30T03:18:33.968" v="2589" actId="2696"/>
        <pc:sldMkLst>
          <pc:docMk/>
          <pc:sldMk cId="1775930307" sldId="278"/>
        </pc:sldMkLst>
      </pc:sldChg>
      <pc:sldChg chg="addSp delSp modSp mod setBg">
        <pc:chgData name="Katanguru, Shreya Reddy" userId="5e72504a-f7d8-48eb-910a-4502aaf35a91" providerId="ADAL" clId="{4FDA5AFE-6828-7E42-8021-3139CF2CFF21}" dt="2023-03-30T06:35:21.838" v="3957" actId="26606"/>
        <pc:sldMkLst>
          <pc:docMk/>
          <pc:sldMk cId="25055951" sldId="279"/>
        </pc:sldMkLst>
        <pc:spChg chg="mod">
          <ac:chgData name="Katanguru, Shreya Reddy" userId="5e72504a-f7d8-48eb-910a-4502aaf35a91" providerId="ADAL" clId="{4FDA5AFE-6828-7E42-8021-3139CF2CFF21}" dt="2023-03-30T06:35:21.818" v="3956" actId="26606"/>
          <ac:spMkLst>
            <pc:docMk/>
            <pc:sldMk cId="25055951" sldId="279"/>
            <ac:spMk id="2" creationId="{CDD27F51-DACE-4360-153B-8FEB6914351A}"/>
          </ac:spMkLst>
        </pc:spChg>
        <pc:spChg chg="add del">
          <ac:chgData name="Katanguru, Shreya Reddy" userId="5e72504a-f7d8-48eb-910a-4502aaf35a91" providerId="ADAL" clId="{4FDA5AFE-6828-7E42-8021-3139CF2CFF21}" dt="2023-03-30T06:35:21.838" v="3957" actId="26606"/>
          <ac:spMkLst>
            <pc:docMk/>
            <pc:sldMk cId="25055951" sldId="279"/>
            <ac:spMk id="3" creationId="{8E4381BE-833D-B4CC-AB92-332DB1C165B0}"/>
          </ac:spMkLst>
        </pc:spChg>
        <pc:spChg chg="add del">
          <ac:chgData name="Katanguru, Shreya Reddy" userId="5e72504a-f7d8-48eb-910a-4502aaf35a91" providerId="ADAL" clId="{4FDA5AFE-6828-7E42-8021-3139CF2CFF21}" dt="2023-03-30T06:35:21.818" v="3956" actId="26606"/>
          <ac:spMkLst>
            <pc:docMk/>
            <pc:sldMk cId="25055951" sldId="279"/>
            <ac:spMk id="9" creationId="{3FD711E9-7F79-40A9-8D9E-4AE293C154A5}"/>
          </ac:spMkLst>
        </pc:spChg>
        <pc:graphicFrameChg chg="add del">
          <ac:chgData name="Katanguru, Shreya Reddy" userId="5e72504a-f7d8-48eb-910a-4502aaf35a91" providerId="ADAL" clId="{4FDA5AFE-6828-7E42-8021-3139CF2CFF21}" dt="2023-03-30T06:35:21.818" v="3956" actId="26606"/>
          <ac:graphicFrameMkLst>
            <pc:docMk/>
            <pc:sldMk cId="25055951" sldId="279"/>
            <ac:graphicFrameMk id="5" creationId="{E85A11FB-A11B-895C-B33E-27BBF100F54A}"/>
          </ac:graphicFrameMkLst>
        </pc:graphicFrameChg>
        <pc:graphicFrameChg chg="add">
          <ac:chgData name="Katanguru, Shreya Reddy" userId="5e72504a-f7d8-48eb-910a-4502aaf35a91" providerId="ADAL" clId="{4FDA5AFE-6828-7E42-8021-3139CF2CFF21}" dt="2023-03-30T06:35:21.838" v="3957" actId="26606"/>
          <ac:graphicFrameMkLst>
            <pc:docMk/>
            <pc:sldMk cId="25055951" sldId="279"/>
            <ac:graphicFrameMk id="11" creationId="{A2B40F17-2FC7-447F-F6F0-5CAC96B5D1F0}"/>
          </ac:graphicFrameMkLst>
        </pc:graphicFrameChg>
      </pc:sldChg>
      <pc:sldChg chg="addSp delSp modSp new mod setBg setClrOvrMap modShow">
        <pc:chgData name="Katanguru, Shreya Reddy" userId="5e72504a-f7d8-48eb-910a-4502aaf35a91" providerId="ADAL" clId="{4FDA5AFE-6828-7E42-8021-3139CF2CFF21}" dt="2023-03-30T10:41:05.022" v="4090" actId="729"/>
        <pc:sldMkLst>
          <pc:docMk/>
          <pc:sldMk cId="612873505" sldId="280"/>
        </pc:sldMkLst>
        <pc:spChg chg="mod">
          <ac:chgData name="Katanguru, Shreya Reddy" userId="5e72504a-f7d8-48eb-910a-4502aaf35a91" providerId="ADAL" clId="{4FDA5AFE-6828-7E42-8021-3139CF2CFF21}" dt="2023-03-30T10:29:01.816" v="4056" actId="26606"/>
          <ac:spMkLst>
            <pc:docMk/>
            <pc:sldMk cId="612873505" sldId="280"/>
            <ac:spMk id="2" creationId="{F755F3B1-2489-856C-307D-96B424FE94E8}"/>
          </ac:spMkLst>
        </pc:spChg>
        <pc:spChg chg="del">
          <ac:chgData name="Katanguru, Shreya Reddy" userId="5e72504a-f7d8-48eb-910a-4502aaf35a91" providerId="ADAL" clId="{4FDA5AFE-6828-7E42-8021-3139CF2CFF21}" dt="2023-03-30T10:28:39.897" v="4047" actId="478"/>
          <ac:spMkLst>
            <pc:docMk/>
            <pc:sldMk cId="612873505" sldId="280"/>
            <ac:spMk id="3" creationId="{F7DCD5F7-F329-0151-81EB-A5CC65ECD04A}"/>
          </ac:spMkLst>
        </pc:spChg>
        <pc:spChg chg="add del">
          <ac:chgData name="Katanguru, Shreya Reddy" userId="5e72504a-f7d8-48eb-910a-4502aaf35a91" providerId="ADAL" clId="{4FDA5AFE-6828-7E42-8021-3139CF2CFF21}" dt="2023-03-30T10:28:53.612" v="4049" actId="26606"/>
          <ac:spMkLst>
            <pc:docMk/>
            <pc:sldMk cId="612873505" sldId="280"/>
            <ac:spMk id="8" creationId="{2550AE69-AC86-4188-83E5-A856C4F1DCFF}"/>
          </ac:spMkLst>
        </pc:spChg>
        <pc:spChg chg="add">
          <ac:chgData name="Katanguru, Shreya Reddy" userId="5e72504a-f7d8-48eb-910a-4502aaf35a91" providerId="ADAL" clId="{4FDA5AFE-6828-7E42-8021-3139CF2CFF21}" dt="2023-03-30T10:29:01.816" v="4056" actId="26606"/>
          <ac:spMkLst>
            <pc:docMk/>
            <pc:sldMk cId="612873505" sldId="280"/>
            <ac:spMk id="9" creationId="{7049A7D3-684C-4C59-A4B6-7B308A6AD34D}"/>
          </ac:spMkLst>
        </pc:spChg>
        <pc:spChg chg="add del">
          <ac:chgData name="Katanguru, Shreya Reddy" userId="5e72504a-f7d8-48eb-910a-4502aaf35a91" providerId="ADAL" clId="{4FDA5AFE-6828-7E42-8021-3139CF2CFF21}" dt="2023-03-30T10:28:53.612" v="4049" actId="26606"/>
          <ac:spMkLst>
            <pc:docMk/>
            <pc:sldMk cId="612873505" sldId="280"/>
            <ac:spMk id="10" creationId="{EC4CA156-2C9D-4F0C-B229-88D8B5E17BCF}"/>
          </ac:spMkLst>
        </pc:spChg>
        <pc:spChg chg="add">
          <ac:chgData name="Katanguru, Shreya Reddy" userId="5e72504a-f7d8-48eb-910a-4502aaf35a91" providerId="ADAL" clId="{4FDA5AFE-6828-7E42-8021-3139CF2CFF21}" dt="2023-03-30T10:29:01.816" v="4056" actId="26606"/>
          <ac:spMkLst>
            <pc:docMk/>
            <pc:sldMk cId="612873505" sldId="280"/>
            <ac:spMk id="11" creationId="{D7B1087B-C592-40E7-B532-60B453A2FE6A}"/>
          </ac:spMkLst>
        </pc:spChg>
        <pc:spChg chg="add del">
          <ac:chgData name="Katanguru, Shreya Reddy" userId="5e72504a-f7d8-48eb-910a-4502aaf35a91" providerId="ADAL" clId="{4FDA5AFE-6828-7E42-8021-3139CF2CFF21}" dt="2023-03-30T10:28:53.612" v="4049" actId="26606"/>
          <ac:spMkLst>
            <pc:docMk/>
            <pc:sldMk cId="612873505" sldId="280"/>
            <ac:spMk id="12" creationId="{D7361ED3-EBE5-4EFC-8DA3-D0CE4BF2F4B1}"/>
          </ac:spMkLst>
        </pc:spChg>
        <pc:spChg chg="add">
          <ac:chgData name="Katanguru, Shreya Reddy" userId="5e72504a-f7d8-48eb-910a-4502aaf35a91" providerId="ADAL" clId="{4FDA5AFE-6828-7E42-8021-3139CF2CFF21}" dt="2023-03-30T10:29:01.816" v="4056" actId="26606"/>
          <ac:spMkLst>
            <pc:docMk/>
            <pc:sldMk cId="612873505" sldId="280"/>
            <ac:spMk id="13" creationId="{14AE7447-E8F8-4A0F-9E3D-94842BFF886E}"/>
          </ac:spMkLst>
        </pc:spChg>
        <pc:spChg chg="add del">
          <ac:chgData name="Katanguru, Shreya Reddy" userId="5e72504a-f7d8-48eb-910a-4502aaf35a91" providerId="ADAL" clId="{4FDA5AFE-6828-7E42-8021-3139CF2CFF21}" dt="2023-03-30T10:28:53.612" v="4049" actId="26606"/>
          <ac:spMkLst>
            <pc:docMk/>
            <pc:sldMk cId="612873505" sldId="280"/>
            <ac:spMk id="18" creationId="{CD60390C-0E4C-4682-8246-AFA2E49856DA}"/>
          </ac:spMkLst>
        </pc:spChg>
        <pc:spChg chg="add">
          <ac:chgData name="Katanguru, Shreya Reddy" userId="5e72504a-f7d8-48eb-910a-4502aaf35a91" providerId="ADAL" clId="{4FDA5AFE-6828-7E42-8021-3139CF2CFF21}" dt="2023-03-30T10:29:01.816" v="4056" actId="26606"/>
          <ac:spMkLst>
            <pc:docMk/>
            <pc:sldMk cId="612873505" sldId="280"/>
            <ac:spMk id="19" creationId="{2A0E4E09-FC02-4ADC-951A-3FFA90B6FE39}"/>
          </ac:spMkLst>
        </pc:spChg>
        <pc:spChg chg="add del">
          <ac:chgData name="Katanguru, Shreya Reddy" userId="5e72504a-f7d8-48eb-910a-4502aaf35a91" providerId="ADAL" clId="{4FDA5AFE-6828-7E42-8021-3139CF2CFF21}" dt="2023-03-30T10:28:53.612" v="4049" actId="26606"/>
          <ac:spMkLst>
            <pc:docMk/>
            <pc:sldMk cId="612873505" sldId="280"/>
            <ac:spMk id="20" creationId="{CEBA87F4-FB8A-4D91-B3F3-DFA78E0CC64D}"/>
          </ac:spMkLst>
        </pc:spChg>
        <pc:spChg chg="add">
          <ac:chgData name="Katanguru, Shreya Reddy" userId="5e72504a-f7d8-48eb-910a-4502aaf35a91" providerId="ADAL" clId="{4FDA5AFE-6828-7E42-8021-3139CF2CFF21}" dt="2023-03-30T10:29:01.816" v="4056" actId="26606"/>
          <ac:spMkLst>
            <pc:docMk/>
            <pc:sldMk cId="612873505" sldId="280"/>
            <ac:spMk id="21" creationId="{14A1598B-1957-47CF-AAF4-F7A36DA0E7CB}"/>
          </ac:spMkLst>
        </pc:spChg>
        <pc:spChg chg="add del">
          <ac:chgData name="Katanguru, Shreya Reddy" userId="5e72504a-f7d8-48eb-910a-4502aaf35a91" providerId="ADAL" clId="{4FDA5AFE-6828-7E42-8021-3139CF2CFF21}" dt="2023-03-30T10:28:53.612" v="4049" actId="26606"/>
          <ac:spMkLst>
            <pc:docMk/>
            <pc:sldMk cId="612873505" sldId="280"/>
            <ac:spMk id="22" creationId="{D012A90F-45C2-4C9B-BAF6-9CE1F546C7EA}"/>
          </ac:spMkLst>
        </pc:spChg>
        <pc:spChg chg="add del">
          <ac:chgData name="Katanguru, Shreya Reddy" userId="5e72504a-f7d8-48eb-910a-4502aaf35a91" providerId="ADAL" clId="{4FDA5AFE-6828-7E42-8021-3139CF2CFF21}" dt="2023-03-30T10:28:55.579" v="4051" actId="26606"/>
          <ac:spMkLst>
            <pc:docMk/>
            <pc:sldMk cId="612873505" sldId="280"/>
            <ac:spMk id="24" creationId="{2550AE69-AC86-4188-83E5-A856C4F1DCFF}"/>
          </ac:spMkLst>
        </pc:spChg>
        <pc:spChg chg="add del">
          <ac:chgData name="Katanguru, Shreya Reddy" userId="5e72504a-f7d8-48eb-910a-4502aaf35a91" providerId="ADAL" clId="{4FDA5AFE-6828-7E42-8021-3139CF2CFF21}" dt="2023-03-30T10:28:55.579" v="4051" actId="26606"/>
          <ac:spMkLst>
            <pc:docMk/>
            <pc:sldMk cId="612873505" sldId="280"/>
            <ac:spMk id="25" creationId="{EC4CA156-2C9D-4F0C-B229-88D8B5E17BCF}"/>
          </ac:spMkLst>
        </pc:spChg>
        <pc:spChg chg="add del">
          <ac:chgData name="Katanguru, Shreya Reddy" userId="5e72504a-f7d8-48eb-910a-4502aaf35a91" providerId="ADAL" clId="{4FDA5AFE-6828-7E42-8021-3139CF2CFF21}" dt="2023-03-30T10:28:55.579" v="4051" actId="26606"/>
          <ac:spMkLst>
            <pc:docMk/>
            <pc:sldMk cId="612873505" sldId="280"/>
            <ac:spMk id="26" creationId="{D7361ED3-EBE5-4EFC-8DA3-D0CE4BF2F4B1}"/>
          </ac:spMkLst>
        </pc:spChg>
        <pc:spChg chg="add del">
          <ac:chgData name="Katanguru, Shreya Reddy" userId="5e72504a-f7d8-48eb-910a-4502aaf35a91" providerId="ADAL" clId="{4FDA5AFE-6828-7E42-8021-3139CF2CFF21}" dt="2023-03-30T10:28:55.579" v="4051" actId="26606"/>
          <ac:spMkLst>
            <pc:docMk/>
            <pc:sldMk cId="612873505" sldId="280"/>
            <ac:spMk id="28" creationId="{5C28659E-412C-4600-B45E-BAE370BC24B9}"/>
          </ac:spMkLst>
        </pc:spChg>
        <pc:spChg chg="add del">
          <ac:chgData name="Katanguru, Shreya Reddy" userId="5e72504a-f7d8-48eb-910a-4502aaf35a91" providerId="ADAL" clId="{4FDA5AFE-6828-7E42-8021-3139CF2CFF21}" dt="2023-03-30T10:28:55.579" v="4051" actId="26606"/>
          <ac:spMkLst>
            <pc:docMk/>
            <pc:sldMk cId="612873505" sldId="280"/>
            <ac:spMk id="30" creationId="{AE95896B-6905-4618-A7DF-DED8A61FBC83}"/>
          </ac:spMkLst>
        </pc:spChg>
        <pc:spChg chg="add del">
          <ac:chgData name="Katanguru, Shreya Reddy" userId="5e72504a-f7d8-48eb-910a-4502aaf35a91" providerId="ADAL" clId="{4FDA5AFE-6828-7E42-8021-3139CF2CFF21}" dt="2023-03-30T10:28:55.579" v="4051" actId="26606"/>
          <ac:spMkLst>
            <pc:docMk/>
            <pc:sldMk cId="612873505" sldId="280"/>
            <ac:spMk id="31" creationId="{7748BD8C-4984-4138-94CA-2DC5F39DC379}"/>
          </ac:spMkLst>
        </pc:spChg>
        <pc:spChg chg="add del">
          <ac:chgData name="Katanguru, Shreya Reddy" userId="5e72504a-f7d8-48eb-910a-4502aaf35a91" providerId="ADAL" clId="{4FDA5AFE-6828-7E42-8021-3139CF2CFF21}" dt="2023-03-30T10:28:58.561" v="4053" actId="26606"/>
          <ac:spMkLst>
            <pc:docMk/>
            <pc:sldMk cId="612873505" sldId="280"/>
            <ac:spMk id="33" creationId="{2550AE69-AC86-4188-83E5-A856C4F1DCFF}"/>
          </ac:spMkLst>
        </pc:spChg>
        <pc:spChg chg="add del">
          <ac:chgData name="Katanguru, Shreya Reddy" userId="5e72504a-f7d8-48eb-910a-4502aaf35a91" providerId="ADAL" clId="{4FDA5AFE-6828-7E42-8021-3139CF2CFF21}" dt="2023-03-30T10:28:58.561" v="4053" actId="26606"/>
          <ac:spMkLst>
            <pc:docMk/>
            <pc:sldMk cId="612873505" sldId="280"/>
            <ac:spMk id="34" creationId="{EC4CA156-2C9D-4F0C-B229-88D8B5E17BCF}"/>
          </ac:spMkLst>
        </pc:spChg>
        <pc:spChg chg="add del">
          <ac:chgData name="Katanguru, Shreya Reddy" userId="5e72504a-f7d8-48eb-910a-4502aaf35a91" providerId="ADAL" clId="{4FDA5AFE-6828-7E42-8021-3139CF2CFF21}" dt="2023-03-30T10:28:58.561" v="4053" actId="26606"/>
          <ac:spMkLst>
            <pc:docMk/>
            <pc:sldMk cId="612873505" sldId="280"/>
            <ac:spMk id="35" creationId="{D7361ED3-EBE5-4EFC-8DA3-D0CE4BF2F4B1}"/>
          </ac:spMkLst>
        </pc:spChg>
        <pc:spChg chg="add del">
          <ac:chgData name="Katanguru, Shreya Reddy" userId="5e72504a-f7d8-48eb-910a-4502aaf35a91" providerId="ADAL" clId="{4FDA5AFE-6828-7E42-8021-3139CF2CFF21}" dt="2023-03-30T10:28:58.561" v="4053" actId="26606"/>
          <ac:spMkLst>
            <pc:docMk/>
            <pc:sldMk cId="612873505" sldId="280"/>
            <ac:spMk id="38" creationId="{CD60390C-0E4C-4682-8246-AFA2E49856DA}"/>
          </ac:spMkLst>
        </pc:spChg>
        <pc:spChg chg="add del">
          <ac:chgData name="Katanguru, Shreya Reddy" userId="5e72504a-f7d8-48eb-910a-4502aaf35a91" providerId="ADAL" clId="{4FDA5AFE-6828-7E42-8021-3139CF2CFF21}" dt="2023-03-30T10:28:58.561" v="4053" actId="26606"/>
          <ac:spMkLst>
            <pc:docMk/>
            <pc:sldMk cId="612873505" sldId="280"/>
            <ac:spMk id="39" creationId="{CEBA87F4-FB8A-4D91-B3F3-DFA78E0CC64D}"/>
          </ac:spMkLst>
        </pc:spChg>
        <pc:spChg chg="add del">
          <ac:chgData name="Katanguru, Shreya Reddy" userId="5e72504a-f7d8-48eb-910a-4502aaf35a91" providerId="ADAL" clId="{4FDA5AFE-6828-7E42-8021-3139CF2CFF21}" dt="2023-03-30T10:28:58.561" v="4053" actId="26606"/>
          <ac:spMkLst>
            <pc:docMk/>
            <pc:sldMk cId="612873505" sldId="280"/>
            <ac:spMk id="40" creationId="{D012A90F-45C2-4C9B-BAF6-9CE1F546C7EA}"/>
          </ac:spMkLst>
        </pc:spChg>
        <pc:spChg chg="add del">
          <ac:chgData name="Katanguru, Shreya Reddy" userId="5e72504a-f7d8-48eb-910a-4502aaf35a91" providerId="ADAL" clId="{4FDA5AFE-6828-7E42-8021-3139CF2CFF21}" dt="2023-03-30T10:29:01.779" v="4055" actId="26606"/>
          <ac:spMkLst>
            <pc:docMk/>
            <pc:sldMk cId="612873505" sldId="280"/>
            <ac:spMk id="42" creationId="{2550AE69-AC86-4188-83E5-A856C4F1DCFF}"/>
          </ac:spMkLst>
        </pc:spChg>
        <pc:spChg chg="add del">
          <ac:chgData name="Katanguru, Shreya Reddy" userId="5e72504a-f7d8-48eb-910a-4502aaf35a91" providerId="ADAL" clId="{4FDA5AFE-6828-7E42-8021-3139CF2CFF21}" dt="2023-03-30T10:29:01.779" v="4055" actId="26606"/>
          <ac:spMkLst>
            <pc:docMk/>
            <pc:sldMk cId="612873505" sldId="280"/>
            <ac:spMk id="43" creationId="{EC4CA156-2C9D-4F0C-B229-88D8B5E17BCF}"/>
          </ac:spMkLst>
        </pc:spChg>
        <pc:spChg chg="add del">
          <ac:chgData name="Katanguru, Shreya Reddy" userId="5e72504a-f7d8-48eb-910a-4502aaf35a91" providerId="ADAL" clId="{4FDA5AFE-6828-7E42-8021-3139CF2CFF21}" dt="2023-03-30T10:29:01.779" v="4055" actId="26606"/>
          <ac:spMkLst>
            <pc:docMk/>
            <pc:sldMk cId="612873505" sldId="280"/>
            <ac:spMk id="44" creationId="{D7361ED3-EBE5-4EFC-8DA3-D0CE4BF2F4B1}"/>
          </ac:spMkLst>
        </pc:spChg>
        <pc:spChg chg="add del">
          <ac:chgData name="Katanguru, Shreya Reddy" userId="5e72504a-f7d8-48eb-910a-4502aaf35a91" providerId="ADAL" clId="{4FDA5AFE-6828-7E42-8021-3139CF2CFF21}" dt="2023-03-30T10:29:01.779" v="4055" actId="26606"/>
          <ac:spMkLst>
            <pc:docMk/>
            <pc:sldMk cId="612873505" sldId="280"/>
            <ac:spMk id="46" creationId="{0E2D3DCD-4716-40AA-90C0-6F2F9F116CF3}"/>
          </ac:spMkLst>
        </pc:spChg>
        <pc:spChg chg="add del">
          <ac:chgData name="Katanguru, Shreya Reddy" userId="5e72504a-f7d8-48eb-910a-4502aaf35a91" providerId="ADAL" clId="{4FDA5AFE-6828-7E42-8021-3139CF2CFF21}" dt="2023-03-30T10:29:01.779" v="4055" actId="26606"/>
          <ac:spMkLst>
            <pc:docMk/>
            <pc:sldMk cId="612873505" sldId="280"/>
            <ac:spMk id="48" creationId="{037BACED-9574-4AAE-9D04-5100308350B6}"/>
          </ac:spMkLst>
        </pc:spChg>
        <pc:grpChg chg="add del">
          <ac:chgData name="Katanguru, Shreya Reddy" userId="5e72504a-f7d8-48eb-910a-4502aaf35a91" providerId="ADAL" clId="{4FDA5AFE-6828-7E42-8021-3139CF2CFF21}" dt="2023-03-30T10:28:53.612" v="4049" actId="26606"/>
          <ac:grpSpMkLst>
            <pc:docMk/>
            <pc:sldMk cId="612873505" sldId="280"/>
            <ac:grpSpMk id="14" creationId="{85105087-7F16-4C94-837C-C45445116665}"/>
          </ac:grpSpMkLst>
        </pc:grpChg>
        <pc:grpChg chg="add">
          <ac:chgData name="Katanguru, Shreya Reddy" userId="5e72504a-f7d8-48eb-910a-4502aaf35a91" providerId="ADAL" clId="{4FDA5AFE-6828-7E42-8021-3139CF2CFF21}" dt="2023-03-30T10:29:01.816" v="4056" actId="26606"/>
          <ac:grpSpMkLst>
            <pc:docMk/>
            <pc:sldMk cId="612873505" sldId="280"/>
            <ac:grpSpMk id="15" creationId="{85981F80-69EE-4E2B-82A8-47FDFD7720AC}"/>
          </ac:grpSpMkLst>
        </pc:grpChg>
        <pc:grpChg chg="add del">
          <ac:chgData name="Katanguru, Shreya Reddy" userId="5e72504a-f7d8-48eb-910a-4502aaf35a91" providerId="ADAL" clId="{4FDA5AFE-6828-7E42-8021-3139CF2CFF21}" dt="2023-03-30T10:28:55.579" v="4051" actId="26606"/>
          <ac:grpSpMkLst>
            <pc:docMk/>
            <pc:sldMk cId="612873505" sldId="280"/>
            <ac:grpSpMk id="27" creationId="{85105087-7F16-4C94-837C-C45445116665}"/>
          </ac:grpSpMkLst>
        </pc:grpChg>
        <pc:grpChg chg="add del">
          <ac:chgData name="Katanguru, Shreya Reddy" userId="5e72504a-f7d8-48eb-910a-4502aaf35a91" providerId="ADAL" clId="{4FDA5AFE-6828-7E42-8021-3139CF2CFF21}" dt="2023-03-30T10:28:58.561" v="4053" actId="26606"/>
          <ac:grpSpMkLst>
            <pc:docMk/>
            <pc:sldMk cId="612873505" sldId="280"/>
            <ac:grpSpMk id="36" creationId="{85105087-7F16-4C94-837C-C45445116665}"/>
          </ac:grpSpMkLst>
        </pc:grpChg>
        <pc:grpChg chg="add del">
          <ac:chgData name="Katanguru, Shreya Reddy" userId="5e72504a-f7d8-48eb-910a-4502aaf35a91" providerId="ADAL" clId="{4FDA5AFE-6828-7E42-8021-3139CF2CFF21}" dt="2023-03-30T10:29:01.779" v="4055" actId="26606"/>
          <ac:grpSpMkLst>
            <pc:docMk/>
            <pc:sldMk cId="612873505" sldId="280"/>
            <ac:grpSpMk id="45" creationId="{85105087-7F16-4C94-837C-C45445116665}"/>
          </ac:grpSpMkLst>
        </pc:grpChg>
        <pc:grpChg chg="add del">
          <ac:chgData name="Katanguru, Shreya Reddy" userId="5e72504a-f7d8-48eb-910a-4502aaf35a91" providerId="ADAL" clId="{4FDA5AFE-6828-7E42-8021-3139CF2CFF21}" dt="2023-03-30T10:29:01.779" v="4055" actId="26606"/>
          <ac:grpSpMkLst>
            <pc:docMk/>
            <pc:sldMk cId="612873505" sldId="280"/>
            <ac:grpSpMk id="49" creationId="{FA08BC01-A289-44B6-9133-2814052F97D2}"/>
          </ac:grpSpMkLst>
        </pc:grpChg>
        <pc:picChg chg="add del">
          <ac:chgData name="Katanguru, Shreya Reddy" userId="5e72504a-f7d8-48eb-910a-4502aaf35a91" providerId="ADAL" clId="{4FDA5AFE-6828-7E42-8021-3139CF2CFF21}" dt="2023-03-30T10:28:53.612" v="4049" actId="26606"/>
          <ac:picMkLst>
            <pc:docMk/>
            <pc:sldMk cId="612873505" sldId="280"/>
            <ac:picMk id="4" creationId="{59C46A40-6A06-4F00-2ABB-EBD36D76D97B}"/>
          </ac:picMkLst>
        </pc:picChg>
        <pc:picChg chg="add">
          <ac:chgData name="Katanguru, Shreya Reddy" userId="5e72504a-f7d8-48eb-910a-4502aaf35a91" providerId="ADAL" clId="{4FDA5AFE-6828-7E42-8021-3139CF2CFF21}" dt="2023-03-30T10:29:01.816" v="4056" actId="26606"/>
          <ac:picMkLst>
            <pc:docMk/>
            <pc:sldMk cId="612873505" sldId="280"/>
            <ac:picMk id="6" creationId="{DD161D93-843C-07F9-6B9A-CBC3B7333A19}"/>
          </ac:picMkLst>
        </pc:picChg>
        <pc:picChg chg="add del">
          <ac:chgData name="Katanguru, Shreya Reddy" userId="5e72504a-f7d8-48eb-910a-4502aaf35a91" providerId="ADAL" clId="{4FDA5AFE-6828-7E42-8021-3139CF2CFF21}" dt="2023-03-30T10:28:55.579" v="4051" actId="26606"/>
          <ac:picMkLst>
            <pc:docMk/>
            <pc:sldMk cId="612873505" sldId="280"/>
            <ac:picMk id="29" creationId="{C6242229-F4D7-0612-E991-EB644E267A71}"/>
          </ac:picMkLst>
        </pc:picChg>
        <pc:picChg chg="add del">
          <ac:chgData name="Katanguru, Shreya Reddy" userId="5e72504a-f7d8-48eb-910a-4502aaf35a91" providerId="ADAL" clId="{4FDA5AFE-6828-7E42-8021-3139CF2CFF21}" dt="2023-03-30T10:28:58.561" v="4053" actId="26606"/>
          <ac:picMkLst>
            <pc:docMk/>
            <pc:sldMk cId="612873505" sldId="280"/>
            <ac:picMk id="37" creationId="{59C46A40-6A06-4F00-2ABB-EBD36D76D97B}"/>
          </ac:picMkLst>
        </pc:picChg>
        <pc:picChg chg="add del">
          <ac:chgData name="Katanguru, Shreya Reddy" userId="5e72504a-f7d8-48eb-910a-4502aaf35a91" providerId="ADAL" clId="{4FDA5AFE-6828-7E42-8021-3139CF2CFF21}" dt="2023-03-30T10:29:01.779" v="4055" actId="26606"/>
          <ac:picMkLst>
            <pc:docMk/>
            <pc:sldMk cId="612873505" sldId="280"/>
            <ac:picMk id="47" creationId="{AFB4B5C7-32C2-BF6E-8C21-65F0201EBC18}"/>
          </ac:picMkLst>
        </pc:picChg>
      </pc:sldChg>
      <pc:sldChg chg="addSp delSp modSp new del mod setBg">
        <pc:chgData name="Katanguru, Shreya Reddy" userId="5e72504a-f7d8-48eb-910a-4502aaf35a91" providerId="ADAL" clId="{4FDA5AFE-6828-7E42-8021-3139CF2CFF21}" dt="2023-03-30T10:28:27.062" v="4036" actId="2696"/>
        <pc:sldMkLst>
          <pc:docMk/>
          <pc:sldMk cId="2483042417" sldId="280"/>
        </pc:sldMkLst>
        <pc:spChg chg="del">
          <ac:chgData name="Katanguru, Shreya Reddy" userId="5e72504a-f7d8-48eb-910a-4502aaf35a91" providerId="ADAL" clId="{4FDA5AFE-6828-7E42-8021-3139CF2CFF21}" dt="2023-03-30T10:27:25.766" v="4009" actId="478"/>
          <ac:spMkLst>
            <pc:docMk/>
            <pc:sldMk cId="2483042417" sldId="280"/>
            <ac:spMk id="2" creationId="{EAF47C61-DB12-5DCB-EABE-8F4509497A1C}"/>
          </ac:spMkLst>
        </pc:spChg>
        <pc:spChg chg="del mod">
          <ac:chgData name="Katanguru, Shreya Reddy" userId="5e72504a-f7d8-48eb-910a-4502aaf35a91" providerId="ADAL" clId="{4FDA5AFE-6828-7E42-8021-3139CF2CFF21}" dt="2023-03-30T10:28:21.083" v="4034" actId="478"/>
          <ac:spMkLst>
            <pc:docMk/>
            <pc:sldMk cId="2483042417" sldId="280"/>
            <ac:spMk id="3" creationId="{FBC8587C-AEE3-4EC2-7E9A-60CA58FC08C4}"/>
          </ac:spMkLst>
        </pc:spChg>
        <pc:spChg chg="add mod">
          <ac:chgData name="Katanguru, Shreya Reddy" userId="5e72504a-f7d8-48eb-910a-4502aaf35a91" providerId="ADAL" clId="{4FDA5AFE-6828-7E42-8021-3139CF2CFF21}" dt="2023-03-30T10:28:23.006" v="4035" actId="5793"/>
          <ac:spMkLst>
            <pc:docMk/>
            <pc:sldMk cId="2483042417" sldId="280"/>
            <ac:spMk id="6" creationId="{E8956E46-9487-8FE1-9A7C-3AAF986BBDCA}"/>
          </ac:spMkLst>
        </pc:spChg>
        <pc:spChg chg="add">
          <ac:chgData name="Katanguru, Shreya Reddy" userId="5e72504a-f7d8-48eb-910a-4502aaf35a91" providerId="ADAL" clId="{4FDA5AFE-6828-7E42-8021-3139CF2CFF21}" dt="2023-03-30T10:28:10.168" v="4033" actId="26606"/>
          <ac:spMkLst>
            <pc:docMk/>
            <pc:sldMk cId="2483042417" sldId="280"/>
            <ac:spMk id="9" creationId="{362E11DD-B54B-4751-9C17-39DAF9EF46E7}"/>
          </ac:spMkLst>
        </pc:spChg>
        <pc:spChg chg="add del">
          <ac:chgData name="Katanguru, Shreya Reddy" userId="5e72504a-f7d8-48eb-910a-4502aaf35a91" providerId="ADAL" clId="{4FDA5AFE-6828-7E42-8021-3139CF2CFF21}" dt="2023-03-30T10:28:10.145" v="4032" actId="26606"/>
          <ac:spMkLst>
            <pc:docMk/>
            <pc:sldMk cId="2483042417" sldId="280"/>
            <ac:spMk id="10" creationId="{D8AFD15B-CF29-4306-884F-47675092F91F}"/>
          </ac:spMkLst>
        </pc:spChg>
        <pc:spChg chg="add del">
          <ac:chgData name="Katanguru, Shreya Reddy" userId="5e72504a-f7d8-48eb-910a-4502aaf35a91" providerId="ADAL" clId="{4FDA5AFE-6828-7E42-8021-3139CF2CFF21}" dt="2023-03-30T10:28:10.145" v="4032" actId="26606"/>
          <ac:spMkLst>
            <pc:docMk/>
            <pc:sldMk cId="2483042417" sldId="280"/>
            <ac:spMk id="12" creationId="{7EC0D68F-F813-4414-800D-F8D4F0AB80BD}"/>
          </ac:spMkLst>
        </pc:spChg>
        <pc:grpChg chg="add">
          <ac:chgData name="Katanguru, Shreya Reddy" userId="5e72504a-f7d8-48eb-910a-4502aaf35a91" providerId="ADAL" clId="{4FDA5AFE-6828-7E42-8021-3139CF2CFF21}" dt="2023-03-30T10:28:10.168" v="4033" actId="26606"/>
          <ac:grpSpMkLst>
            <pc:docMk/>
            <pc:sldMk cId="2483042417" sldId="280"/>
            <ac:grpSpMk id="11" creationId="{B55DE4E1-F219-45A4-96D9-9A86D0E4DBD2}"/>
          </ac:grpSpMkLst>
        </pc:grpChg>
        <pc:grpChg chg="add del">
          <ac:chgData name="Katanguru, Shreya Reddy" userId="5e72504a-f7d8-48eb-910a-4502aaf35a91" providerId="ADAL" clId="{4FDA5AFE-6828-7E42-8021-3139CF2CFF21}" dt="2023-03-30T10:28:10.145" v="4032" actId="26606"/>
          <ac:grpSpMkLst>
            <pc:docMk/>
            <pc:sldMk cId="2483042417" sldId="280"/>
            <ac:grpSpMk id="14" creationId="{54CA915D-BDF0-41F8-B00E-FB186EFF7BD6}"/>
          </ac:grpSpMkLst>
        </pc:grpChg>
        <pc:picChg chg="add">
          <ac:chgData name="Katanguru, Shreya Reddy" userId="5e72504a-f7d8-48eb-910a-4502aaf35a91" providerId="ADAL" clId="{4FDA5AFE-6828-7E42-8021-3139CF2CFF21}" dt="2023-03-30T10:28:10.168" v="4033" actId="26606"/>
          <ac:picMkLst>
            <pc:docMk/>
            <pc:sldMk cId="2483042417" sldId="280"/>
            <ac:picMk id="5" creationId="{FFAF3383-0265-3156-3758-A856A3B1A4AF}"/>
          </ac:picMkLst>
        </pc:picChg>
        <pc:picChg chg="add del">
          <ac:chgData name="Katanguru, Shreya Reddy" userId="5e72504a-f7d8-48eb-910a-4502aaf35a91" providerId="ADAL" clId="{4FDA5AFE-6828-7E42-8021-3139CF2CFF21}" dt="2023-03-30T10:28:10.145" v="4032" actId="26606"/>
          <ac:picMkLst>
            <pc:docMk/>
            <pc:sldMk cId="2483042417" sldId="280"/>
            <ac:picMk id="7" creationId="{6A3BA901-4AD2-B57F-1D1F-9CEA7AF54F74}"/>
          </ac:picMkLst>
        </pc:picChg>
      </pc:sldChg>
    </pc:docChg>
  </pc:docChgLst>
  <pc:docChgLst>
    <pc:chgData name="Hegde, Nidhi Krishna" userId="S::hegde22@purdue.edu::0c99ef6c-a10d-4c63-b121-ae19dfb45586" providerId="AD" clId="Web-{91E01776-808A-3351-50F7-5A0011B9A51F}"/>
    <pc:docChg chg="addSld modSld sldOrd">
      <pc:chgData name="Hegde, Nidhi Krishna" userId="S::hegde22@purdue.edu::0c99ef6c-a10d-4c63-b121-ae19dfb45586" providerId="AD" clId="Web-{91E01776-808A-3351-50F7-5A0011B9A51F}" dt="2023-03-29T01:20:05.640" v="806"/>
      <pc:docMkLst>
        <pc:docMk/>
      </pc:docMkLst>
      <pc:sldChg chg="modSp">
        <pc:chgData name="Hegde, Nidhi Krishna" userId="S::hegde22@purdue.edu::0c99ef6c-a10d-4c63-b121-ae19dfb45586" providerId="AD" clId="Web-{91E01776-808A-3351-50F7-5A0011B9A51F}" dt="2023-03-28T22:39:15.020" v="63" actId="20577"/>
        <pc:sldMkLst>
          <pc:docMk/>
          <pc:sldMk cId="1238267335" sldId="256"/>
        </pc:sldMkLst>
        <pc:spChg chg="mod">
          <ac:chgData name="Hegde, Nidhi Krishna" userId="S::hegde22@purdue.edu::0c99ef6c-a10d-4c63-b121-ae19dfb45586" providerId="AD" clId="Web-{91E01776-808A-3351-50F7-5A0011B9A51F}" dt="2023-03-28T22:32:36.574" v="36" actId="20577"/>
          <ac:spMkLst>
            <pc:docMk/>
            <pc:sldMk cId="1238267335" sldId="256"/>
            <ac:spMk id="2" creationId="{44E6FD90-1891-DAB4-33F9-DE38F2D177F8}"/>
          </ac:spMkLst>
        </pc:spChg>
        <pc:spChg chg="mod">
          <ac:chgData name="Hegde, Nidhi Krishna" userId="S::hegde22@purdue.edu::0c99ef6c-a10d-4c63-b121-ae19dfb45586" providerId="AD" clId="Web-{91E01776-808A-3351-50F7-5A0011B9A51F}" dt="2023-03-28T22:39:15.020" v="63" actId="20577"/>
          <ac:spMkLst>
            <pc:docMk/>
            <pc:sldMk cId="1238267335" sldId="256"/>
            <ac:spMk id="3" creationId="{4706DA23-E0D1-AD9A-91F2-5F8FDFA0EF29}"/>
          </ac:spMkLst>
        </pc:spChg>
      </pc:sldChg>
      <pc:sldChg chg="modSp new">
        <pc:chgData name="Hegde, Nidhi Krishna" userId="S::hegde22@purdue.edu::0c99ef6c-a10d-4c63-b121-ae19dfb45586" providerId="AD" clId="Web-{91E01776-808A-3351-50F7-5A0011B9A51F}" dt="2023-03-28T23:39:46.649" v="491" actId="20577"/>
        <pc:sldMkLst>
          <pc:docMk/>
          <pc:sldMk cId="1456494715" sldId="257"/>
        </pc:sldMkLst>
        <pc:spChg chg="mod">
          <ac:chgData name="Hegde, Nidhi Krishna" userId="S::hegde22@purdue.edu::0c99ef6c-a10d-4c63-b121-ae19dfb45586" providerId="AD" clId="Web-{91E01776-808A-3351-50F7-5A0011B9A51F}" dt="2023-03-28T22:48:28.720" v="88" actId="20577"/>
          <ac:spMkLst>
            <pc:docMk/>
            <pc:sldMk cId="1456494715" sldId="257"/>
            <ac:spMk id="2" creationId="{E4C43BCC-D511-DE6D-2588-1B0D0E0F1C7C}"/>
          </ac:spMkLst>
        </pc:spChg>
        <pc:spChg chg="mod">
          <ac:chgData name="Hegde, Nidhi Krishna" userId="S::hegde22@purdue.edu::0c99ef6c-a10d-4c63-b121-ae19dfb45586" providerId="AD" clId="Web-{91E01776-808A-3351-50F7-5A0011B9A51F}" dt="2023-03-28T23:39:46.649" v="491" actId="20577"/>
          <ac:spMkLst>
            <pc:docMk/>
            <pc:sldMk cId="1456494715" sldId="257"/>
            <ac:spMk id="3" creationId="{DE82D682-C7DD-00D2-FFAB-5D7F2C849F8C}"/>
          </ac:spMkLst>
        </pc:spChg>
      </pc:sldChg>
      <pc:sldChg chg="addSp modSp new ord">
        <pc:chgData name="Hegde, Nidhi Krishna" userId="S::hegde22@purdue.edu::0c99ef6c-a10d-4c63-b121-ae19dfb45586" providerId="AD" clId="Web-{91E01776-808A-3351-50F7-5A0011B9A51F}" dt="2023-03-29T01:20:02.827" v="805"/>
        <pc:sldMkLst>
          <pc:docMk/>
          <pc:sldMk cId="2549742853" sldId="260"/>
        </pc:sldMkLst>
        <pc:spChg chg="mod">
          <ac:chgData name="Hegde, Nidhi Krishna" userId="S::hegde22@purdue.edu::0c99ef6c-a10d-4c63-b121-ae19dfb45586" providerId="AD" clId="Web-{91E01776-808A-3351-50F7-5A0011B9A51F}" dt="2023-03-29T00:19:02.378" v="500" actId="20577"/>
          <ac:spMkLst>
            <pc:docMk/>
            <pc:sldMk cId="2549742853" sldId="260"/>
            <ac:spMk id="2" creationId="{35F8C423-2FF4-ECC3-AABD-322CEF0D3CA3}"/>
          </ac:spMkLst>
        </pc:spChg>
        <pc:spChg chg="mod">
          <ac:chgData name="Hegde, Nidhi Krishna" userId="S::hegde22@purdue.edu::0c99ef6c-a10d-4c63-b121-ae19dfb45586" providerId="AD" clId="Web-{91E01776-808A-3351-50F7-5A0011B9A51F}" dt="2023-03-29T00:57:07.588" v="661" actId="20577"/>
          <ac:spMkLst>
            <pc:docMk/>
            <pc:sldMk cId="2549742853" sldId="260"/>
            <ac:spMk id="3" creationId="{531843C9-410E-EC0F-AD60-553089A1110A}"/>
          </ac:spMkLst>
        </pc:spChg>
        <pc:picChg chg="add mod">
          <ac:chgData name="Hegde, Nidhi Krishna" userId="S::hegde22@purdue.edu::0c99ef6c-a10d-4c63-b121-ae19dfb45586" providerId="AD" clId="Web-{91E01776-808A-3351-50F7-5A0011B9A51F}" dt="2023-03-29T00:57:14.448" v="662" actId="14100"/>
          <ac:picMkLst>
            <pc:docMk/>
            <pc:sldMk cId="2549742853" sldId="260"/>
            <ac:picMk id="4" creationId="{61A3F470-7A0B-DC4F-F2D3-1FED4A947401}"/>
          </ac:picMkLst>
        </pc:picChg>
      </pc:sldChg>
      <pc:sldChg chg="addSp delSp modSp new ord">
        <pc:chgData name="Hegde, Nidhi Krishna" userId="S::hegde22@purdue.edu::0c99ef6c-a10d-4c63-b121-ae19dfb45586" providerId="AD" clId="Web-{91E01776-808A-3351-50F7-5A0011B9A51F}" dt="2023-03-29T01:20:05.640" v="806"/>
        <pc:sldMkLst>
          <pc:docMk/>
          <pc:sldMk cId="3814528076" sldId="265"/>
        </pc:sldMkLst>
        <pc:spChg chg="mod">
          <ac:chgData name="Hegde, Nidhi Krishna" userId="S::hegde22@purdue.edu::0c99ef6c-a10d-4c63-b121-ae19dfb45586" providerId="AD" clId="Web-{91E01776-808A-3351-50F7-5A0011B9A51F}" dt="2023-03-29T01:01:15.042" v="675" actId="20577"/>
          <ac:spMkLst>
            <pc:docMk/>
            <pc:sldMk cId="3814528076" sldId="265"/>
            <ac:spMk id="2" creationId="{FE553825-316E-21DC-6194-D9D3A30C9560}"/>
          </ac:spMkLst>
        </pc:spChg>
        <pc:spChg chg="del">
          <ac:chgData name="Hegde, Nidhi Krishna" userId="S::hegde22@purdue.edu::0c99ef6c-a10d-4c63-b121-ae19dfb45586" providerId="AD" clId="Web-{91E01776-808A-3351-50F7-5A0011B9A51F}" dt="2023-03-29T01:02:29.839" v="676"/>
          <ac:spMkLst>
            <pc:docMk/>
            <pc:sldMk cId="3814528076" sldId="265"/>
            <ac:spMk id="3" creationId="{F647CD23-D7A0-FCC6-2972-E30C79169E6E}"/>
          </ac:spMkLst>
        </pc:spChg>
        <pc:spChg chg="add mod">
          <ac:chgData name="Hegde, Nidhi Krishna" userId="S::hegde22@purdue.edu::0c99ef6c-a10d-4c63-b121-ae19dfb45586" providerId="AD" clId="Web-{91E01776-808A-3351-50F7-5A0011B9A51F}" dt="2023-03-29T01:20:01.202" v="804" actId="20577"/>
          <ac:spMkLst>
            <pc:docMk/>
            <pc:sldMk cId="3814528076" sldId="265"/>
            <ac:spMk id="5" creationId="{B028509A-6EDB-9778-8E26-D6757F5DCBB1}"/>
          </ac:spMkLst>
        </pc:spChg>
        <pc:picChg chg="add mod ord">
          <ac:chgData name="Hegde, Nidhi Krishna" userId="S::hegde22@purdue.edu::0c99ef6c-a10d-4c63-b121-ae19dfb45586" providerId="AD" clId="Web-{91E01776-808A-3351-50F7-5A0011B9A51F}" dt="2023-03-29T01:06:07.511" v="690" actId="14100"/>
          <ac:picMkLst>
            <pc:docMk/>
            <pc:sldMk cId="3814528076" sldId="265"/>
            <ac:picMk id="4" creationId="{864C0447-E91A-747B-9998-43FB5F2EFF34}"/>
          </ac:picMkLst>
        </pc:picChg>
      </pc:sldChg>
    </pc:docChg>
  </pc:docChgLst>
  <pc:docChgLst>
    <pc:chgData name="Hegde, Nidhi Krishna" userId="S::hegde22@purdue.edu::0c99ef6c-a10d-4c63-b121-ae19dfb45586" providerId="AD" clId="Web-{CD91AABD-186A-F160-2857-ECB349838BB3}"/>
    <pc:docChg chg="addSld delSld modSld sldOrd">
      <pc:chgData name="Hegde, Nidhi Krishna" userId="S::hegde22@purdue.edu::0c99ef6c-a10d-4c63-b121-ae19dfb45586" providerId="AD" clId="Web-{CD91AABD-186A-F160-2857-ECB349838BB3}" dt="2023-03-30T06:55:35.440" v="1964" actId="20577"/>
      <pc:docMkLst>
        <pc:docMk/>
      </pc:docMkLst>
      <pc:sldChg chg="modSp modNotes">
        <pc:chgData name="Hegde, Nidhi Krishna" userId="S::hegde22@purdue.edu::0c99ef6c-a10d-4c63-b121-ae19dfb45586" providerId="AD" clId="Web-{CD91AABD-186A-F160-2857-ECB349838BB3}" dt="2023-03-30T05:05:20.142" v="1131" actId="20577"/>
        <pc:sldMkLst>
          <pc:docMk/>
          <pc:sldMk cId="1456494715" sldId="257"/>
        </pc:sldMkLst>
        <pc:spChg chg="mod">
          <ac:chgData name="Hegde, Nidhi Krishna" userId="S::hegde22@purdue.edu::0c99ef6c-a10d-4c63-b121-ae19dfb45586" providerId="AD" clId="Web-{CD91AABD-186A-F160-2857-ECB349838BB3}" dt="2023-03-30T05:05:20.142" v="1131" actId="20577"/>
          <ac:spMkLst>
            <pc:docMk/>
            <pc:sldMk cId="1456494715" sldId="257"/>
            <ac:spMk id="17" creationId="{DE82D682-C7DD-00D2-FFAB-5D7F2C849F8C}"/>
          </ac:spMkLst>
        </pc:spChg>
      </pc:sldChg>
      <pc:sldChg chg="modSp">
        <pc:chgData name="Hegde, Nidhi Krishna" userId="S::hegde22@purdue.edu::0c99ef6c-a10d-4c63-b121-ae19dfb45586" providerId="AD" clId="Web-{CD91AABD-186A-F160-2857-ECB349838BB3}" dt="2023-03-30T06:55:35.440" v="1964" actId="20577"/>
        <pc:sldMkLst>
          <pc:docMk/>
          <pc:sldMk cId="466150492" sldId="258"/>
        </pc:sldMkLst>
        <pc:graphicFrameChg chg="modGraphic">
          <ac:chgData name="Hegde, Nidhi Krishna" userId="S::hegde22@purdue.edu::0c99ef6c-a10d-4c63-b121-ae19dfb45586" providerId="AD" clId="Web-{CD91AABD-186A-F160-2857-ECB349838BB3}" dt="2023-03-30T06:55:35.440" v="1964" actId="20577"/>
          <ac:graphicFrameMkLst>
            <pc:docMk/>
            <pc:sldMk cId="466150492" sldId="258"/>
            <ac:graphicFrameMk id="16" creationId="{6A6203C9-31C2-1CC2-A390-2F74469660E9}"/>
          </ac:graphicFrameMkLst>
        </pc:graphicFrameChg>
      </pc:sldChg>
      <pc:sldChg chg="modSp ord modNotes">
        <pc:chgData name="Hegde, Nidhi Krishna" userId="S::hegde22@purdue.edu::0c99ef6c-a10d-4c63-b121-ae19dfb45586" providerId="AD" clId="Web-{CD91AABD-186A-F160-2857-ECB349838BB3}" dt="2023-03-30T06:14:45.347" v="1462" actId="14100"/>
        <pc:sldMkLst>
          <pc:docMk/>
          <pc:sldMk cId="2549742853" sldId="260"/>
        </pc:sldMkLst>
        <pc:picChg chg="mod">
          <ac:chgData name="Hegde, Nidhi Krishna" userId="S::hegde22@purdue.edu::0c99ef6c-a10d-4c63-b121-ae19dfb45586" providerId="AD" clId="Web-{CD91AABD-186A-F160-2857-ECB349838BB3}" dt="2023-03-30T06:14:45.347" v="1462" actId="14100"/>
          <ac:picMkLst>
            <pc:docMk/>
            <pc:sldMk cId="2549742853" sldId="260"/>
            <ac:picMk id="4" creationId="{61A3F470-7A0B-DC4F-F2D3-1FED4A947401}"/>
          </ac:picMkLst>
        </pc:picChg>
      </pc:sldChg>
      <pc:sldChg chg="addSp delSp modSp modNotes">
        <pc:chgData name="Hegde, Nidhi Krishna" userId="S::hegde22@purdue.edu::0c99ef6c-a10d-4c63-b121-ae19dfb45586" providerId="AD" clId="Web-{CD91AABD-186A-F160-2857-ECB349838BB3}" dt="2023-03-30T05:34:01.105" v="1250"/>
        <pc:sldMkLst>
          <pc:docMk/>
          <pc:sldMk cId="3814528076" sldId="265"/>
        </pc:sldMkLst>
        <pc:spChg chg="mod">
          <ac:chgData name="Hegde, Nidhi Krishna" userId="S::hegde22@purdue.edu::0c99ef6c-a10d-4c63-b121-ae19dfb45586" providerId="AD" clId="Web-{CD91AABD-186A-F160-2857-ECB349838BB3}" dt="2023-03-29T17:13:46.311" v="52" actId="20577"/>
          <ac:spMkLst>
            <pc:docMk/>
            <pc:sldMk cId="3814528076" sldId="265"/>
            <ac:spMk id="5" creationId="{B028509A-6EDB-9778-8E26-D6757F5DCBB1}"/>
          </ac:spMkLst>
        </pc:spChg>
        <pc:spChg chg="del">
          <ac:chgData name="Hegde, Nidhi Krishna" userId="S::hegde22@purdue.edu::0c99ef6c-a10d-4c63-b121-ae19dfb45586" providerId="AD" clId="Web-{CD91AABD-186A-F160-2857-ECB349838BB3}" dt="2023-03-29T15:41:24.598" v="0"/>
          <ac:spMkLst>
            <pc:docMk/>
            <pc:sldMk cId="3814528076" sldId="265"/>
            <ac:spMk id="6" creationId="{F5D6D85A-2626-D3B0-2FED-3A0BF238159B}"/>
          </ac:spMkLst>
        </pc:spChg>
        <pc:picChg chg="add mod ord">
          <ac:chgData name="Hegde, Nidhi Krishna" userId="S::hegde22@purdue.edu::0c99ef6c-a10d-4c63-b121-ae19dfb45586" providerId="AD" clId="Web-{CD91AABD-186A-F160-2857-ECB349838BB3}" dt="2023-03-29T15:41:33.567" v="2" actId="1076"/>
          <ac:picMkLst>
            <pc:docMk/>
            <pc:sldMk cId="3814528076" sldId="265"/>
            <ac:picMk id="3" creationId="{FBC69310-4A65-2F6A-FEE2-8947145084B7}"/>
          </ac:picMkLst>
        </pc:picChg>
      </pc:sldChg>
      <pc:sldChg chg="addSp delSp modSp ord">
        <pc:chgData name="Hegde, Nidhi Krishna" userId="S::hegde22@purdue.edu::0c99ef6c-a10d-4c63-b121-ae19dfb45586" providerId="AD" clId="Web-{CD91AABD-186A-F160-2857-ECB349838BB3}" dt="2023-03-30T06:52:38.457" v="1935"/>
        <pc:sldMkLst>
          <pc:docMk/>
          <pc:sldMk cId="3154391847" sldId="266"/>
        </pc:sldMkLst>
        <pc:spChg chg="mod">
          <ac:chgData name="Hegde, Nidhi Krishna" userId="S::hegde22@purdue.edu::0c99ef6c-a10d-4c63-b121-ae19dfb45586" providerId="AD" clId="Web-{CD91AABD-186A-F160-2857-ECB349838BB3}" dt="2023-03-30T05:44:12.857" v="1342" actId="20577"/>
          <ac:spMkLst>
            <pc:docMk/>
            <pc:sldMk cId="3154391847" sldId="266"/>
            <ac:spMk id="6" creationId="{A19A1F77-01E4-1D97-FA03-F836C6C238DE}"/>
          </ac:spMkLst>
        </pc:spChg>
        <pc:spChg chg="add del">
          <ac:chgData name="Hegde, Nidhi Krishna" userId="S::hegde22@purdue.edu::0c99ef6c-a10d-4c63-b121-ae19dfb45586" providerId="AD" clId="Web-{CD91AABD-186A-F160-2857-ECB349838BB3}" dt="2023-03-30T06:52:38.457" v="1935"/>
          <ac:spMkLst>
            <pc:docMk/>
            <pc:sldMk cId="3154391847" sldId="266"/>
            <ac:spMk id="9" creationId="{5C7EEBBB-8E84-FAAF-507B-E9F0B5FC3C06}"/>
          </ac:spMkLst>
        </pc:spChg>
        <pc:spChg chg="mod">
          <ac:chgData name="Hegde, Nidhi Krishna" userId="S::hegde22@purdue.edu::0c99ef6c-a10d-4c63-b121-ae19dfb45586" providerId="AD" clId="Web-{CD91AABD-186A-F160-2857-ECB349838BB3}" dt="2023-03-30T05:45:07.533" v="1351" actId="20577"/>
          <ac:spMkLst>
            <pc:docMk/>
            <pc:sldMk cId="3154391847" sldId="266"/>
            <ac:spMk id="15" creationId="{8B7DCFBA-7E87-B7BA-1339-EC25046A5D3A}"/>
          </ac:spMkLst>
        </pc:spChg>
      </pc:sldChg>
      <pc:sldChg chg="ord modNotes">
        <pc:chgData name="Hegde, Nidhi Krishna" userId="S::hegde22@purdue.edu::0c99ef6c-a10d-4c63-b121-ae19dfb45586" providerId="AD" clId="Web-{CD91AABD-186A-F160-2857-ECB349838BB3}" dt="2023-03-30T05:50:28.449" v="1382"/>
        <pc:sldMkLst>
          <pc:docMk/>
          <pc:sldMk cId="564021228" sldId="267"/>
        </pc:sldMkLst>
      </pc:sldChg>
      <pc:sldChg chg="modSp ord modNotes">
        <pc:chgData name="Hegde, Nidhi Krishna" userId="S::hegde22@purdue.edu::0c99ef6c-a10d-4c63-b121-ae19dfb45586" providerId="AD" clId="Web-{CD91AABD-186A-F160-2857-ECB349838BB3}" dt="2023-03-30T05:56:11.446" v="1445"/>
        <pc:sldMkLst>
          <pc:docMk/>
          <pc:sldMk cId="1014287904" sldId="268"/>
        </pc:sldMkLst>
        <pc:spChg chg="mod">
          <ac:chgData name="Hegde, Nidhi Krishna" userId="S::hegde22@purdue.edu::0c99ef6c-a10d-4c63-b121-ae19dfb45586" providerId="AD" clId="Web-{CD91AABD-186A-F160-2857-ECB349838BB3}" dt="2023-03-30T05:44:00.090" v="1333" actId="20577"/>
          <ac:spMkLst>
            <pc:docMk/>
            <pc:sldMk cId="1014287904" sldId="268"/>
            <ac:spMk id="6" creationId="{A19A1F77-01E4-1D97-FA03-F836C6C238DE}"/>
          </ac:spMkLst>
        </pc:spChg>
      </pc:sldChg>
      <pc:sldChg chg="addSp delSp modSp modNotes">
        <pc:chgData name="Hegde, Nidhi Krishna" userId="S::hegde22@purdue.edu::0c99ef6c-a10d-4c63-b121-ae19dfb45586" providerId="AD" clId="Web-{CD91AABD-186A-F160-2857-ECB349838BB3}" dt="2023-03-30T06:32:02.619" v="1712"/>
        <pc:sldMkLst>
          <pc:docMk/>
          <pc:sldMk cId="39642462" sldId="269"/>
        </pc:sldMkLst>
        <pc:spChg chg="del mod">
          <ac:chgData name="Hegde, Nidhi Krishna" userId="S::hegde22@purdue.edu::0c99ef6c-a10d-4c63-b121-ae19dfb45586" providerId="AD" clId="Web-{CD91AABD-186A-F160-2857-ECB349838BB3}" dt="2023-03-30T00:22:31.015" v="93"/>
          <ac:spMkLst>
            <pc:docMk/>
            <pc:sldMk cId="39642462" sldId="269"/>
            <ac:spMk id="2" creationId="{7853D444-EF09-7060-6973-F1BCFC2C5BC7}"/>
          </ac:spMkLst>
        </pc:spChg>
        <pc:spChg chg="add del">
          <ac:chgData name="Hegde, Nidhi Krishna" userId="S::hegde22@purdue.edu::0c99ef6c-a10d-4c63-b121-ae19dfb45586" providerId="AD" clId="Web-{CD91AABD-186A-F160-2857-ECB349838BB3}" dt="2023-03-30T00:41:57.332" v="145"/>
          <ac:spMkLst>
            <pc:docMk/>
            <pc:sldMk cId="39642462" sldId="269"/>
            <ac:spMk id="6" creationId="{C0BB5679-CC33-306C-FA64-5548C3F4402B}"/>
          </ac:spMkLst>
        </pc:spChg>
        <pc:spChg chg="del mod">
          <ac:chgData name="Hegde, Nidhi Krishna" userId="S::hegde22@purdue.edu::0c99ef6c-a10d-4c63-b121-ae19dfb45586" providerId="AD" clId="Web-{CD91AABD-186A-F160-2857-ECB349838BB3}" dt="2023-03-30T00:22:17.328" v="91"/>
          <ac:spMkLst>
            <pc:docMk/>
            <pc:sldMk cId="39642462" sldId="269"/>
            <ac:spMk id="8" creationId="{15C47E14-A3BC-41EC-796C-E2EFDA3CC423}"/>
          </ac:spMkLst>
        </pc:spChg>
        <pc:spChg chg="mod">
          <ac:chgData name="Hegde, Nidhi Krishna" userId="S::hegde22@purdue.edu::0c99ef6c-a10d-4c63-b121-ae19dfb45586" providerId="AD" clId="Web-{CD91AABD-186A-F160-2857-ECB349838BB3}" dt="2023-03-30T00:22:07.452" v="87" actId="20577"/>
          <ac:spMkLst>
            <pc:docMk/>
            <pc:sldMk cId="39642462" sldId="269"/>
            <ac:spMk id="9" creationId="{EFAF18DB-D5A1-AA1B-BABD-899552D81740}"/>
          </ac:spMkLst>
        </pc:spChg>
        <pc:spChg chg="add mod">
          <ac:chgData name="Hegde, Nidhi Krishna" userId="S::hegde22@purdue.edu::0c99ef6c-a10d-4c63-b121-ae19dfb45586" providerId="AD" clId="Web-{CD91AABD-186A-F160-2857-ECB349838BB3}" dt="2023-03-30T06:13:30.513" v="1457" actId="20577"/>
          <ac:spMkLst>
            <pc:docMk/>
            <pc:sldMk cId="39642462" sldId="269"/>
            <ac:spMk id="11" creationId="{F28BB981-F4F1-2C72-D36B-8F1D3C82E628}"/>
          </ac:spMkLst>
        </pc:spChg>
        <pc:picChg chg="add del mod">
          <ac:chgData name="Hegde, Nidhi Krishna" userId="S::hegde22@purdue.edu::0c99ef6c-a10d-4c63-b121-ae19dfb45586" providerId="AD" clId="Web-{CD91AABD-186A-F160-2857-ECB349838BB3}" dt="2023-03-30T00:40:07.422" v="137"/>
          <ac:picMkLst>
            <pc:docMk/>
            <pc:sldMk cId="39642462" sldId="269"/>
            <ac:picMk id="3" creationId="{2B837FBB-73DE-BF7F-2EB0-A7A1AD5027CF}"/>
          </ac:picMkLst>
        </pc:picChg>
        <pc:picChg chg="add del mod">
          <ac:chgData name="Hegde, Nidhi Krishna" userId="S::hegde22@purdue.edu::0c99ef6c-a10d-4c63-b121-ae19dfb45586" providerId="AD" clId="Web-{CD91AABD-186A-F160-2857-ECB349838BB3}" dt="2023-03-30T00:39:39.140" v="128"/>
          <ac:picMkLst>
            <pc:docMk/>
            <pc:sldMk cId="39642462" sldId="269"/>
            <ac:picMk id="4" creationId="{0EAA2B92-94C3-BE7F-E01B-B55BEAF711F2}"/>
          </ac:picMkLst>
        </pc:picChg>
        <pc:picChg chg="add del mod">
          <ac:chgData name="Hegde, Nidhi Krishna" userId="S::hegde22@purdue.edu::0c99ef6c-a10d-4c63-b121-ae19dfb45586" providerId="AD" clId="Web-{CD91AABD-186A-F160-2857-ECB349838BB3}" dt="2023-03-30T01:32:51.156" v="194" actId="14100"/>
          <ac:picMkLst>
            <pc:docMk/>
            <pc:sldMk cId="39642462" sldId="269"/>
            <ac:picMk id="5" creationId="{C4BDC586-2A0F-B35F-0B64-775712777418}"/>
          </ac:picMkLst>
        </pc:picChg>
        <pc:picChg chg="mod">
          <ac:chgData name="Hegde, Nidhi Krishna" userId="S::hegde22@purdue.edu::0c99ef6c-a10d-4c63-b121-ae19dfb45586" providerId="AD" clId="Web-{CD91AABD-186A-F160-2857-ECB349838BB3}" dt="2023-03-30T01:32:45.953" v="193" actId="1076"/>
          <ac:picMkLst>
            <pc:docMk/>
            <pc:sldMk cId="39642462" sldId="269"/>
            <ac:picMk id="7" creationId="{4249BC06-B1C7-DEF8-BB35-E6087E6673BA}"/>
          </ac:picMkLst>
        </pc:picChg>
      </pc:sldChg>
      <pc:sldChg chg="addSp delSp modSp new">
        <pc:chgData name="Hegde, Nidhi Krishna" userId="S::hegde22@purdue.edu::0c99ef6c-a10d-4c63-b121-ae19dfb45586" providerId="AD" clId="Web-{CD91AABD-186A-F160-2857-ECB349838BB3}" dt="2023-03-29T16:19:51.469" v="23" actId="14100"/>
        <pc:sldMkLst>
          <pc:docMk/>
          <pc:sldMk cId="1576692819" sldId="270"/>
        </pc:sldMkLst>
        <pc:spChg chg="del">
          <ac:chgData name="Hegde, Nidhi Krishna" userId="S::hegde22@purdue.edu::0c99ef6c-a10d-4c63-b121-ae19dfb45586" providerId="AD" clId="Web-{CD91AABD-186A-F160-2857-ECB349838BB3}" dt="2023-03-29T15:43:14.586" v="7"/>
          <ac:spMkLst>
            <pc:docMk/>
            <pc:sldMk cId="1576692819" sldId="270"/>
            <ac:spMk id="2" creationId="{E1AC02D4-1519-7DCD-DB0C-25DBD6771201}"/>
          </ac:spMkLst>
        </pc:spChg>
        <pc:spChg chg="del">
          <ac:chgData name="Hegde, Nidhi Krishna" userId="S::hegde22@purdue.edu::0c99ef6c-a10d-4c63-b121-ae19dfb45586" providerId="AD" clId="Web-{CD91AABD-186A-F160-2857-ECB349838BB3}" dt="2023-03-29T15:42:57.867" v="4"/>
          <ac:spMkLst>
            <pc:docMk/>
            <pc:sldMk cId="1576692819" sldId="270"/>
            <ac:spMk id="3" creationId="{6EDFF765-9DD5-B37D-C2F1-EE1FFC874404}"/>
          </ac:spMkLst>
        </pc:spChg>
        <pc:spChg chg="add del mod">
          <ac:chgData name="Hegde, Nidhi Krishna" userId="S::hegde22@purdue.edu::0c99ef6c-a10d-4c63-b121-ae19dfb45586" providerId="AD" clId="Web-{CD91AABD-186A-F160-2857-ECB349838BB3}" dt="2023-03-29T16:19:17.889" v="17"/>
          <ac:spMkLst>
            <pc:docMk/>
            <pc:sldMk cId="1576692819" sldId="270"/>
            <ac:spMk id="3" creationId="{A2DC0133-2D67-3921-31D5-11B5FC9A05D3}"/>
          </ac:spMkLst>
        </pc:spChg>
        <pc:picChg chg="add del mod ord">
          <ac:chgData name="Hegde, Nidhi Krishna" userId="S::hegde22@purdue.edu::0c99ef6c-a10d-4c63-b121-ae19dfb45586" providerId="AD" clId="Web-{CD91AABD-186A-F160-2857-ECB349838BB3}" dt="2023-03-29T16:19:15.624" v="16"/>
          <ac:picMkLst>
            <pc:docMk/>
            <pc:sldMk cId="1576692819" sldId="270"/>
            <ac:picMk id="4" creationId="{DB330E50-7FED-79DA-B7FB-FEFE16A4BCF4}"/>
          </ac:picMkLst>
        </pc:picChg>
        <pc:picChg chg="add mod ord">
          <ac:chgData name="Hegde, Nidhi Krishna" userId="S::hegde22@purdue.edu::0c99ef6c-a10d-4c63-b121-ae19dfb45586" providerId="AD" clId="Web-{CD91AABD-186A-F160-2857-ECB349838BB3}" dt="2023-03-29T16:19:51.469" v="23" actId="14100"/>
          <ac:picMkLst>
            <pc:docMk/>
            <pc:sldMk cId="1576692819" sldId="270"/>
            <ac:picMk id="5" creationId="{7E1735BF-5670-59FE-6AF0-26966FDFE930}"/>
          </ac:picMkLst>
        </pc:picChg>
      </pc:sldChg>
      <pc:sldChg chg="addSp delSp modSp new del mod ord setBg">
        <pc:chgData name="Hegde, Nidhi Krishna" userId="S::hegde22@purdue.edu::0c99ef6c-a10d-4c63-b121-ae19dfb45586" providerId="AD" clId="Web-{CD91AABD-186A-F160-2857-ECB349838BB3}" dt="2023-03-29T17:33:53.858" v="82"/>
        <pc:sldMkLst>
          <pc:docMk/>
          <pc:sldMk cId="996460456" sldId="271"/>
        </pc:sldMkLst>
        <pc:spChg chg="del">
          <ac:chgData name="Hegde, Nidhi Krishna" userId="S::hegde22@purdue.edu::0c99ef6c-a10d-4c63-b121-ae19dfb45586" providerId="AD" clId="Web-{CD91AABD-186A-F160-2857-ECB349838BB3}" dt="2023-03-29T17:14:28.157" v="54"/>
          <ac:spMkLst>
            <pc:docMk/>
            <pc:sldMk cId="996460456" sldId="271"/>
            <ac:spMk id="2" creationId="{5554AA0F-1087-45CD-2ED2-C9837B68D90E}"/>
          </ac:spMkLst>
        </pc:spChg>
        <pc:spChg chg="del mod">
          <ac:chgData name="Hegde, Nidhi Krishna" userId="S::hegde22@purdue.edu::0c99ef6c-a10d-4c63-b121-ae19dfb45586" providerId="AD" clId="Web-{CD91AABD-186A-F160-2857-ECB349838BB3}" dt="2023-03-29T17:14:52.439" v="59"/>
          <ac:spMkLst>
            <pc:docMk/>
            <pc:sldMk cId="996460456" sldId="271"/>
            <ac:spMk id="3" creationId="{8BAAD59C-65F9-5626-1596-C116D27639AD}"/>
          </ac:spMkLst>
        </pc:spChg>
        <pc:spChg chg="add del">
          <ac:chgData name="Hegde, Nidhi Krishna" userId="S::hegde22@purdue.edu::0c99ef6c-a10d-4c63-b121-ae19dfb45586" providerId="AD" clId="Web-{CD91AABD-186A-F160-2857-ECB349838BB3}" dt="2023-03-29T17:33:45.342" v="81"/>
          <ac:spMkLst>
            <pc:docMk/>
            <pc:sldMk cId="996460456" sldId="271"/>
            <ac:spMk id="5" creationId="{9D92592C-7102-01A9-8D16-8AB0A1F4713F}"/>
          </ac:spMkLst>
        </pc:spChg>
        <pc:spChg chg="add del mod">
          <ac:chgData name="Hegde, Nidhi Krishna" userId="S::hegde22@purdue.edu::0c99ef6c-a10d-4c63-b121-ae19dfb45586" providerId="AD" clId="Web-{CD91AABD-186A-F160-2857-ECB349838BB3}" dt="2023-03-29T17:16:29.786" v="78"/>
          <ac:spMkLst>
            <pc:docMk/>
            <pc:sldMk cId="996460456" sldId="271"/>
            <ac:spMk id="8" creationId="{2836F17A-FA35-153A-6466-94926B964289}"/>
          </ac:spMkLst>
        </pc:spChg>
        <pc:spChg chg="add del">
          <ac:chgData name="Hegde, Nidhi Krishna" userId="S::hegde22@purdue.edu::0c99ef6c-a10d-4c63-b121-ae19dfb45586" providerId="AD" clId="Web-{CD91AABD-186A-F160-2857-ECB349838BB3}" dt="2023-03-29T17:16:08.676" v="77"/>
          <ac:spMkLst>
            <pc:docMk/>
            <pc:sldMk cId="996460456" sldId="271"/>
            <ac:spMk id="11" creationId="{E009DD9B-5EE2-4C0D-8B2B-351C8C102205}"/>
          </ac:spMkLst>
        </pc:spChg>
        <pc:spChg chg="add del">
          <ac:chgData name="Hegde, Nidhi Krishna" userId="S::hegde22@purdue.edu::0c99ef6c-a10d-4c63-b121-ae19dfb45586" providerId="AD" clId="Web-{CD91AABD-186A-F160-2857-ECB349838BB3}" dt="2023-03-29T17:16:08.676" v="77"/>
          <ac:spMkLst>
            <pc:docMk/>
            <pc:sldMk cId="996460456" sldId="271"/>
            <ac:spMk id="13" creationId="{E720DB99-7745-4E75-9D96-AAB6D55C531E}"/>
          </ac:spMkLst>
        </pc:spChg>
        <pc:spChg chg="add del">
          <ac:chgData name="Hegde, Nidhi Krishna" userId="S::hegde22@purdue.edu::0c99ef6c-a10d-4c63-b121-ae19dfb45586" providerId="AD" clId="Web-{CD91AABD-186A-F160-2857-ECB349838BB3}" dt="2023-03-29T17:16:08.676" v="77"/>
          <ac:spMkLst>
            <pc:docMk/>
            <pc:sldMk cId="996460456" sldId="271"/>
            <ac:spMk id="15" creationId="{D68803C4-E159-4360-B7BB-74205C8F782D}"/>
          </ac:spMkLst>
        </pc:spChg>
        <pc:spChg chg="add del">
          <ac:chgData name="Hegde, Nidhi Krishna" userId="S::hegde22@purdue.edu::0c99ef6c-a10d-4c63-b121-ae19dfb45586" providerId="AD" clId="Web-{CD91AABD-186A-F160-2857-ECB349838BB3}" dt="2023-03-29T17:16:08.676" v="77"/>
          <ac:spMkLst>
            <pc:docMk/>
            <pc:sldMk cId="996460456" sldId="271"/>
            <ac:spMk id="17" creationId="{504B0465-3B07-49BF-BEA7-D81476246293}"/>
          </ac:spMkLst>
        </pc:spChg>
        <pc:spChg chg="add del">
          <ac:chgData name="Hegde, Nidhi Krishna" userId="S::hegde22@purdue.edu::0c99ef6c-a10d-4c63-b121-ae19dfb45586" providerId="AD" clId="Web-{CD91AABD-186A-F160-2857-ECB349838BB3}" dt="2023-03-29T17:16:08.676" v="77"/>
          <ac:spMkLst>
            <pc:docMk/>
            <pc:sldMk cId="996460456" sldId="271"/>
            <ac:spMk id="19" creationId="{49B7FFA5-14CB-4A4F-9BCC-CA3AA5D9D276}"/>
          </ac:spMkLst>
        </pc:spChg>
        <pc:spChg chg="add del">
          <ac:chgData name="Hegde, Nidhi Krishna" userId="S::hegde22@purdue.edu::0c99ef6c-a10d-4c63-b121-ae19dfb45586" providerId="AD" clId="Web-{CD91AABD-186A-F160-2857-ECB349838BB3}" dt="2023-03-29T17:16:08.676" v="77"/>
          <ac:spMkLst>
            <pc:docMk/>
            <pc:sldMk cId="996460456" sldId="271"/>
            <ac:spMk id="21" creationId="{04E48745-7512-4EC2-9E20-9092D12150CA}"/>
          </ac:spMkLst>
        </pc:spChg>
        <pc:spChg chg="add del">
          <ac:chgData name="Hegde, Nidhi Krishna" userId="S::hegde22@purdue.edu::0c99ef6c-a10d-4c63-b121-ae19dfb45586" providerId="AD" clId="Web-{CD91AABD-186A-F160-2857-ECB349838BB3}" dt="2023-03-29T17:16:08.629" v="76"/>
          <ac:spMkLst>
            <pc:docMk/>
            <pc:sldMk cId="996460456" sldId="271"/>
            <ac:spMk id="26" creationId="{CAC6F186-990E-4A9E-9C75-88580953E2D2}"/>
          </ac:spMkLst>
        </pc:spChg>
        <pc:spChg chg="add">
          <ac:chgData name="Hegde, Nidhi Krishna" userId="S::hegde22@purdue.edu::0c99ef6c-a10d-4c63-b121-ae19dfb45586" providerId="AD" clId="Web-{CD91AABD-186A-F160-2857-ECB349838BB3}" dt="2023-03-29T17:16:08.676" v="77"/>
          <ac:spMkLst>
            <pc:docMk/>
            <pc:sldMk cId="996460456" sldId="271"/>
            <ac:spMk id="28" creationId="{E720DB99-7745-4E75-9D96-AAB6D55C531E}"/>
          </ac:spMkLst>
        </pc:spChg>
        <pc:spChg chg="add">
          <ac:chgData name="Hegde, Nidhi Krishna" userId="S::hegde22@purdue.edu::0c99ef6c-a10d-4c63-b121-ae19dfb45586" providerId="AD" clId="Web-{CD91AABD-186A-F160-2857-ECB349838BB3}" dt="2023-03-29T17:16:08.676" v="77"/>
          <ac:spMkLst>
            <pc:docMk/>
            <pc:sldMk cId="996460456" sldId="271"/>
            <ac:spMk id="29" creationId="{E009DD9B-5EE2-4C0D-8B2B-351C8C102205}"/>
          </ac:spMkLst>
        </pc:spChg>
        <pc:spChg chg="add">
          <ac:chgData name="Hegde, Nidhi Krishna" userId="S::hegde22@purdue.edu::0c99ef6c-a10d-4c63-b121-ae19dfb45586" providerId="AD" clId="Web-{CD91AABD-186A-F160-2857-ECB349838BB3}" dt="2023-03-29T17:16:08.676" v="77"/>
          <ac:spMkLst>
            <pc:docMk/>
            <pc:sldMk cId="996460456" sldId="271"/>
            <ac:spMk id="30" creationId="{D68803C4-E159-4360-B7BB-74205C8F782D}"/>
          </ac:spMkLst>
        </pc:spChg>
        <pc:spChg chg="add">
          <ac:chgData name="Hegde, Nidhi Krishna" userId="S::hegde22@purdue.edu::0c99ef6c-a10d-4c63-b121-ae19dfb45586" providerId="AD" clId="Web-{CD91AABD-186A-F160-2857-ECB349838BB3}" dt="2023-03-29T17:16:08.676" v="77"/>
          <ac:spMkLst>
            <pc:docMk/>
            <pc:sldMk cId="996460456" sldId="271"/>
            <ac:spMk id="32" creationId="{504B0465-3B07-49BF-BEA7-D81476246293}"/>
          </ac:spMkLst>
        </pc:spChg>
        <pc:spChg chg="add">
          <ac:chgData name="Hegde, Nidhi Krishna" userId="S::hegde22@purdue.edu::0c99ef6c-a10d-4c63-b121-ae19dfb45586" providerId="AD" clId="Web-{CD91AABD-186A-F160-2857-ECB349838BB3}" dt="2023-03-29T17:16:08.676" v="77"/>
          <ac:spMkLst>
            <pc:docMk/>
            <pc:sldMk cId="996460456" sldId="271"/>
            <ac:spMk id="34" creationId="{49B7FFA5-14CB-4A4F-9BCC-CA3AA5D9D276}"/>
          </ac:spMkLst>
        </pc:spChg>
        <pc:spChg chg="add">
          <ac:chgData name="Hegde, Nidhi Krishna" userId="S::hegde22@purdue.edu::0c99ef6c-a10d-4c63-b121-ae19dfb45586" providerId="AD" clId="Web-{CD91AABD-186A-F160-2857-ECB349838BB3}" dt="2023-03-29T17:16:08.676" v="77"/>
          <ac:spMkLst>
            <pc:docMk/>
            <pc:sldMk cId="996460456" sldId="271"/>
            <ac:spMk id="36" creationId="{04E48745-7512-4EC2-9E20-9092D12150CA}"/>
          </ac:spMkLst>
        </pc:spChg>
        <pc:picChg chg="add del mod ord">
          <ac:chgData name="Hegde, Nidhi Krishna" userId="S::hegde22@purdue.edu::0c99ef6c-a10d-4c63-b121-ae19dfb45586" providerId="AD" clId="Web-{CD91AABD-186A-F160-2857-ECB349838BB3}" dt="2023-03-29T17:33:42.967" v="80"/>
          <ac:picMkLst>
            <pc:docMk/>
            <pc:sldMk cId="996460456" sldId="271"/>
            <ac:picMk id="4" creationId="{0C41B144-5068-C11E-4071-C85AD0C6E31A}"/>
          </ac:picMkLst>
        </pc:picChg>
      </pc:sldChg>
      <pc:sldChg chg="modSp new modNotes">
        <pc:chgData name="Hegde, Nidhi Krishna" userId="S::hegde22@purdue.edu::0c99ef6c-a10d-4c63-b121-ae19dfb45586" providerId="AD" clId="Web-{CD91AABD-186A-F160-2857-ECB349838BB3}" dt="2023-03-30T04:41:23.625" v="971"/>
        <pc:sldMkLst>
          <pc:docMk/>
          <pc:sldMk cId="1720037272" sldId="273"/>
        </pc:sldMkLst>
        <pc:spChg chg="mod">
          <ac:chgData name="Hegde, Nidhi Krishna" userId="S::hegde22@purdue.edu::0c99ef6c-a10d-4c63-b121-ae19dfb45586" providerId="AD" clId="Web-{CD91AABD-186A-F160-2857-ECB349838BB3}" dt="2023-03-30T01:53:59.789" v="210" actId="20577"/>
          <ac:spMkLst>
            <pc:docMk/>
            <pc:sldMk cId="1720037272" sldId="273"/>
            <ac:spMk id="2" creationId="{74C55DDD-3C82-D671-5C66-ADFDF2A150FB}"/>
          </ac:spMkLst>
        </pc:spChg>
        <pc:spChg chg="mod">
          <ac:chgData name="Hegde, Nidhi Krishna" userId="S::hegde22@purdue.edu::0c99ef6c-a10d-4c63-b121-ae19dfb45586" providerId="AD" clId="Web-{CD91AABD-186A-F160-2857-ECB349838BB3}" dt="2023-03-30T04:35:45.832" v="916" actId="20577"/>
          <ac:spMkLst>
            <pc:docMk/>
            <pc:sldMk cId="1720037272" sldId="273"/>
            <ac:spMk id="3" creationId="{D269C2DF-7BB2-C467-0CCD-0AB5203F58A8}"/>
          </ac:spMkLst>
        </pc:spChg>
      </pc:sldChg>
      <pc:sldChg chg="addSp delSp modSp new modNotes">
        <pc:chgData name="Hegde, Nidhi Krishna" userId="S::hegde22@purdue.edu::0c99ef6c-a10d-4c63-b121-ae19dfb45586" providerId="AD" clId="Web-{CD91AABD-186A-F160-2857-ECB349838BB3}" dt="2023-03-30T04:14:21.881" v="820"/>
        <pc:sldMkLst>
          <pc:docMk/>
          <pc:sldMk cId="1026804633" sldId="274"/>
        </pc:sldMkLst>
        <pc:spChg chg="mod">
          <ac:chgData name="Hegde, Nidhi Krishna" userId="S::hegde22@purdue.edu::0c99ef6c-a10d-4c63-b121-ae19dfb45586" providerId="AD" clId="Web-{CD91AABD-186A-F160-2857-ECB349838BB3}" dt="2023-03-30T02:07:02.580" v="309" actId="20577"/>
          <ac:spMkLst>
            <pc:docMk/>
            <pc:sldMk cId="1026804633" sldId="274"/>
            <ac:spMk id="2" creationId="{CBC6B419-90EB-8FF4-8DFA-B92F0934B03B}"/>
          </ac:spMkLst>
        </pc:spChg>
        <pc:spChg chg="del">
          <ac:chgData name="Hegde, Nidhi Krishna" userId="S::hegde22@purdue.edu::0c99ef6c-a10d-4c63-b121-ae19dfb45586" providerId="AD" clId="Web-{CD91AABD-186A-F160-2857-ECB349838BB3}" dt="2023-03-30T02:06:46.955" v="301"/>
          <ac:spMkLst>
            <pc:docMk/>
            <pc:sldMk cId="1026804633" sldId="274"/>
            <ac:spMk id="3" creationId="{88A1B3F2-BE35-43D4-F04C-29244B91991F}"/>
          </ac:spMkLst>
        </pc:spChg>
        <pc:picChg chg="add mod ord">
          <ac:chgData name="Hegde, Nidhi Krishna" userId="S::hegde22@purdue.edu::0c99ef6c-a10d-4c63-b121-ae19dfb45586" providerId="AD" clId="Web-{CD91AABD-186A-F160-2857-ECB349838BB3}" dt="2023-03-30T02:06:46.955" v="301"/>
          <ac:picMkLst>
            <pc:docMk/>
            <pc:sldMk cId="1026804633" sldId="274"/>
            <ac:picMk id="4" creationId="{F5D7A3DC-200D-877A-B54F-77EA383C32D8}"/>
          </ac:picMkLst>
        </pc:picChg>
      </pc:sldChg>
      <pc:sldChg chg="addSp delSp modSp new mod setBg modNotes">
        <pc:chgData name="Hegde, Nidhi Krishna" userId="S::hegde22@purdue.edu::0c99ef6c-a10d-4c63-b121-ae19dfb45586" providerId="AD" clId="Web-{CD91AABD-186A-F160-2857-ECB349838BB3}" dt="2023-03-30T04:19:59.830" v="903"/>
        <pc:sldMkLst>
          <pc:docMk/>
          <pc:sldMk cId="705421999" sldId="275"/>
        </pc:sldMkLst>
        <pc:spChg chg="mod">
          <ac:chgData name="Hegde, Nidhi Krishna" userId="S::hegde22@purdue.edu::0c99ef6c-a10d-4c63-b121-ae19dfb45586" providerId="AD" clId="Web-{CD91AABD-186A-F160-2857-ECB349838BB3}" dt="2023-03-30T02:22:21.864" v="454"/>
          <ac:spMkLst>
            <pc:docMk/>
            <pc:sldMk cId="705421999" sldId="275"/>
            <ac:spMk id="2" creationId="{C3E76C18-9123-A05D-5451-D517F968E2CA}"/>
          </ac:spMkLst>
        </pc:spChg>
        <pc:spChg chg="add del mod">
          <ac:chgData name="Hegde, Nidhi Krishna" userId="S::hegde22@purdue.edu::0c99ef6c-a10d-4c63-b121-ae19dfb45586" providerId="AD" clId="Web-{CD91AABD-186A-F160-2857-ECB349838BB3}" dt="2023-03-30T02:22:21.864" v="454"/>
          <ac:spMkLst>
            <pc:docMk/>
            <pc:sldMk cId="705421999" sldId="275"/>
            <ac:spMk id="3" creationId="{41590D24-F1FC-E753-08E7-624CD16D0B97}"/>
          </ac:spMkLst>
        </pc:spChg>
        <pc:spChg chg="add del">
          <ac:chgData name="Hegde, Nidhi Krishna" userId="S::hegde22@purdue.edu::0c99ef6c-a10d-4c63-b121-ae19dfb45586" providerId="AD" clId="Web-{CD91AABD-186A-F160-2857-ECB349838BB3}" dt="2023-03-30T02:22:21.848" v="453"/>
          <ac:spMkLst>
            <pc:docMk/>
            <pc:sldMk cId="705421999" sldId="275"/>
            <ac:spMk id="9" creationId="{3FD711E9-7F79-40A9-8D9E-4AE293C154A5}"/>
          </ac:spMkLst>
        </pc:spChg>
        <pc:spChg chg="add">
          <ac:chgData name="Hegde, Nidhi Krishna" userId="S::hegde22@purdue.edu::0c99ef6c-a10d-4c63-b121-ae19dfb45586" providerId="AD" clId="Web-{CD91AABD-186A-F160-2857-ECB349838BB3}" dt="2023-03-30T02:22:21.864" v="454"/>
          <ac:spMkLst>
            <pc:docMk/>
            <pc:sldMk cId="705421999" sldId="275"/>
            <ac:spMk id="11" creationId="{3FD711E9-7F79-40A9-8D9E-4AE293C154A5}"/>
          </ac:spMkLst>
        </pc:spChg>
        <pc:spChg chg="add mod">
          <ac:chgData name="Hegde, Nidhi Krishna" userId="S::hegde22@purdue.edu::0c99ef6c-a10d-4c63-b121-ae19dfb45586" providerId="AD" clId="Web-{CD91AABD-186A-F160-2857-ECB349838BB3}" dt="2023-03-30T03:01:13.711" v="492" actId="14100"/>
          <ac:spMkLst>
            <pc:docMk/>
            <pc:sldMk cId="705421999" sldId="275"/>
            <ac:spMk id="59" creationId="{B32C9672-15EC-1D95-D91C-4B8F1D8448CB}"/>
          </ac:spMkLst>
        </pc:spChg>
        <pc:graphicFrameChg chg="add del">
          <ac:chgData name="Hegde, Nidhi Krishna" userId="S::hegde22@purdue.edu::0c99ef6c-a10d-4c63-b121-ae19dfb45586" providerId="AD" clId="Web-{CD91AABD-186A-F160-2857-ECB349838BB3}" dt="2023-03-30T02:22:21.848" v="453"/>
          <ac:graphicFrameMkLst>
            <pc:docMk/>
            <pc:sldMk cId="705421999" sldId="275"/>
            <ac:graphicFrameMk id="5" creationId="{BDAEEF39-654A-07B5-0074-6844AA88E578}"/>
          </ac:graphicFrameMkLst>
        </pc:graphicFrameChg>
        <pc:graphicFrameChg chg="add mod">
          <ac:chgData name="Hegde, Nidhi Krishna" userId="S::hegde22@purdue.edu::0c99ef6c-a10d-4c63-b121-ae19dfb45586" providerId="AD" clId="Web-{CD91AABD-186A-F160-2857-ECB349838BB3}" dt="2023-03-30T03:00:32.476" v="487" actId="1076"/>
          <ac:graphicFrameMkLst>
            <pc:docMk/>
            <pc:sldMk cId="705421999" sldId="275"/>
            <ac:graphicFrameMk id="12" creationId="{CF3E7E4E-3EB6-C450-46E0-6F0365F846CD}"/>
          </ac:graphicFrameMkLst>
        </pc:graphicFrameChg>
      </pc:sldChg>
      <pc:sldChg chg="modSp">
        <pc:chgData name="Hegde, Nidhi Krishna" userId="S::hegde22@purdue.edu::0c99ef6c-a10d-4c63-b121-ae19dfb45586" providerId="AD" clId="Web-{CD91AABD-186A-F160-2857-ECB349838BB3}" dt="2023-03-30T06:53:50.213" v="1947" actId="20577"/>
        <pc:sldMkLst>
          <pc:docMk/>
          <pc:sldMk cId="1076469748" sldId="277"/>
        </pc:sldMkLst>
        <pc:spChg chg="mod">
          <ac:chgData name="Hegde, Nidhi Krishna" userId="S::hegde22@purdue.edu::0c99ef6c-a10d-4c63-b121-ae19dfb45586" providerId="AD" clId="Web-{CD91AABD-186A-F160-2857-ECB349838BB3}" dt="2023-03-30T06:53:01.584" v="1944" actId="20577"/>
          <ac:spMkLst>
            <pc:docMk/>
            <pc:sldMk cId="1076469748" sldId="277"/>
            <ac:spMk id="2" creationId="{96C77B1E-68BA-91F8-2426-CCB960D1E0B3}"/>
          </ac:spMkLst>
        </pc:spChg>
        <pc:spChg chg="mod">
          <ac:chgData name="Hegde, Nidhi Krishna" userId="S::hegde22@purdue.edu::0c99ef6c-a10d-4c63-b121-ae19dfb45586" providerId="AD" clId="Web-{CD91AABD-186A-F160-2857-ECB349838BB3}" dt="2023-03-30T06:53:50.213" v="1947" actId="20577"/>
          <ac:spMkLst>
            <pc:docMk/>
            <pc:sldMk cId="1076469748" sldId="277"/>
            <ac:spMk id="9" creationId="{3166CFBC-A648-F119-6782-16339E475108}"/>
          </ac:spMkLst>
        </pc:spChg>
      </pc:sldChg>
      <pc:sldChg chg="modSp new modNotes">
        <pc:chgData name="Hegde, Nidhi Krishna" userId="S::hegde22@purdue.edu::0c99ef6c-a10d-4c63-b121-ae19dfb45586" providerId="AD" clId="Web-{CD91AABD-186A-F160-2857-ECB349838BB3}" dt="2023-03-30T06:50:27.431" v="1933"/>
        <pc:sldMkLst>
          <pc:docMk/>
          <pc:sldMk cId="25055951" sldId="279"/>
        </pc:sldMkLst>
        <pc:spChg chg="mod">
          <ac:chgData name="Hegde, Nidhi Krishna" userId="S::hegde22@purdue.edu::0c99ef6c-a10d-4c63-b121-ae19dfb45586" providerId="AD" clId="Web-{CD91AABD-186A-F160-2857-ECB349838BB3}" dt="2023-03-30T06:27:09.016" v="1667" actId="20577"/>
          <ac:spMkLst>
            <pc:docMk/>
            <pc:sldMk cId="25055951" sldId="279"/>
            <ac:spMk id="2" creationId="{CDD27F51-DACE-4360-153B-8FEB6914351A}"/>
          </ac:spMkLst>
        </pc:spChg>
        <pc:spChg chg="mod">
          <ac:chgData name="Hegde, Nidhi Krishna" userId="S::hegde22@purdue.edu::0c99ef6c-a10d-4c63-b121-ae19dfb45586" providerId="AD" clId="Web-{CD91AABD-186A-F160-2857-ECB349838BB3}" dt="2023-03-30T06:27:22.564" v="1684" actId="20577"/>
          <ac:spMkLst>
            <pc:docMk/>
            <pc:sldMk cId="25055951" sldId="279"/>
            <ac:spMk id="3" creationId="{8E4381BE-833D-B4CC-AB92-332DB1C165B0}"/>
          </ac:spMkLst>
        </pc:spChg>
      </pc:sldChg>
    </pc:docChg>
  </pc:docChgLst>
  <pc:docChgLst>
    <pc:chgData name="Hegde, Nidhi Krishna" userId="S::hegde22@purdue.edu::0c99ef6c-a10d-4c63-b121-ae19dfb45586" providerId="AD" clId="Web-{4CFF49E8-5735-EB3D-328C-A2481943B2DF}"/>
    <pc:docChg chg="modSld">
      <pc:chgData name="Hegde, Nidhi Krishna" userId="S::hegde22@purdue.edu::0c99ef6c-a10d-4c63-b121-ae19dfb45586" providerId="AD" clId="Web-{4CFF49E8-5735-EB3D-328C-A2481943B2DF}" dt="2023-03-29T15:39:41.904" v="58"/>
      <pc:docMkLst>
        <pc:docMk/>
      </pc:docMkLst>
      <pc:sldChg chg="modSp">
        <pc:chgData name="Hegde, Nidhi Krishna" userId="S::hegde22@purdue.edu::0c99ef6c-a10d-4c63-b121-ae19dfb45586" providerId="AD" clId="Web-{4CFF49E8-5735-EB3D-328C-A2481943B2DF}" dt="2023-03-29T15:05:50.496" v="57" actId="20577"/>
        <pc:sldMkLst>
          <pc:docMk/>
          <pc:sldMk cId="1456494715" sldId="257"/>
        </pc:sldMkLst>
        <pc:spChg chg="mod">
          <ac:chgData name="Hegde, Nidhi Krishna" userId="S::hegde22@purdue.edu::0c99ef6c-a10d-4c63-b121-ae19dfb45586" providerId="AD" clId="Web-{4CFF49E8-5735-EB3D-328C-A2481943B2DF}" dt="2023-03-29T15:05:50.496" v="57" actId="20577"/>
          <ac:spMkLst>
            <pc:docMk/>
            <pc:sldMk cId="1456494715" sldId="257"/>
            <ac:spMk id="17" creationId="{DE82D682-C7DD-00D2-FFAB-5D7F2C849F8C}"/>
          </ac:spMkLst>
        </pc:spChg>
      </pc:sldChg>
      <pc:sldChg chg="addSp delSp modSp">
        <pc:chgData name="Hegde, Nidhi Krishna" userId="S::hegde22@purdue.edu::0c99ef6c-a10d-4c63-b121-ae19dfb45586" providerId="AD" clId="Web-{4CFF49E8-5735-EB3D-328C-A2481943B2DF}" dt="2023-03-29T15:39:41.904" v="58"/>
        <pc:sldMkLst>
          <pc:docMk/>
          <pc:sldMk cId="3814528076" sldId="265"/>
        </pc:sldMkLst>
        <pc:spChg chg="add mod">
          <ac:chgData name="Hegde, Nidhi Krishna" userId="S::hegde22@purdue.edu::0c99ef6c-a10d-4c63-b121-ae19dfb45586" providerId="AD" clId="Web-{4CFF49E8-5735-EB3D-328C-A2481943B2DF}" dt="2023-03-29T15:39:41.904" v="58"/>
          <ac:spMkLst>
            <pc:docMk/>
            <pc:sldMk cId="3814528076" sldId="265"/>
            <ac:spMk id="6" creationId="{F5D6D85A-2626-D3B0-2FED-3A0BF238159B}"/>
          </ac:spMkLst>
        </pc:spChg>
        <pc:picChg chg="del">
          <ac:chgData name="Hegde, Nidhi Krishna" userId="S::hegde22@purdue.edu::0c99ef6c-a10d-4c63-b121-ae19dfb45586" providerId="AD" clId="Web-{4CFF49E8-5735-EB3D-328C-A2481943B2DF}" dt="2023-03-29T15:39:41.904" v="58"/>
          <ac:picMkLst>
            <pc:docMk/>
            <pc:sldMk cId="3814528076" sldId="265"/>
            <ac:picMk id="4" creationId="{864C0447-E91A-747B-9998-43FB5F2EFF34}"/>
          </ac:picMkLst>
        </pc:pic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C7D5B-F9BA-4240-AC1B-6057CBD8CD07}"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08974015-0207-4256-A85C-2A634EC5A97F}">
      <dgm:prSet/>
      <dgm:spPr/>
      <dgm:t>
        <a:bodyPr/>
        <a:lstStyle/>
        <a:p>
          <a:pPr rtl="0"/>
          <a:r>
            <a:rPr lang="en-US" cap="all">
              <a:latin typeface="Rockwell"/>
            </a:rPr>
            <a:t>FUTURE WORK AND LIMITATIONS</a:t>
          </a:r>
          <a:endParaRPr lang="en-US">
            <a:latin typeface="Rockwell"/>
          </a:endParaRPr>
        </a:p>
      </dgm:t>
    </dgm:pt>
    <dgm:pt modelId="{CCEFE34E-D8A4-472B-9112-C7F6CB10F7A7}" type="parTrans" cxnId="{B7C89068-C5AD-4652-AA6A-8D9F0151F825}">
      <dgm:prSet/>
      <dgm:spPr/>
      <dgm:t>
        <a:bodyPr/>
        <a:lstStyle/>
        <a:p>
          <a:endParaRPr lang="en-US"/>
        </a:p>
      </dgm:t>
    </dgm:pt>
    <dgm:pt modelId="{812D6954-C8D9-4376-8210-B8A9CA80AF31}" type="sibTrans" cxnId="{B7C89068-C5AD-4652-AA6A-8D9F0151F825}">
      <dgm:prSet/>
      <dgm:spPr/>
      <dgm:t>
        <a:bodyPr/>
        <a:lstStyle/>
        <a:p>
          <a:endParaRPr lang="en-US"/>
        </a:p>
      </dgm:t>
    </dgm:pt>
    <dgm:pt modelId="{A1B70CC2-D1C8-426A-A2E0-C12C489F04FB}">
      <dgm:prSet/>
      <dgm:spPr/>
      <dgm:t>
        <a:bodyPr/>
        <a:lstStyle/>
        <a:p>
          <a:r>
            <a:rPr lang="en-US">
              <a:latin typeface="+mn-lt"/>
            </a:rPr>
            <a:t>RELATED WORK AND DISCUSSIONS</a:t>
          </a:r>
        </a:p>
      </dgm:t>
    </dgm:pt>
    <dgm:pt modelId="{931DDDE2-FBB6-499E-A062-05CAE05240F9}" type="sibTrans" cxnId="{7EC036BE-8195-4E29-82AF-DCC858929F12}">
      <dgm:prSet/>
      <dgm:spPr/>
      <dgm:t>
        <a:bodyPr/>
        <a:lstStyle/>
        <a:p>
          <a:endParaRPr lang="en-US"/>
        </a:p>
      </dgm:t>
    </dgm:pt>
    <dgm:pt modelId="{7E323B1F-1F52-495F-B962-F57D8065D096}" type="parTrans" cxnId="{7EC036BE-8195-4E29-82AF-DCC858929F12}">
      <dgm:prSet/>
      <dgm:spPr/>
      <dgm:t>
        <a:bodyPr/>
        <a:lstStyle/>
        <a:p>
          <a:endParaRPr lang="en-US"/>
        </a:p>
      </dgm:t>
    </dgm:pt>
    <dgm:pt modelId="{22A1C0E6-479D-4020-AE7A-168049DB0390}">
      <dgm:prSet/>
      <dgm:spPr/>
      <dgm:t>
        <a:bodyPr/>
        <a:lstStyle/>
        <a:p>
          <a:pPr rtl="0"/>
          <a:r>
            <a:rPr lang="en-US">
              <a:latin typeface="+mn-lt"/>
            </a:rPr>
            <a:t>SOLUTION: PEEKABOO</a:t>
          </a:r>
        </a:p>
      </dgm:t>
    </dgm:pt>
    <dgm:pt modelId="{03048880-21B8-45E7-ACDC-B9D93DCBC7E0}" type="sibTrans" cxnId="{639C4E1A-0B86-4902-8757-C1F1CA64B8BB}">
      <dgm:prSet/>
      <dgm:spPr/>
      <dgm:t>
        <a:bodyPr/>
        <a:lstStyle/>
        <a:p>
          <a:endParaRPr lang="en-US"/>
        </a:p>
      </dgm:t>
    </dgm:pt>
    <dgm:pt modelId="{FFEB7092-443C-4056-8AFA-A876BE30EC8F}" type="parTrans" cxnId="{639C4E1A-0B86-4902-8757-C1F1CA64B8BB}">
      <dgm:prSet/>
      <dgm:spPr/>
      <dgm:t>
        <a:bodyPr/>
        <a:lstStyle/>
        <a:p>
          <a:endParaRPr lang="en-US"/>
        </a:p>
      </dgm:t>
    </dgm:pt>
    <dgm:pt modelId="{FB0D0714-79C6-45CA-80DD-E38C46CE6CDB}">
      <dgm:prSet/>
      <dgm:spPr/>
      <dgm:t>
        <a:bodyPr/>
        <a:lstStyle/>
        <a:p>
          <a:r>
            <a:rPr lang="en-US">
              <a:latin typeface="+mn-lt"/>
            </a:rPr>
            <a:t>DESIGN OVERVIEW</a:t>
          </a:r>
        </a:p>
      </dgm:t>
    </dgm:pt>
    <dgm:pt modelId="{8D51BC54-75EC-4D36-BD99-8BAC367D8FC3}" type="sibTrans" cxnId="{0A6489C6-7113-4B77-A42E-A08F014EFAE2}">
      <dgm:prSet/>
      <dgm:spPr/>
      <dgm:t>
        <a:bodyPr/>
        <a:lstStyle/>
        <a:p>
          <a:endParaRPr lang="en-US"/>
        </a:p>
      </dgm:t>
    </dgm:pt>
    <dgm:pt modelId="{2CA74D07-FBB3-48F1-AE23-78BAF1221D7F}" type="parTrans" cxnId="{0A6489C6-7113-4B77-A42E-A08F014EFAE2}">
      <dgm:prSet/>
      <dgm:spPr/>
      <dgm:t>
        <a:bodyPr/>
        <a:lstStyle/>
        <a:p>
          <a:endParaRPr lang="en-US"/>
        </a:p>
      </dgm:t>
    </dgm:pt>
    <dgm:pt modelId="{73861E88-7B46-4993-B5F8-9CDBCB3B19FF}">
      <dgm:prSet phldr="0"/>
      <dgm:spPr/>
      <dgm:t>
        <a:bodyPr/>
        <a:lstStyle/>
        <a:p>
          <a:pPr rtl="0"/>
          <a:r>
            <a:rPr lang="en-US">
              <a:latin typeface="+mn-lt"/>
            </a:rPr>
            <a:t>CURRENT CHALLENGES IN DATA PRIVACY</a:t>
          </a:r>
        </a:p>
      </dgm:t>
    </dgm:pt>
    <dgm:pt modelId="{836F57E1-CC79-4DDD-96EE-3CE9F0CE9046}" type="sibTrans" cxnId="{D08942ED-989F-4719-9F63-46DEBCF3C020}">
      <dgm:prSet/>
      <dgm:spPr/>
      <dgm:t>
        <a:bodyPr/>
        <a:lstStyle/>
        <a:p>
          <a:endParaRPr lang="en-US"/>
        </a:p>
      </dgm:t>
    </dgm:pt>
    <dgm:pt modelId="{260D12EA-7233-4CCA-B6EB-D642F500707E}" type="parTrans" cxnId="{D08942ED-989F-4719-9F63-46DEBCF3C020}">
      <dgm:prSet/>
      <dgm:spPr/>
      <dgm:t>
        <a:bodyPr/>
        <a:lstStyle/>
        <a:p>
          <a:endParaRPr lang="en-US"/>
        </a:p>
      </dgm:t>
    </dgm:pt>
    <dgm:pt modelId="{5E1D36A8-7CF2-40D2-8364-93FA90C959D2}">
      <dgm:prSet phldr="0"/>
      <dgm:spPr/>
      <dgm:t>
        <a:bodyPr/>
        <a:lstStyle/>
        <a:p>
          <a:r>
            <a:rPr lang="en-US" cap="none">
              <a:latin typeface="+mn-lt"/>
            </a:rPr>
            <a:t>IMPLEMENTATION</a:t>
          </a:r>
        </a:p>
      </dgm:t>
    </dgm:pt>
    <dgm:pt modelId="{ECCEB166-AF02-49B1-86C8-49E9FCD14847}" type="parTrans" cxnId="{112638B2-5573-EE42-9DD7-22A260FC2847}">
      <dgm:prSet/>
      <dgm:spPr/>
      <dgm:t>
        <a:bodyPr/>
        <a:lstStyle/>
        <a:p>
          <a:endParaRPr lang="en-US"/>
        </a:p>
      </dgm:t>
    </dgm:pt>
    <dgm:pt modelId="{E2E5B370-9015-4427-B7D9-45E598942B06}" type="sibTrans" cxnId="{112638B2-5573-EE42-9DD7-22A260FC2847}">
      <dgm:prSet/>
      <dgm:spPr/>
      <dgm:t>
        <a:bodyPr/>
        <a:lstStyle/>
        <a:p>
          <a:endParaRPr lang="en-US"/>
        </a:p>
      </dgm:t>
    </dgm:pt>
    <dgm:pt modelId="{C468335D-43EA-4791-9A17-D91C48F8A23C}">
      <dgm:prSet phldr="0"/>
      <dgm:spPr/>
      <dgm:t>
        <a:bodyPr/>
        <a:lstStyle/>
        <a:p>
          <a:pPr rtl="0"/>
          <a:r>
            <a:rPr lang="en-US" cap="none">
              <a:latin typeface="+mn-lt"/>
            </a:rPr>
            <a:t>ASSUMPTIONS AND BENEFITS</a:t>
          </a:r>
          <a:endParaRPr lang="en-US">
            <a:latin typeface="+mn-lt"/>
          </a:endParaRPr>
        </a:p>
      </dgm:t>
    </dgm:pt>
    <dgm:pt modelId="{CE567494-BC2F-4E8F-AF67-0AA785263810}" type="parTrans" cxnId="{01DD886C-6158-9043-A5D8-B6070DF52500}">
      <dgm:prSet/>
      <dgm:spPr/>
      <dgm:t>
        <a:bodyPr/>
        <a:lstStyle/>
        <a:p>
          <a:endParaRPr lang="en-US"/>
        </a:p>
      </dgm:t>
    </dgm:pt>
    <dgm:pt modelId="{E1ACC45D-A1CB-4DD3-A488-E782CA286C28}" type="sibTrans" cxnId="{01DD886C-6158-9043-A5D8-B6070DF52500}">
      <dgm:prSet/>
      <dgm:spPr/>
      <dgm:t>
        <a:bodyPr/>
        <a:lstStyle/>
        <a:p>
          <a:endParaRPr lang="en-US"/>
        </a:p>
      </dgm:t>
    </dgm:pt>
    <dgm:pt modelId="{3A6435E5-2543-44B8-AB5F-777E85943395}">
      <dgm:prSet phldr="0"/>
      <dgm:spPr/>
      <dgm:t>
        <a:bodyPr/>
        <a:lstStyle/>
        <a:p>
          <a:pPr rtl="0"/>
          <a:r>
            <a:rPr lang="en-US" cap="all">
              <a:latin typeface="+mn-lt"/>
            </a:rPr>
            <a:t>PEEKABOO VS FIREWALL</a:t>
          </a:r>
          <a:endParaRPr lang="en-US">
            <a:latin typeface="+mn-lt"/>
          </a:endParaRPr>
        </a:p>
      </dgm:t>
    </dgm:pt>
    <dgm:pt modelId="{5B8CD133-B5A4-464C-9817-2027F3089443}" type="parTrans" cxnId="{E2E2DE9F-F152-CD4F-8D96-A0A12980B0AD}">
      <dgm:prSet/>
      <dgm:spPr/>
      <dgm:t>
        <a:bodyPr/>
        <a:lstStyle/>
        <a:p>
          <a:endParaRPr lang="en-US"/>
        </a:p>
      </dgm:t>
    </dgm:pt>
    <dgm:pt modelId="{31DF9702-4A73-4C40-962B-3B7B2E1C59DE}" type="sibTrans" cxnId="{E2E2DE9F-F152-CD4F-8D96-A0A12980B0AD}">
      <dgm:prSet/>
      <dgm:spPr/>
      <dgm:t>
        <a:bodyPr/>
        <a:lstStyle/>
        <a:p>
          <a:endParaRPr lang="en-US"/>
        </a:p>
      </dgm:t>
    </dgm:pt>
    <dgm:pt modelId="{91F39565-5A9D-AF4F-815E-190FB5115A42}" type="pres">
      <dgm:prSet presAssocID="{AF7C7D5B-F9BA-4240-AC1B-6057CBD8CD07}" presName="vert0" presStyleCnt="0">
        <dgm:presLayoutVars>
          <dgm:dir/>
          <dgm:animOne val="branch"/>
          <dgm:animLvl val="lvl"/>
        </dgm:presLayoutVars>
      </dgm:prSet>
      <dgm:spPr/>
    </dgm:pt>
    <dgm:pt modelId="{6C6B1337-386E-8042-8AF5-70ED7948ECD0}" type="pres">
      <dgm:prSet presAssocID="{73861E88-7B46-4993-B5F8-9CDBCB3B19FF}" presName="thickLine" presStyleLbl="alignNode1" presStyleIdx="0" presStyleCnt="8"/>
      <dgm:spPr/>
    </dgm:pt>
    <dgm:pt modelId="{C29B0587-A920-1547-B56F-81DE28FC7FF1}" type="pres">
      <dgm:prSet presAssocID="{73861E88-7B46-4993-B5F8-9CDBCB3B19FF}" presName="horz1" presStyleCnt="0"/>
      <dgm:spPr/>
    </dgm:pt>
    <dgm:pt modelId="{8E3E592F-4F2A-074E-8A19-EC008DEDBE3F}" type="pres">
      <dgm:prSet presAssocID="{73861E88-7B46-4993-B5F8-9CDBCB3B19FF}" presName="tx1" presStyleLbl="revTx" presStyleIdx="0" presStyleCnt="8"/>
      <dgm:spPr/>
    </dgm:pt>
    <dgm:pt modelId="{67AC6B90-A68E-C64A-B744-E2899860E6D0}" type="pres">
      <dgm:prSet presAssocID="{73861E88-7B46-4993-B5F8-9CDBCB3B19FF}" presName="vert1" presStyleCnt="0"/>
      <dgm:spPr/>
    </dgm:pt>
    <dgm:pt modelId="{F3D0494C-EBC3-1D40-AE70-EA663E38C68B}" type="pres">
      <dgm:prSet presAssocID="{22A1C0E6-479D-4020-AE7A-168049DB0390}" presName="thickLine" presStyleLbl="alignNode1" presStyleIdx="1" presStyleCnt="8"/>
      <dgm:spPr/>
    </dgm:pt>
    <dgm:pt modelId="{B711A1AA-6FB9-114E-A890-45382AF7EED1}" type="pres">
      <dgm:prSet presAssocID="{22A1C0E6-479D-4020-AE7A-168049DB0390}" presName="horz1" presStyleCnt="0"/>
      <dgm:spPr/>
    </dgm:pt>
    <dgm:pt modelId="{2DE7A7C0-AE52-0943-9EB7-2270760262AE}" type="pres">
      <dgm:prSet presAssocID="{22A1C0E6-479D-4020-AE7A-168049DB0390}" presName="tx1" presStyleLbl="revTx" presStyleIdx="1" presStyleCnt="8"/>
      <dgm:spPr/>
    </dgm:pt>
    <dgm:pt modelId="{16285E92-1987-2E4A-95D6-2DE21E9B18CA}" type="pres">
      <dgm:prSet presAssocID="{22A1C0E6-479D-4020-AE7A-168049DB0390}" presName="vert1" presStyleCnt="0"/>
      <dgm:spPr/>
    </dgm:pt>
    <dgm:pt modelId="{CAF74362-8F39-1748-9BA3-5C9963EEFF60}" type="pres">
      <dgm:prSet presAssocID="{FB0D0714-79C6-45CA-80DD-E38C46CE6CDB}" presName="thickLine" presStyleLbl="alignNode1" presStyleIdx="2" presStyleCnt="8"/>
      <dgm:spPr/>
    </dgm:pt>
    <dgm:pt modelId="{5AA6E668-6CC2-BC4F-ABAD-FC7A4BC63571}" type="pres">
      <dgm:prSet presAssocID="{FB0D0714-79C6-45CA-80DD-E38C46CE6CDB}" presName="horz1" presStyleCnt="0"/>
      <dgm:spPr/>
    </dgm:pt>
    <dgm:pt modelId="{17097C1A-AB0A-FF4D-A692-8E6D2A762D67}" type="pres">
      <dgm:prSet presAssocID="{FB0D0714-79C6-45CA-80DD-E38C46CE6CDB}" presName="tx1" presStyleLbl="revTx" presStyleIdx="2" presStyleCnt="8"/>
      <dgm:spPr/>
    </dgm:pt>
    <dgm:pt modelId="{BEE02B7A-2055-914C-8457-18DCBC3C0406}" type="pres">
      <dgm:prSet presAssocID="{FB0D0714-79C6-45CA-80DD-E38C46CE6CDB}" presName="vert1" presStyleCnt="0"/>
      <dgm:spPr/>
    </dgm:pt>
    <dgm:pt modelId="{C7F8A13C-ECEC-4EB2-893C-F4C26C6486AF}" type="pres">
      <dgm:prSet presAssocID="{5E1D36A8-7CF2-40D2-8364-93FA90C959D2}" presName="thickLine" presStyleLbl="alignNode1" presStyleIdx="3" presStyleCnt="8"/>
      <dgm:spPr/>
    </dgm:pt>
    <dgm:pt modelId="{1EC55D31-F43D-4F6C-9CE9-226D4C68F9E4}" type="pres">
      <dgm:prSet presAssocID="{5E1D36A8-7CF2-40D2-8364-93FA90C959D2}" presName="horz1" presStyleCnt="0"/>
      <dgm:spPr/>
    </dgm:pt>
    <dgm:pt modelId="{E6ED0A3D-D55E-4C26-AA48-A296CF120462}" type="pres">
      <dgm:prSet presAssocID="{5E1D36A8-7CF2-40D2-8364-93FA90C959D2}" presName="tx1" presStyleLbl="revTx" presStyleIdx="3" presStyleCnt="8"/>
      <dgm:spPr/>
    </dgm:pt>
    <dgm:pt modelId="{14EE3ABE-D6A4-4C23-965A-60485DD8F5BB}" type="pres">
      <dgm:prSet presAssocID="{5E1D36A8-7CF2-40D2-8364-93FA90C959D2}" presName="vert1" presStyleCnt="0"/>
      <dgm:spPr/>
    </dgm:pt>
    <dgm:pt modelId="{CBD9E65F-F752-4C99-A1ED-EDAB226AF510}" type="pres">
      <dgm:prSet presAssocID="{C468335D-43EA-4791-9A17-D91C48F8A23C}" presName="thickLine" presStyleLbl="alignNode1" presStyleIdx="4" presStyleCnt="8"/>
      <dgm:spPr/>
    </dgm:pt>
    <dgm:pt modelId="{92DBC1B3-2EFD-4F50-BC55-EEEE034282BE}" type="pres">
      <dgm:prSet presAssocID="{C468335D-43EA-4791-9A17-D91C48F8A23C}" presName="horz1" presStyleCnt="0"/>
      <dgm:spPr/>
    </dgm:pt>
    <dgm:pt modelId="{FFF3C605-827E-4661-83CF-8C853A55A864}" type="pres">
      <dgm:prSet presAssocID="{C468335D-43EA-4791-9A17-D91C48F8A23C}" presName="tx1" presStyleLbl="revTx" presStyleIdx="4" presStyleCnt="8"/>
      <dgm:spPr/>
    </dgm:pt>
    <dgm:pt modelId="{0FBBE662-D4ED-4C69-9D6D-AAB75E54BBE9}" type="pres">
      <dgm:prSet presAssocID="{C468335D-43EA-4791-9A17-D91C48F8A23C}" presName="vert1" presStyleCnt="0"/>
      <dgm:spPr/>
    </dgm:pt>
    <dgm:pt modelId="{F7137563-45FA-43CA-8C2C-CECB96A2F7FC}" type="pres">
      <dgm:prSet presAssocID="{3A6435E5-2543-44B8-AB5F-777E85943395}" presName="thickLine" presStyleLbl="alignNode1" presStyleIdx="5" presStyleCnt="8"/>
      <dgm:spPr/>
    </dgm:pt>
    <dgm:pt modelId="{D2280513-EAD0-4526-A164-46A791D5E24C}" type="pres">
      <dgm:prSet presAssocID="{3A6435E5-2543-44B8-AB5F-777E85943395}" presName="horz1" presStyleCnt="0"/>
      <dgm:spPr/>
    </dgm:pt>
    <dgm:pt modelId="{81563EDB-5F88-4139-BC72-89C6891D77AE}" type="pres">
      <dgm:prSet presAssocID="{3A6435E5-2543-44B8-AB5F-777E85943395}" presName="tx1" presStyleLbl="revTx" presStyleIdx="5" presStyleCnt="8"/>
      <dgm:spPr/>
    </dgm:pt>
    <dgm:pt modelId="{6145CB01-FD43-4D1F-ABFF-43F26D49887F}" type="pres">
      <dgm:prSet presAssocID="{3A6435E5-2543-44B8-AB5F-777E85943395}" presName="vert1" presStyleCnt="0"/>
      <dgm:spPr/>
    </dgm:pt>
    <dgm:pt modelId="{3B39B7BA-8157-0446-922A-479745C9325A}" type="pres">
      <dgm:prSet presAssocID="{A1B70CC2-D1C8-426A-A2E0-C12C489F04FB}" presName="thickLine" presStyleLbl="alignNode1" presStyleIdx="6" presStyleCnt="8"/>
      <dgm:spPr/>
    </dgm:pt>
    <dgm:pt modelId="{F35A3976-5EC4-C849-926F-2BE6326A92FB}" type="pres">
      <dgm:prSet presAssocID="{A1B70CC2-D1C8-426A-A2E0-C12C489F04FB}" presName="horz1" presStyleCnt="0"/>
      <dgm:spPr/>
    </dgm:pt>
    <dgm:pt modelId="{0C0A7912-AF8F-C04C-8390-F55B3BB61563}" type="pres">
      <dgm:prSet presAssocID="{A1B70CC2-D1C8-426A-A2E0-C12C489F04FB}" presName="tx1" presStyleLbl="revTx" presStyleIdx="6" presStyleCnt="8"/>
      <dgm:spPr/>
    </dgm:pt>
    <dgm:pt modelId="{0BF16690-EE8E-1D47-BD87-1F526CE48932}" type="pres">
      <dgm:prSet presAssocID="{A1B70CC2-D1C8-426A-A2E0-C12C489F04FB}" presName="vert1" presStyleCnt="0"/>
      <dgm:spPr/>
    </dgm:pt>
    <dgm:pt modelId="{24D22187-BB03-D542-AAD2-A4DD7A6DA96D}" type="pres">
      <dgm:prSet presAssocID="{08974015-0207-4256-A85C-2A634EC5A97F}" presName="thickLine" presStyleLbl="alignNode1" presStyleIdx="7" presStyleCnt="8"/>
      <dgm:spPr/>
    </dgm:pt>
    <dgm:pt modelId="{CBBDE294-1FC3-3740-8419-9D0E4B41943D}" type="pres">
      <dgm:prSet presAssocID="{08974015-0207-4256-A85C-2A634EC5A97F}" presName="horz1" presStyleCnt="0"/>
      <dgm:spPr/>
    </dgm:pt>
    <dgm:pt modelId="{42931B4F-384C-0D4A-916E-0EFF2A9E43A3}" type="pres">
      <dgm:prSet presAssocID="{08974015-0207-4256-A85C-2A634EC5A97F}" presName="tx1" presStyleLbl="revTx" presStyleIdx="7" presStyleCnt="8"/>
      <dgm:spPr/>
    </dgm:pt>
    <dgm:pt modelId="{A7C0C82E-4879-994E-B9A6-AED2A04BC22A}" type="pres">
      <dgm:prSet presAssocID="{08974015-0207-4256-A85C-2A634EC5A97F}" presName="vert1" presStyleCnt="0"/>
      <dgm:spPr/>
    </dgm:pt>
  </dgm:ptLst>
  <dgm:cxnLst>
    <dgm:cxn modelId="{639C4E1A-0B86-4902-8757-C1F1CA64B8BB}" srcId="{AF7C7D5B-F9BA-4240-AC1B-6057CBD8CD07}" destId="{22A1C0E6-479D-4020-AE7A-168049DB0390}" srcOrd="1" destOrd="0" parTransId="{FFEB7092-443C-4056-8AFA-A876BE30EC8F}" sibTransId="{03048880-21B8-45E7-ACDC-B9D93DCBC7E0}"/>
    <dgm:cxn modelId="{763E6A24-8C9D-416C-9D14-2A6506B8CDE2}" type="presOf" srcId="{A1B70CC2-D1C8-426A-A2E0-C12C489F04FB}" destId="{0C0A7912-AF8F-C04C-8390-F55B3BB61563}" srcOrd="0" destOrd="0" presId="urn:microsoft.com/office/officeart/2008/layout/LinedList"/>
    <dgm:cxn modelId="{D5D10328-BA4C-4052-AE6B-3C54D77CB8F4}" type="presOf" srcId="{73861E88-7B46-4993-B5F8-9CDBCB3B19FF}" destId="{8E3E592F-4F2A-074E-8A19-EC008DEDBE3F}" srcOrd="0" destOrd="0" presId="urn:microsoft.com/office/officeart/2008/layout/LinedList"/>
    <dgm:cxn modelId="{EC4AB72B-22C6-2D4F-BF09-EECD8A727725}" type="presOf" srcId="{AF7C7D5B-F9BA-4240-AC1B-6057CBD8CD07}" destId="{91F39565-5A9D-AF4F-815E-190FB5115A42}" srcOrd="0" destOrd="0" presId="urn:microsoft.com/office/officeart/2008/layout/LinedList"/>
    <dgm:cxn modelId="{2360E72D-79BD-494C-9161-DB38A031D420}" type="presOf" srcId="{3A6435E5-2543-44B8-AB5F-777E85943395}" destId="{81563EDB-5F88-4139-BC72-89C6891D77AE}" srcOrd="0" destOrd="0" presId="urn:microsoft.com/office/officeart/2008/layout/LinedList"/>
    <dgm:cxn modelId="{B7C89068-C5AD-4652-AA6A-8D9F0151F825}" srcId="{AF7C7D5B-F9BA-4240-AC1B-6057CBD8CD07}" destId="{08974015-0207-4256-A85C-2A634EC5A97F}" srcOrd="7" destOrd="0" parTransId="{CCEFE34E-D8A4-472B-9112-C7F6CB10F7A7}" sibTransId="{812D6954-C8D9-4376-8210-B8A9CA80AF31}"/>
    <dgm:cxn modelId="{01DD886C-6158-9043-A5D8-B6070DF52500}" srcId="{AF7C7D5B-F9BA-4240-AC1B-6057CBD8CD07}" destId="{C468335D-43EA-4791-9A17-D91C48F8A23C}" srcOrd="4" destOrd="0" parTransId="{CE567494-BC2F-4E8F-AF67-0AA785263810}" sibTransId="{E1ACC45D-A1CB-4DD3-A488-E782CA286C28}"/>
    <dgm:cxn modelId="{4DF34474-F3BB-49C8-B6F2-C1238F40A667}" type="presOf" srcId="{22A1C0E6-479D-4020-AE7A-168049DB0390}" destId="{2DE7A7C0-AE52-0943-9EB7-2270760262AE}" srcOrd="0" destOrd="0" presId="urn:microsoft.com/office/officeart/2008/layout/LinedList"/>
    <dgm:cxn modelId="{E2E2DE9F-F152-CD4F-8D96-A0A12980B0AD}" srcId="{AF7C7D5B-F9BA-4240-AC1B-6057CBD8CD07}" destId="{3A6435E5-2543-44B8-AB5F-777E85943395}" srcOrd="5" destOrd="0" parTransId="{5B8CD133-B5A4-464C-9817-2027F3089443}" sibTransId="{31DF9702-4A73-4C40-962B-3B7B2E1C59DE}"/>
    <dgm:cxn modelId="{B66618A0-A759-4C7D-A85D-63D2CA0D21A1}" type="presOf" srcId="{08974015-0207-4256-A85C-2A634EC5A97F}" destId="{42931B4F-384C-0D4A-916E-0EFF2A9E43A3}" srcOrd="0" destOrd="0" presId="urn:microsoft.com/office/officeart/2008/layout/LinedList"/>
    <dgm:cxn modelId="{112638B2-5573-EE42-9DD7-22A260FC2847}" srcId="{AF7C7D5B-F9BA-4240-AC1B-6057CBD8CD07}" destId="{5E1D36A8-7CF2-40D2-8364-93FA90C959D2}" srcOrd="3" destOrd="0" parTransId="{ECCEB166-AF02-49B1-86C8-49E9FCD14847}" sibTransId="{E2E5B370-9015-4427-B7D9-45E598942B06}"/>
    <dgm:cxn modelId="{088748B5-2E2A-4A81-8798-91BE955A7D85}" type="presOf" srcId="{5E1D36A8-7CF2-40D2-8364-93FA90C959D2}" destId="{E6ED0A3D-D55E-4C26-AA48-A296CF120462}" srcOrd="0" destOrd="0" presId="urn:microsoft.com/office/officeart/2008/layout/LinedList"/>
    <dgm:cxn modelId="{7EC036BE-8195-4E29-82AF-DCC858929F12}" srcId="{AF7C7D5B-F9BA-4240-AC1B-6057CBD8CD07}" destId="{A1B70CC2-D1C8-426A-A2E0-C12C489F04FB}" srcOrd="6" destOrd="0" parTransId="{7E323B1F-1F52-495F-B962-F57D8065D096}" sibTransId="{931DDDE2-FBB6-499E-A062-05CAE05240F9}"/>
    <dgm:cxn modelId="{0A6489C6-7113-4B77-A42E-A08F014EFAE2}" srcId="{AF7C7D5B-F9BA-4240-AC1B-6057CBD8CD07}" destId="{FB0D0714-79C6-45CA-80DD-E38C46CE6CDB}" srcOrd="2" destOrd="0" parTransId="{2CA74D07-FBB3-48F1-AE23-78BAF1221D7F}" sibTransId="{8D51BC54-75EC-4D36-BD99-8BAC367D8FC3}"/>
    <dgm:cxn modelId="{995240C8-2365-43A0-B745-D4C4BCA08317}" type="presOf" srcId="{C468335D-43EA-4791-9A17-D91C48F8A23C}" destId="{FFF3C605-827E-4661-83CF-8C853A55A864}" srcOrd="0" destOrd="0" presId="urn:microsoft.com/office/officeart/2008/layout/LinedList"/>
    <dgm:cxn modelId="{213A52DE-2976-4A35-93B1-E2CD815E0414}" type="presOf" srcId="{FB0D0714-79C6-45CA-80DD-E38C46CE6CDB}" destId="{17097C1A-AB0A-FF4D-A692-8E6D2A762D67}" srcOrd="0" destOrd="0" presId="urn:microsoft.com/office/officeart/2008/layout/LinedList"/>
    <dgm:cxn modelId="{D08942ED-989F-4719-9F63-46DEBCF3C020}" srcId="{AF7C7D5B-F9BA-4240-AC1B-6057CBD8CD07}" destId="{73861E88-7B46-4993-B5F8-9CDBCB3B19FF}" srcOrd="0" destOrd="0" parTransId="{260D12EA-7233-4CCA-B6EB-D642F500707E}" sibTransId="{836F57E1-CC79-4DDD-96EE-3CE9F0CE9046}"/>
    <dgm:cxn modelId="{EB8116BC-F1C4-4E95-8BA5-2E18F1DD5B51}" type="presParOf" srcId="{91F39565-5A9D-AF4F-815E-190FB5115A42}" destId="{6C6B1337-386E-8042-8AF5-70ED7948ECD0}" srcOrd="0" destOrd="0" presId="urn:microsoft.com/office/officeart/2008/layout/LinedList"/>
    <dgm:cxn modelId="{C3B6AACF-B864-4F4C-A5EE-8B4676E3104C}" type="presParOf" srcId="{91F39565-5A9D-AF4F-815E-190FB5115A42}" destId="{C29B0587-A920-1547-B56F-81DE28FC7FF1}" srcOrd="1" destOrd="0" presId="urn:microsoft.com/office/officeart/2008/layout/LinedList"/>
    <dgm:cxn modelId="{899B0C30-D809-4419-9A1E-9180647135F6}" type="presParOf" srcId="{C29B0587-A920-1547-B56F-81DE28FC7FF1}" destId="{8E3E592F-4F2A-074E-8A19-EC008DEDBE3F}" srcOrd="0" destOrd="0" presId="urn:microsoft.com/office/officeart/2008/layout/LinedList"/>
    <dgm:cxn modelId="{E70D1958-151B-4C21-877D-62E68587D474}" type="presParOf" srcId="{C29B0587-A920-1547-B56F-81DE28FC7FF1}" destId="{67AC6B90-A68E-C64A-B744-E2899860E6D0}" srcOrd="1" destOrd="0" presId="urn:microsoft.com/office/officeart/2008/layout/LinedList"/>
    <dgm:cxn modelId="{4FF41516-A6FB-48DF-BD2A-D9E6DD8C1565}" type="presParOf" srcId="{91F39565-5A9D-AF4F-815E-190FB5115A42}" destId="{F3D0494C-EBC3-1D40-AE70-EA663E38C68B}" srcOrd="2" destOrd="0" presId="urn:microsoft.com/office/officeart/2008/layout/LinedList"/>
    <dgm:cxn modelId="{688A7880-2618-456F-BC41-0BCD92AFF682}" type="presParOf" srcId="{91F39565-5A9D-AF4F-815E-190FB5115A42}" destId="{B711A1AA-6FB9-114E-A890-45382AF7EED1}" srcOrd="3" destOrd="0" presId="urn:microsoft.com/office/officeart/2008/layout/LinedList"/>
    <dgm:cxn modelId="{AC0C555D-8BE1-4188-A3B4-419C0DDDDA8C}" type="presParOf" srcId="{B711A1AA-6FB9-114E-A890-45382AF7EED1}" destId="{2DE7A7C0-AE52-0943-9EB7-2270760262AE}" srcOrd="0" destOrd="0" presId="urn:microsoft.com/office/officeart/2008/layout/LinedList"/>
    <dgm:cxn modelId="{23D7878D-B6D4-4428-9623-74C7D34D6D3B}" type="presParOf" srcId="{B711A1AA-6FB9-114E-A890-45382AF7EED1}" destId="{16285E92-1987-2E4A-95D6-2DE21E9B18CA}" srcOrd="1" destOrd="0" presId="urn:microsoft.com/office/officeart/2008/layout/LinedList"/>
    <dgm:cxn modelId="{F30E622B-E2AF-4D4C-8D7A-0DFD91F7B447}" type="presParOf" srcId="{91F39565-5A9D-AF4F-815E-190FB5115A42}" destId="{CAF74362-8F39-1748-9BA3-5C9963EEFF60}" srcOrd="4" destOrd="0" presId="urn:microsoft.com/office/officeart/2008/layout/LinedList"/>
    <dgm:cxn modelId="{E295ACDE-5D64-4613-BDE7-89CCB8E98626}" type="presParOf" srcId="{91F39565-5A9D-AF4F-815E-190FB5115A42}" destId="{5AA6E668-6CC2-BC4F-ABAD-FC7A4BC63571}" srcOrd="5" destOrd="0" presId="urn:microsoft.com/office/officeart/2008/layout/LinedList"/>
    <dgm:cxn modelId="{8DD82A6A-AC53-43A2-A54C-C90306CF2575}" type="presParOf" srcId="{5AA6E668-6CC2-BC4F-ABAD-FC7A4BC63571}" destId="{17097C1A-AB0A-FF4D-A692-8E6D2A762D67}" srcOrd="0" destOrd="0" presId="urn:microsoft.com/office/officeart/2008/layout/LinedList"/>
    <dgm:cxn modelId="{D2E3FE3A-14E0-435A-98DE-B55B7BB686D6}" type="presParOf" srcId="{5AA6E668-6CC2-BC4F-ABAD-FC7A4BC63571}" destId="{BEE02B7A-2055-914C-8457-18DCBC3C0406}" srcOrd="1" destOrd="0" presId="urn:microsoft.com/office/officeart/2008/layout/LinedList"/>
    <dgm:cxn modelId="{96812D6E-ABA0-414E-8658-870C0AAFD168}" type="presParOf" srcId="{91F39565-5A9D-AF4F-815E-190FB5115A42}" destId="{C7F8A13C-ECEC-4EB2-893C-F4C26C6486AF}" srcOrd="6" destOrd="0" presId="urn:microsoft.com/office/officeart/2008/layout/LinedList"/>
    <dgm:cxn modelId="{A2FD1424-7AE2-4167-9C3D-F36859536A9C}" type="presParOf" srcId="{91F39565-5A9D-AF4F-815E-190FB5115A42}" destId="{1EC55D31-F43D-4F6C-9CE9-226D4C68F9E4}" srcOrd="7" destOrd="0" presId="urn:microsoft.com/office/officeart/2008/layout/LinedList"/>
    <dgm:cxn modelId="{2A48FC0D-57C2-4ABB-9B16-051A9263E43F}" type="presParOf" srcId="{1EC55D31-F43D-4F6C-9CE9-226D4C68F9E4}" destId="{E6ED0A3D-D55E-4C26-AA48-A296CF120462}" srcOrd="0" destOrd="0" presId="urn:microsoft.com/office/officeart/2008/layout/LinedList"/>
    <dgm:cxn modelId="{B1C97715-8A2E-47EF-A998-C5CEAC8FFF41}" type="presParOf" srcId="{1EC55D31-F43D-4F6C-9CE9-226D4C68F9E4}" destId="{14EE3ABE-D6A4-4C23-965A-60485DD8F5BB}" srcOrd="1" destOrd="0" presId="urn:microsoft.com/office/officeart/2008/layout/LinedList"/>
    <dgm:cxn modelId="{A1E2CCDC-FE70-4012-A000-EFE9B0B3501F}" type="presParOf" srcId="{91F39565-5A9D-AF4F-815E-190FB5115A42}" destId="{CBD9E65F-F752-4C99-A1ED-EDAB226AF510}" srcOrd="8" destOrd="0" presId="urn:microsoft.com/office/officeart/2008/layout/LinedList"/>
    <dgm:cxn modelId="{D97D1EC8-71F9-4606-BE1F-E6A24FB0412E}" type="presParOf" srcId="{91F39565-5A9D-AF4F-815E-190FB5115A42}" destId="{92DBC1B3-2EFD-4F50-BC55-EEEE034282BE}" srcOrd="9" destOrd="0" presId="urn:microsoft.com/office/officeart/2008/layout/LinedList"/>
    <dgm:cxn modelId="{5065EF9B-340C-4F92-9F00-1C3B06E2184E}" type="presParOf" srcId="{92DBC1B3-2EFD-4F50-BC55-EEEE034282BE}" destId="{FFF3C605-827E-4661-83CF-8C853A55A864}" srcOrd="0" destOrd="0" presId="urn:microsoft.com/office/officeart/2008/layout/LinedList"/>
    <dgm:cxn modelId="{216EC7DC-CD77-4A18-B43D-9DD563B9C7BC}" type="presParOf" srcId="{92DBC1B3-2EFD-4F50-BC55-EEEE034282BE}" destId="{0FBBE662-D4ED-4C69-9D6D-AAB75E54BBE9}" srcOrd="1" destOrd="0" presId="urn:microsoft.com/office/officeart/2008/layout/LinedList"/>
    <dgm:cxn modelId="{0E9B279A-01D8-4BD2-99EA-7606B7592863}" type="presParOf" srcId="{91F39565-5A9D-AF4F-815E-190FB5115A42}" destId="{F7137563-45FA-43CA-8C2C-CECB96A2F7FC}" srcOrd="10" destOrd="0" presId="urn:microsoft.com/office/officeart/2008/layout/LinedList"/>
    <dgm:cxn modelId="{D9846D58-54FE-4D91-99B3-0F93D4983D77}" type="presParOf" srcId="{91F39565-5A9D-AF4F-815E-190FB5115A42}" destId="{D2280513-EAD0-4526-A164-46A791D5E24C}" srcOrd="11" destOrd="0" presId="urn:microsoft.com/office/officeart/2008/layout/LinedList"/>
    <dgm:cxn modelId="{0CA69490-665B-4FC2-9756-86F3D06FAFFE}" type="presParOf" srcId="{D2280513-EAD0-4526-A164-46A791D5E24C}" destId="{81563EDB-5F88-4139-BC72-89C6891D77AE}" srcOrd="0" destOrd="0" presId="urn:microsoft.com/office/officeart/2008/layout/LinedList"/>
    <dgm:cxn modelId="{DF29E95F-B924-4EAF-90E5-1D55E8A0C664}" type="presParOf" srcId="{D2280513-EAD0-4526-A164-46A791D5E24C}" destId="{6145CB01-FD43-4D1F-ABFF-43F26D49887F}" srcOrd="1" destOrd="0" presId="urn:microsoft.com/office/officeart/2008/layout/LinedList"/>
    <dgm:cxn modelId="{85636F07-BF3B-4046-818B-229D14668627}" type="presParOf" srcId="{91F39565-5A9D-AF4F-815E-190FB5115A42}" destId="{3B39B7BA-8157-0446-922A-479745C9325A}" srcOrd="12" destOrd="0" presId="urn:microsoft.com/office/officeart/2008/layout/LinedList"/>
    <dgm:cxn modelId="{2400D155-721A-4AE2-A55D-997544587E7C}" type="presParOf" srcId="{91F39565-5A9D-AF4F-815E-190FB5115A42}" destId="{F35A3976-5EC4-C849-926F-2BE6326A92FB}" srcOrd="13" destOrd="0" presId="urn:microsoft.com/office/officeart/2008/layout/LinedList"/>
    <dgm:cxn modelId="{536C36AA-E2C2-4BAC-BF10-1120084A267B}" type="presParOf" srcId="{F35A3976-5EC4-C849-926F-2BE6326A92FB}" destId="{0C0A7912-AF8F-C04C-8390-F55B3BB61563}" srcOrd="0" destOrd="0" presId="urn:microsoft.com/office/officeart/2008/layout/LinedList"/>
    <dgm:cxn modelId="{E484EECF-4854-4348-85F6-D0E171738312}" type="presParOf" srcId="{F35A3976-5EC4-C849-926F-2BE6326A92FB}" destId="{0BF16690-EE8E-1D47-BD87-1F526CE48932}" srcOrd="1" destOrd="0" presId="urn:microsoft.com/office/officeart/2008/layout/LinedList"/>
    <dgm:cxn modelId="{6FAE8E03-F069-4FD5-9090-80E0C871E93E}" type="presParOf" srcId="{91F39565-5A9D-AF4F-815E-190FB5115A42}" destId="{24D22187-BB03-D542-AAD2-A4DD7A6DA96D}" srcOrd="14" destOrd="0" presId="urn:microsoft.com/office/officeart/2008/layout/LinedList"/>
    <dgm:cxn modelId="{ECE7483F-2352-442B-B528-A51C1FEB54C1}" type="presParOf" srcId="{91F39565-5A9D-AF4F-815E-190FB5115A42}" destId="{CBBDE294-1FC3-3740-8419-9D0E4B41943D}" srcOrd="15" destOrd="0" presId="urn:microsoft.com/office/officeart/2008/layout/LinedList"/>
    <dgm:cxn modelId="{CE1F972E-9C4C-499C-BBFB-DF44C2B6A10B}" type="presParOf" srcId="{CBBDE294-1FC3-3740-8419-9D0E4B41943D}" destId="{42931B4F-384C-0D4A-916E-0EFF2A9E43A3}" srcOrd="0" destOrd="0" presId="urn:microsoft.com/office/officeart/2008/layout/LinedList"/>
    <dgm:cxn modelId="{9FEE9B7A-DE32-436E-A40D-124AB8244FF2}" type="presParOf" srcId="{CBBDE294-1FC3-3740-8419-9D0E4B41943D}" destId="{A7C0C82E-4879-994E-B9A6-AED2A04BC22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900694-F223-49B5-AD42-931460BE2AD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C9F53F8-B29F-4816-B7BF-77C430235278}">
      <dgm:prSet/>
      <dgm:spPr/>
      <dgm:t>
        <a:bodyPr/>
        <a:lstStyle/>
        <a:p>
          <a:r>
            <a:rPr lang="en-US"/>
            <a:t>Operators : Node.JS package</a:t>
          </a:r>
        </a:p>
      </dgm:t>
    </dgm:pt>
    <dgm:pt modelId="{3B479521-95DE-4923-B849-5DB3C8937E0D}" type="parTrans" cxnId="{F80701E1-377C-458A-BFBB-3D091899C9CA}">
      <dgm:prSet/>
      <dgm:spPr/>
      <dgm:t>
        <a:bodyPr/>
        <a:lstStyle/>
        <a:p>
          <a:endParaRPr lang="en-US"/>
        </a:p>
      </dgm:t>
    </dgm:pt>
    <dgm:pt modelId="{2E927F06-58EE-4314-A2EB-200A6A1E5253}" type="sibTrans" cxnId="{F80701E1-377C-458A-BFBB-3D091899C9CA}">
      <dgm:prSet/>
      <dgm:spPr/>
      <dgm:t>
        <a:bodyPr/>
        <a:lstStyle/>
        <a:p>
          <a:endParaRPr lang="en-US"/>
        </a:p>
      </dgm:t>
    </dgm:pt>
    <dgm:pt modelId="{6018C860-F32A-47BE-BCDB-3E7057C893E4}">
      <dgm:prSet/>
      <dgm:spPr/>
      <dgm:t>
        <a:bodyPr/>
        <a:lstStyle/>
        <a:p>
          <a:r>
            <a:rPr lang="en-US"/>
            <a:t>Programming IDE: NodeRed</a:t>
          </a:r>
        </a:p>
      </dgm:t>
    </dgm:pt>
    <dgm:pt modelId="{554698BB-5167-4EBC-8433-6D36CED15AB2}" type="parTrans" cxnId="{11C684C8-BEE6-4EA3-A1D8-B7F50B1B5DDF}">
      <dgm:prSet/>
      <dgm:spPr/>
      <dgm:t>
        <a:bodyPr/>
        <a:lstStyle/>
        <a:p>
          <a:endParaRPr lang="en-US"/>
        </a:p>
      </dgm:t>
    </dgm:pt>
    <dgm:pt modelId="{A9144D7D-1B3A-42B0-BEC7-1A55B7F6AB2C}" type="sibTrans" cxnId="{11C684C8-BEE6-4EA3-A1D8-B7F50B1B5DDF}">
      <dgm:prSet/>
      <dgm:spPr/>
      <dgm:t>
        <a:bodyPr/>
        <a:lstStyle/>
        <a:p>
          <a:endParaRPr lang="en-US"/>
        </a:p>
      </dgm:t>
    </dgm:pt>
    <dgm:pt modelId="{DB132C33-7EAB-4587-A29A-B0771DFB1797}">
      <dgm:prSet/>
      <dgm:spPr/>
      <dgm:t>
        <a:bodyPr/>
        <a:lstStyle/>
        <a:p>
          <a:r>
            <a:rPr lang="en-US"/>
            <a:t>Drivers: 5 Data types</a:t>
          </a:r>
        </a:p>
      </dgm:t>
    </dgm:pt>
    <dgm:pt modelId="{027BE14B-14DE-4B2F-BBCD-6FAF8126E235}" type="parTrans" cxnId="{D76584F9-04A9-4207-9FFE-F858FB06FA7E}">
      <dgm:prSet/>
      <dgm:spPr/>
      <dgm:t>
        <a:bodyPr/>
        <a:lstStyle/>
        <a:p>
          <a:endParaRPr lang="en-US"/>
        </a:p>
      </dgm:t>
    </dgm:pt>
    <dgm:pt modelId="{E14869B7-5194-4ACD-A406-0837997B1BBB}" type="sibTrans" cxnId="{D76584F9-04A9-4207-9FFE-F858FB06FA7E}">
      <dgm:prSet/>
      <dgm:spPr/>
      <dgm:t>
        <a:bodyPr/>
        <a:lstStyle/>
        <a:p>
          <a:endParaRPr lang="en-US"/>
        </a:p>
      </dgm:t>
    </dgm:pt>
    <dgm:pt modelId="{897D0B8A-F4C3-45E3-8AA4-B1089AD9B967}">
      <dgm:prSet/>
      <dgm:spPr/>
      <dgm:t>
        <a:bodyPr/>
        <a:lstStyle/>
        <a:p>
          <a:r>
            <a:rPr lang="en-US"/>
            <a:t>23 Preloaded implementations</a:t>
          </a:r>
        </a:p>
      </dgm:t>
    </dgm:pt>
    <dgm:pt modelId="{EF50F93A-DB33-4B82-8B18-090F810827F0}" type="parTrans" cxnId="{C6909D12-827E-4A33-92AD-F4767563606C}">
      <dgm:prSet/>
      <dgm:spPr/>
      <dgm:t>
        <a:bodyPr/>
        <a:lstStyle/>
        <a:p>
          <a:endParaRPr lang="en-US"/>
        </a:p>
      </dgm:t>
    </dgm:pt>
    <dgm:pt modelId="{6F500C07-1E6C-4B39-81E4-F3F8D07FD325}" type="sibTrans" cxnId="{C6909D12-827E-4A33-92AD-F4767563606C}">
      <dgm:prSet/>
      <dgm:spPr/>
      <dgm:t>
        <a:bodyPr/>
        <a:lstStyle/>
        <a:p>
          <a:endParaRPr lang="en-US"/>
        </a:p>
      </dgm:t>
    </dgm:pt>
    <dgm:pt modelId="{8DD94FAF-BE42-4DE0-B13D-9B441E00A7B3}" type="pres">
      <dgm:prSet presAssocID="{02900694-F223-49B5-AD42-931460BE2AD8}" presName="hierChild1" presStyleCnt="0">
        <dgm:presLayoutVars>
          <dgm:chPref val="1"/>
          <dgm:dir/>
          <dgm:animOne val="branch"/>
          <dgm:animLvl val="lvl"/>
          <dgm:resizeHandles/>
        </dgm:presLayoutVars>
      </dgm:prSet>
      <dgm:spPr/>
    </dgm:pt>
    <dgm:pt modelId="{1C898EFA-BED0-4F16-B2D6-D23BE49D5A97}" type="pres">
      <dgm:prSet presAssocID="{CC9F53F8-B29F-4816-B7BF-77C430235278}" presName="hierRoot1" presStyleCnt="0"/>
      <dgm:spPr/>
    </dgm:pt>
    <dgm:pt modelId="{35601CF7-5739-4E1F-875D-31AA39736F22}" type="pres">
      <dgm:prSet presAssocID="{CC9F53F8-B29F-4816-B7BF-77C430235278}" presName="composite" presStyleCnt="0"/>
      <dgm:spPr/>
    </dgm:pt>
    <dgm:pt modelId="{8D6EE2C6-1C45-411A-A1A2-BCA2F7B99F98}" type="pres">
      <dgm:prSet presAssocID="{CC9F53F8-B29F-4816-B7BF-77C430235278}" presName="background" presStyleLbl="node0" presStyleIdx="0" presStyleCnt="4"/>
      <dgm:spPr/>
    </dgm:pt>
    <dgm:pt modelId="{5340786C-423B-46F4-8B75-12AA67D776DF}" type="pres">
      <dgm:prSet presAssocID="{CC9F53F8-B29F-4816-B7BF-77C430235278}" presName="text" presStyleLbl="fgAcc0" presStyleIdx="0" presStyleCnt="4">
        <dgm:presLayoutVars>
          <dgm:chPref val="3"/>
        </dgm:presLayoutVars>
      </dgm:prSet>
      <dgm:spPr/>
    </dgm:pt>
    <dgm:pt modelId="{12BCC697-ECC6-4B1C-836E-E2E7390E1450}" type="pres">
      <dgm:prSet presAssocID="{CC9F53F8-B29F-4816-B7BF-77C430235278}" presName="hierChild2" presStyleCnt="0"/>
      <dgm:spPr/>
    </dgm:pt>
    <dgm:pt modelId="{745124E7-9A9A-4406-A8E0-34C9E3EB8FC2}" type="pres">
      <dgm:prSet presAssocID="{6018C860-F32A-47BE-BCDB-3E7057C893E4}" presName="hierRoot1" presStyleCnt="0"/>
      <dgm:spPr/>
    </dgm:pt>
    <dgm:pt modelId="{13736C66-9BB0-4EEC-B747-AA8BB5A885B8}" type="pres">
      <dgm:prSet presAssocID="{6018C860-F32A-47BE-BCDB-3E7057C893E4}" presName="composite" presStyleCnt="0"/>
      <dgm:spPr/>
    </dgm:pt>
    <dgm:pt modelId="{8F4A1E96-1822-4931-8814-511B395D95A6}" type="pres">
      <dgm:prSet presAssocID="{6018C860-F32A-47BE-BCDB-3E7057C893E4}" presName="background" presStyleLbl="node0" presStyleIdx="1" presStyleCnt="4"/>
      <dgm:spPr/>
    </dgm:pt>
    <dgm:pt modelId="{D1ACF9B9-ED06-4C68-82C4-2B2029E8DDC8}" type="pres">
      <dgm:prSet presAssocID="{6018C860-F32A-47BE-BCDB-3E7057C893E4}" presName="text" presStyleLbl="fgAcc0" presStyleIdx="1" presStyleCnt="4">
        <dgm:presLayoutVars>
          <dgm:chPref val="3"/>
        </dgm:presLayoutVars>
      </dgm:prSet>
      <dgm:spPr/>
    </dgm:pt>
    <dgm:pt modelId="{F54DF65D-A60B-4BB2-94B4-2067D6E7052F}" type="pres">
      <dgm:prSet presAssocID="{6018C860-F32A-47BE-BCDB-3E7057C893E4}" presName="hierChild2" presStyleCnt="0"/>
      <dgm:spPr/>
    </dgm:pt>
    <dgm:pt modelId="{09C886F0-8B0C-44CD-8404-D539BE7411A6}" type="pres">
      <dgm:prSet presAssocID="{DB132C33-7EAB-4587-A29A-B0771DFB1797}" presName="hierRoot1" presStyleCnt="0"/>
      <dgm:spPr/>
    </dgm:pt>
    <dgm:pt modelId="{473D5A4D-D3E9-43AC-9AA4-3B134438285E}" type="pres">
      <dgm:prSet presAssocID="{DB132C33-7EAB-4587-A29A-B0771DFB1797}" presName="composite" presStyleCnt="0"/>
      <dgm:spPr/>
    </dgm:pt>
    <dgm:pt modelId="{176E2CEC-B9AD-4776-870E-73C12294910A}" type="pres">
      <dgm:prSet presAssocID="{DB132C33-7EAB-4587-A29A-B0771DFB1797}" presName="background" presStyleLbl="node0" presStyleIdx="2" presStyleCnt="4"/>
      <dgm:spPr/>
    </dgm:pt>
    <dgm:pt modelId="{444A9CC5-0B70-43CC-B04C-09ABFC8041BA}" type="pres">
      <dgm:prSet presAssocID="{DB132C33-7EAB-4587-A29A-B0771DFB1797}" presName="text" presStyleLbl="fgAcc0" presStyleIdx="2" presStyleCnt="4">
        <dgm:presLayoutVars>
          <dgm:chPref val="3"/>
        </dgm:presLayoutVars>
      </dgm:prSet>
      <dgm:spPr/>
    </dgm:pt>
    <dgm:pt modelId="{59E17803-1241-4F54-9708-3716567F9504}" type="pres">
      <dgm:prSet presAssocID="{DB132C33-7EAB-4587-A29A-B0771DFB1797}" presName="hierChild2" presStyleCnt="0"/>
      <dgm:spPr/>
    </dgm:pt>
    <dgm:pt modelId="{30360878-A082-4E40-B5B9-C7435F3077D2}" type="pres">
      <dgm:prSet presAssocID="{897D0B8A-F4C3-45E3-8AA4-B1089AD9B967}" presName="hierRoot1" presStyleCnt="0"/>
      <dgm:spPr/>
    </dgm:pt>
    <dgm:pt modelId="{43CD0EE2-9248-4ADA-A6CD-92CF441AF2CA}" type="pres">
      <dgm:prSet presAssocID="{897D0B8A-F4C3-45E3-8AA4-B1089AD9B967}" presName="composite" presStyleCnt="0"/>
      <dgm:spPr/>
    </dgm:pt>
    <dgm:pt modelId="{946BB9E1-A1C5-4016-8B8C-5F8D8E52CF46}" type="pres">
      <dgm:prSet presAssocID="{897D0B8A-F4C3-45E3-8AA4-B1089AD9B967}" presName="background" presStyleLbl="node0" presStyleIdx="3" presStyleCnt="4"/>
      <dgm:spPr/>
    </dgm:pt>
    <dgm:pt modelId="{C45490E5-07BB-4F10-9C92-66A8929E7430}" type="pres">
      <dgm:prSet presAssocID="{897D0B8A-F4C3-45E3-8AA4-B1089AD9B967}" presName="text" presStyleLbl="fgAcc0" presStyleIdx="3" presStyleCnt="4">
        <dgm:presLayoutVars>
          <dgm:chPref val="3"/>
        </dgm:presLayoutVars>
      </dgm:prSet>
      <dgm:spPr/>
    </dgm:pt>
    <dgm:pt modelId="{94A809F9-4A83-4F0D-8575-340D7B1F5119}" type="pres">
      <dgm:prSet presAssocID="{897D0B8A-F4C3-45E3-8AA4-B1089AD9B967}" presName="hierChild2" presStyleCnt="0"/>
      <dgm:spPr/>
    </dgm:pt>
  </dgm:ptLst>
  <dgm:cxnLst>
    <dgm:cxn modelId="{C6909D12-827E-4A33-92AD-F4767563606C}" srcId="{02900694-F223-49B5-AD42-931460BE2AD8}" destId="{897D0B8A-F4C3-45E3-8AA4-B1089AD9B967}" srcOrd="3" destOrd="0" parTransId="{EF50F93A-DB33-4B82-8B18-090F810827F0}" sibTransId="{6F500C07-1E6C-4B39-81E4-F3F8D07FD325}"/>
    <dgm:cxn modelId="{E1B22D35-AC2B-47F0-A4EF-A0C0BE1D7C4B}" type="presOf" srcId="{02900694-F223-49B5-AD42-931460BE2AD8}" destId="{8DD94FAF-BE42-4DE0-B13D-9B441E00A7B3}" srcOrd="0" destOrd="0" presId="urn:microsoft.com/office/officeart/2005/8/layout/hierarchy1"/>
    <dgm:cxn modelId="{1C2331B2-BF9D-494A-95A3-D581BEA034B6}" type="presOf" srcId="{897D0B8A-F4C3-45E3-8AA4-B1089AD9B967}" destId="{C45490E5-07BB-4F10-9C92-66A8929E7430}" srcOrd="0" destOrd="0" presId="urn:microsoft.com/office/officeart/2005/8/layout/hierarchy1"/>
    <dgm:cxn modelId="{A8628DB5-E3E2-4B69-946C-8AF31B3273E7}" type="presOf" srcId="{DB132C33-7EAB-4587-A29A-B0771DFB1797}" destId="{444A9CC5-0B70-43CC-B04C-09ABFC8041BA}" srcOrd="0" destOrd="0" presId="urn:microsoft.com/office/officeart/2005/8/layout/hierarchy1"/>
    <dgm:cxn modelId="{11C684C8-BEE6-4EA3-A1D8-B7F50B1B5DDF}" srcId="{02900694-F223-49B5-AD42-931460BE2AD8}" destId="{6018C860-F32A-47BE-BCDB-3E7057C893E4}" srcOrd="1" destOrd="0" parTransId="{554698BB-5167-4EBC-8433-6D36CED15AB2}" sibTransId="{A9144D7D-1B3A-42B0-BEC7-1A55B7F6AB2C}"/>
    <dgm:cxn modelId="{CE5784CB-8A93-4448-8269-C0ECDDA3191E}" type="presOf" srcId="{6018C860-F32A-47BE-BCDB-3E7057C893E4}" destId="{D1ACF9B9-ED06-4C68-82C4-2B2029E8DDC8}" srcOrd="0" destOrd="0" presId="urn:microsoft.com/office/officeart/2005/8/layout/hierarchy1"/>
    <dgm:cxn modelId="{1A2D01D5-488C-4F6F-B96D-21E6D0DB6651}" type="presOf" srcId="{CC9F53F8-B29F-4816-B7BF-77C430235278}" destId="{5340786C-423B-46F4-8B75-12AA67D776DF}" srcOrd="0" destOrd="0" presId="urn:microsoft.com/office/officeart/2005/8/layout/hierarchy1"/>
    <dgm:cxn modelId="{F80701E1-377C-458A-BFBB-3D091899C9CA}" srcId="{02900694-F223-49B5-AD42-931460BE2AD8}" destId="{CC9F53F8-B29F-4816-B7BF-77C430235278}" srcOrd="0" destOrd="0" parTransId="{3B479521-95DE-4923-B849-5DB3C8937E0D}" sibTransId="{2E927F06-58EE-4314-A2EB-200A6A1E5253}"/>
    <dgm:cxn modelId="{D76584F9-04A9-4207-9FFE-F858FB06FA7E}" srcId="{02900694-F223-49B5-AD42-931460BE2AD8}" destId="{DB132C33-7EAB-4587-A29A-B0771DFB1797}" srcOrd="2" destOrd="0" parTransId="{027BE14B-14DE-4B2F-BBCD-6FAF8126E235}" sibTransId="{E14869B7-5194-4ACD-A406-0837997B1BBB}"/>
    <dgm:cxn modelId="{28ACAB30-A3C7-46DD-8B6C-6B1EE2DB0F2E}" type="presParOf" srcId="{8DD94FAF-BE42-4DE0-B13D-9B441E00A7B3}" destId="{1C898EFA-BED0-4F16-B2D6-D23BE49D5A97}" srcOrd="0" destOrd="0" presId="urn:microsoft.com/office/officeart/2005/8/layout/hierarchy1"/>
    <dgm:cxn modelId="{5FD89DCA-1AA7-4374-9B38-239071B8C519}" type="presParOf" srcId="{1C898EFA-BED0-4F16-B2D6-D23BE49D5A97}" destId="{35601CF7-5739-4E1F-875D-31AA39736F22}" srcOrd="0" destOrd="0" presId="urn:microsoft.com/office/officeart/2005/8/layout/hierarchy1"/>
    <dgm:cxn modelId="{E33AF998-F272-48F5-97EF-2D8C3C5088BE}" type="presParOf" srcId="{35601CF7-5739-4E1F-875D-31AA39736F22}" destId="{8D6EE2C6-1C45-411A-A1A2-BCA2F7B99F98}" srcOrd="0" destOrd="0" presId="urn:microsoft.com/office/officeart/2005/8/layout/hierarchy1"/>
    <dgm:cxn modelId="{35283D03-EC4B-4FCA-A179-B2DDA4CEC14D}" type="presParOf" srcId="{35601CF7-5739-4E1F-875D-31AA39736F22}" destId="{5340786C-423B-46F4-8B75-12AA67D776DF}" srcOrd="1" destOrd="0" presId="urn:microsoft.com/office/officeart/2005/8/layout/hierarchy1"/>
    <dgm:cxn modelId="{42DA8963-DFAD-46B7-916C-BB82B9DB0A53}" type="presParOf" srcId="{1C898EFA-BED0-4F16-B2D6-D23BE49D5A97}" destId="{12BCC697-ECC6-4B1C-836E-E2E7390E1450}" srcOrd="1" destOrd="0" presId="urn:microsoft.com/office/officeart/2005/8/layout/hierarchy1"/>
    <dgm:cxn modelId="{8BED2FAE-7D85-4959-A226-9D26E1810674}" type="presParOf" srcId="{8DD94FAF-BE42-4DE0-B13D-9B441E00A7B3}" destId="{745124E7-9A9A-4406-A8E0-34C9E3EB8FC2}" srcOrd="1" destOrd="0" presId="urn:microsoft.com/office/officeart/2005/8/layout/hierarchy1"/>
    <dgm:cxn modelId="{9790E5BD-6C3C-47CC-B536-1E1DF7F8E514}" type="presParOf" srcId="{745124E7-9A9A-4406-A8E0-34C9E3EB8FC2}" destId="{13736C66-9BB0-4EEC-B747-AA8BB5A885B8}" srcOrd="0" destOrd="0" presId="urn:microsoft.com/office/officeart/2005/8/layout/hierarchy1"/>
    <dgm:cxn modelId="{7CECDFC0-63B2-4EE5-9AEE-3F44C0C5EE10}" type="presParOf" srcId="{13736C66-9BB0-4EEC-B747-AA8BB5A885B8}" destId="{8F4A1E96-1822-4931-8814-511B395D95A6}" srcOrd="0" destOrd="0" presId="urn:microsoft.com/office/officeart/2005/8/layout/hierarchy1"/>
    <dgm:cxn modelId="{12A0D794-06A3-4793-B365-3E100D928EE6}" type="presParOf" srcId="{13736C66-9BB0-4EEC-B747-AA8BB5A885B8}" destId="{D1ACF9B9-ED06-4C68-82C4-2B2029E8DDC8}" srcOrd="1" destOrd="0" presId="urn:microsoft.com/office/officeart/2005/8/layout/hierarchy1"/>
    <dgm:cxn modelId="{F9D8DCDB-DF2F-4515-AA73-AB3775C59D52}" type="presParOf" srcId="{745124E7-9A9A-4406-A8E0-34C9E3EB8FC2}" destId="{F54DF65D-A60B-4BB2-94B4-2067D6E7052F}" srcOrd="1" destOrd="0" presId="urn:microsoft.com/office/officeart/2005/8/layout/hierarchy1"/>
    <dgm:cxn modelId="{6DFEFAC5-4976-4603-9C36-5B6925ED86DD}" type="presParOf" srcId="{8DD94FAF-BE42-4DE0-B13D-9B441E00A7B3}" destId="{09C886F0-8B0C-44CD-8404-D539BE7411A6}" srcOrd="2" destOrd="0" presId="urn:microsoft.com/office/officeart/2005/8/layout/hierarchy1"/>
    <dgm:cxn modelId="{7602D942-68F9-482B-B88C-306D304D293A}" type="presParOf" srcId="{09C886F0-8B0C-44CD-8404-D539BE7411A6}" destId="{473D5A4D-D3E9-43AC-9AA4-3B134438285E}" srcOrd="0" destOrd="0" presId="urn:microsoft.com/office/officeart/2005/8/layout/hierarchy1"/>
    <dgm:cxn modelId="{241FF643-CA72-48DB-A8BB-3463D3AB8804}" type="presParOf" srcId="{473D5A4D-D3E9-43AC-9AA4-3B134438285E}" destId="{176E2CEC-B9AD-4776-870E-73C12294910A}" srcOrd="0" destOrd="0" presId="urn:microsoft.com/office/officeart/2005/8/layout/hierarchy1"/>
    <dgm:cxn modelId="{4EFB1EB1-9C93-4796-9C6E-0C23FFA79A16}" type="presParOf" srcId="{473D5A4D-D3E9-43AC-9AA4-3B134438285E}" destId="{444A9CC5-0B70-43CC-B04C-09ABFC8041BA}" srcOrd="1" destOrd="0" presId="urn:microsoft.com/office/officeart/2005/8/layout/hierarchy1"/>
    <dgm:cxn modelId="{A2AF8474-601B-4028-83F6-76709C45EE48}" type="presParOf" srcId="{09C886F0-8B0C-44CD-8404-D539BE7411A6}" destId="{59E17803-1241-4F54-9708-3716567F9504}" srcOrd="1" destOrd="0" presId="urn:microsoft.com/office/officeart/2005/8/layout/hierarchy1"/>
    <dgm:cxn modelId="{6E20BA07-E486-4B87-8019-AF50F682EA90}" type="presParOf" srcId="{8DD94FAF-BE42-4DE0-B13D-9B441E00A7B3}" destId="{30360878-A082-4E40-B5B9-C7435F3077D2}" srcOrd="3" destOrd="0" presId="urn:microsoft.com/office/officeart/2005/8/layout/hierarchy1"/>
    <dgm:cxn modelId="{D268E0EE-A5C6-41AA-9BBB-3361A00F2CCF}" type="presParOf" srcId="{30360878-A082-4E40-B5B9-C7435F3077D2}" destId="{43CD0EE2-9248-4ADA-A6CD-92CF441AF2CA}" srcOrd="0" destOrd="0" presId="urn:microsoft.com/office/officeart/2005/8/layout/hierarchy1"/>
    <dgm:cxn modelId="{306D2F00-0CF9-4FE9-8F9F-2E79538B0D6C}" type="presParOf" srcId="{43CD0EE2-9248-4ADA-A6CD-92CF441AF2CA}" destId="{946BB9E1-A1C5-4016-8B8C-5F8D8E52CF46}" srcOrd="0" destOrd="0" presId="urn:microsoft.com/office/officeart/2005/8/layout/hierarchy1"/>
    <dgm:cxn modelId="{5F185D3D-FA65-452B-BC08-0FC6ADD1C7E8}" type="presParOf" srcId="{43CD0EE2-9248-4ADA-A6CD-92CF441AF2CA}" destId="{C45490E5-07BB-4F10-9C92-66A8929E7430}" srcOrd="1" destOrd="0" presId="urn:microsoft.com/office/officeart/2005/8/layout/hierarchy1"/>
    <dgm:cxn modelId="{54829E73-0422-43EB-9AC6-4B9B8E0B3F08}" type="presParOf" srcId="{30360878-A082-4E40-B5B9-C7435F3077D2}" destId="{94A809F9-4A83-4F0D-8575-340D7B1F5119}"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0431D9-B31A-4B5A-AA9C-E00DBBB7AA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3D75F6-DAD4-421C-BE2B-5D063568AE17}">
      <dgm:prSet/>
      <dgm:spPr/>
      <dgm:t>
        <a:bodyPr/>
        <a:lstStyle/>
        <a:p>
          <a:r>
            <a:rPr lang="en-US"/>
            <a:t>Assumptions</a:t>
          </a:r>
        </a:p>
      </dgm:t>
    </dgm:pt>
    <dgm:pt modelId="{B1284360-4CEF-4A42-ACAF-69F6EBE963D4}" type="parTrans" cxnId="{313CCD98-0742-4822-9E45-15D0DB8FFB58}">
      <dgm:prSet/>
      <dgm:spPr/>
      <dgm:t>
        <a:bodyPr/>
        <a:lstStyle/>
        <a:p>
          <a:endParaRPr lang="en-US"/>
        </a:p>
      </dgm:t>
    </dgm:pt>
    <dgm:pt modelId="{251FE769-697A-46AF-862A-02CECD257559}" type="sibTrans" cxnId="{313CCD98-0742-4822-9E45-15D0DB8FFB58}">
      <dgm:prSet/>
      <dgm:spPr/>
      <dgm:t>
        <a:bodyPr/>
        <a:lstStyle/>
        <a:p>
          <a:endParaRPr lang="en-US"/>
        </a:p>
      </dgm:t>
    </dgm:pt>
    <dgm:pt modelId="{FF8840D8-AF61-43E4-8A48-2394B2C30F7E}">
      <dgm:prSet/>
      <dgm:spPr/>
      <dgm:t>
        <a:bodyPr/>
        <a:lstStyle/>
        <a:p>
          <a:r>
            <a:rPr lang="en-US"/>
            <a:t>Trusted hub</a:t>
          </a:r>
        </a:p>
      </dgm:t>
    </dgm:pt>
    <dgm:pt modelId="{4F5D8601-BB65-4428-A4DF-49F3D0A3ED9C}" type="parTrans" cxnId="{011D6B16-299D-4A54-A4E5-FC14E4DB5B94}">
      <dgm:prSet/>
      <dgm:spPr/>
      <dgm:t>
        <a:bodyPr/>
        <a:lstStyle/>
        <a:p>
          <a:endParaRPr lang="en-US"/>
        </a:p>
      </dgm:t>
    </dgm:pt>
    <dgm:pt modelId="{4404AC99-A4C7-4BD3-BD4A-FE362F3B870B}" type="sibTrans" cxnId="{011D6B16-299D-4A54-A4E5-FC14E4DB5B94}">
      <dgm:prSet/>
      <dgm:spPr/>
      <dgm:t>
        <a:bodyPr/>
        <a:lstStyle/>
        <a:p>
          <a:endParaRPr lang="en-US"/>
        </a:p>
      </dgm:t>
    </dgm:pt>
    <dgm:pt modelId="{1C735E3C-8B88-45F5-AE03-3B2F615A1713}">
      <dgm:prSet/>
      <dgm:spPr/>
      <dgm:t>
        <a:bodyPr/>
        <a:lstStyle/>
        <a:p>
          <a:r>
            <a:rPr lang="en-US"/>
            <a:t>Hub can isolate IOT devices, data should flow only via hub and not circumvent.</a:t>
          </a:r>
        </a:p>
      </dgm:t>
    </dgm:pt>
    <dgm:pt modelId="{FAC944C3-5996-48C3-A9EC-94D02A10C731}" type="parTrans" cxnId="{266A3D56-1516-45BD-99A2-5147934775CA}">
      <dgm:prSet/>
      <dgm:spPr/>
      <dgm:t>
        <a:bodyPr/>
        <a:lstStyle/>
        <a:p>
          <a:endParaRPr lang="en-US"/>
        </a:p>
      </dgm:t>
    </dgm:pt>
    <dgm:pt modelId="{81937971-FDD1-42EB-9C69-FD54EED93F9D}" type="sibTrans" cxnId="{266A3D56-1516-45BD-99A2-5147934775CA}">
      <dgm:prSet/>
      <dgm:spPr/>
      <dgm:t>
        <a:bodyPr/>
        <a:lstStyle/>
        <a:p>
          <a:endParaRPr lang="en-US"/>
        </a:p>
      </dgm:t>
    </dgm:pt>
    <dgm:pt modelId="{779147B1-0C13-4186-BBD2-8AA3A3A0A62D}">
      <dgm:prSet/>
      <dgm:spPr/>
      <dgm:t>
        <a:bodyPr/>
        <a:lstStyle/>
        <a:p>
          <a:r>
            <a:rPr lang="en-US"/>
            <a:t>Code of operators should be secure, made open source.</a:t>
          </a:r>
        </a:p>
      </dgm:t>
    </dgm:pt>
    <dgm:pt modelId="{AAA38632-678C-4F7F-93F0-889FFF5435FF}" type="parTrans" cxnId="{6370EE6B-CD1A-4109-AEFF-8A28BE20F2F4}">
      <dgm:prSet/>
      <dgm:spPr/>
      <dgm:t>
        <a:bodyPr/>
        <a:lstStyle/>
        <a:p>
          <a:endParaRPr lang="en-US"/>
        </a:p>
      </dgm:t>
    </dgm:pt>
    <dgm:pt modelId="{383DA2DA-DE76-4CFC-A635-A539DD3872C8}" type="sibTrans" cxnId="{6370EE6B-CD1A-4109-AEFF-8A28BE20F2F4}">
      <dgm:prSet/>
      <dgm:spPr/>
      <dgm:t>
        <a:bodyPr/>
        <a:lstStyle/>
        <a:p>
          <a:endParaRPr lang="en-US"/>
        </a:p>
      </dgm:t>
    </dgm:pt>
    <dgm:pt modelId="{FA86210A-5DE4-4BA1-B1A6-CBF5098EF43A}">
      <dgm:prSet/>
      <dgm:spPr/>
      <dgm:t>
        <a:bodyPr/>
        <a:lstStyle/>
        <a:p>
          <a:r>
            <a:rPr lang="en-US"/>
            <a:t>Benefits</a:t>
          </a:r>
        </a:p>
      </dgm:t>
    </dgm:pt>
    <dgm:pt modelId="{744564E4-3F1B-4BD8-AEED-6E28494431FA}" type="parTrans" cxnId="{983E3D89-4F11-420C-8270-5D6CE8B9E226}">
      <dgm:prSet/>
      <dgm:spPr/>
      <dgm:t>
        <a:bodyPr/>
        <a:lstStyle/>
        <a:p>
          <a:endParaRPr lang="en-US"/>
        </a:p>
      </dgm:t>
    </dgm:pt>
    <dgm:pt modelId="{51A0EFE3-7622-4B00-8A56-2B779EC1ADF1}" type="sibTrans" cxnId="{983E3D89-4F11-420C-8270-5D6CE8B9E226}">
      <dgm:prSet/>
      <dgm:spPr/>
      <dgm:t>
        <a:bodyPr/>
        <a:lstStyle/>
        <a:p>
          <a:endParaRPr lang="en-US"/>
        </a:p>
      </dgm:t>
    </dgm:pt>
    <dgm:pt modelId="{EF2B68BA-F845-453D-B6DB-61FD48821ED7}">
      <dgm:prSet/>
      <dgm:spPr/>
      <dgm:t>
        <a:bodyPr/>
        <a:lstStyle/>
        <a:p>
          <a:r>
            <a:rPr lang="en-US"/>
            <a:t>TRANSPARENCY</a:t>
          </a:r>
        </a:p>
      </dgm:t>
    </dgm:pt>
    <dgm:pt modelId="{9025EC79-AB00-4CB7-ACED-B3B4C7A62C4E}" type="parTrans" cxnId="{BD805297-4F1F-479C-BEA6-EF8CF4EDAFD0}">
      <dgm:prSet/>
      <dgm:spPr/>
      <dgm:t>
        <a:bodyPr/>
        <a:lstStyle/>
        <a:p>
          <a:endParaRPr lang="en-US"/>
        </a:p>
      </dgm:t>
    </dgm:pt>
    <dgm:pt modelId="{A1561382-AA3D-45D6-BCBA-3065385A6A0E}" type="sibTrans" cxnId="{BD805297-4F1F-479C-BEA6-EF8CF4EDAFD0}">
      <dgm:prSet/>
      <dgm:spPr/>
      <dgm:t>
        <a:bodyPr/>
        <a:lstStyle/>
        <a:p>
          <a:endParaRPr lang="en-US"/>
        </a:p>
      </dgm:t>
    </dgm:pt>
    <dgm:pt modelId="{FD73C14A-96CD-4770-A1D8-C78468CDFD66}">
      <dgm:prSet/>
      <dgm:spPr/>
      <dgm:t>
        <a:bodyPr/>
        <a:lstStyle/>
        <a:p>
          <a:r>
            <a:rPr lang="en-US"/>
            <a:t>EASE OF DEVELOPMENT</a:t>
          </a:r>
        </a:p>
      </dgm:t>
    </dgm:pt>
    <dgm:pt modelId="{B3E5E749-BDA7-48BA-A75F-F0F6266AD86B}" type="parTrans" cxnId="{B2F45A21-4A65-45BB-9DA4-A7BF84EC784D}">
      <dgm:prSet/>
      <dgm:spPr/>
      <dgm:t>
        <a:bodyPr/>
        <a:lstStyle/>
        <a:p>
          <a:endParaRPr lang="en-US"/>
        </a:p>
      </dgm:t>
    </dgm:pt>
    <dgm:pt modelId="{5626E495-5C23-4627-A918-978D125B5990}" type="sibTrans" cxnId="{B2F45A21-4A65-45BB-9DA4-A7BF84EC784D}">
      <dgm:prSet/>
      <dgm:spPr/>
      <dgm:t>
        <a:bodyPr/>
        <a:lstStyle/>
        <a:p>
          <a:endParaRPr lang="en-US"/>
        </a:p>
      </dgm:t>
    </dgm:pt>
    <dgm:pt modelId="{1902A44B-C879-482D-AC1C-C7CDBA86E73B}">
      <dgm:prSet/>
      <dgm:spPr/>
      <dgm:t>
        <a:bodyPr/>
        <a:lstStyle/>
        <a:p>
          <a:r>
            <a:rPr lang="en-US"/>
            <a:t>CENTRALIZED PRIVACY MANAGEMENT</a:t>
          </a:r>
        </a:p>
      </dgm:t>
    </dgm:pt>
    <dgm:pt modelId="{85A8714C-92C1-4946-96D4-86CF07DB0D36}" type="parTrans" cxnId="{EAAC8486-C886-4BF6-80E9-D8984A827DF9}">
      <dgm:prSet/>
      <dgm:spPr/>
      <dgm:t>
        <a:bodyPr/>
        <a:lstStyle/>
        <a:p>
          <a:endParaRPr lang="en-US"/>
        </a:p>
      </dgm:t>
    </dgm:pt>
    <dgm:pt modelId="{F95F5BBE-4B6F-4DB9-B89B-B3C824AEA1ED}" type="sibTrans" cxnId="{EAAC8486-C886-4BF6-80E9-D8984A827DF9}">
      <dgm:prSet/>
      <dgm:spPr/>
      <dgm:t>
        <a:bodyPr/>
        <a:lstStyle/>
        <a:p>
          <a:endParaRPr lang="en-US"/>
        </a:p>
      </dgm:t>
    </dgm:pt>
    <dgm:pt modelId="{F94E46BD-22C5-6145-A99D-8017D84829F7}" type="pres">
      <dgm:prSet presAssocID="{B80431D9-B31A-4B5A-AA9C-E00DBBB7AA57}" presName="linear" presStyleCnt="0">
        <dgm:presLayoutVars>
          <dgm:animLvl val="lvl"/>
          <dgm:resizeHandles val="exact"/>
        </dgm:presLayoutVars>
      </dgm:prSet>
      <dgm:spPr/>
    </dgm:pt>
    <dgm:pt modelId="{C7FED9AD-D20D-C348-8383-12BC4C491781}" type="pres">
      <dgm:prSet presAssocID="{A33D75F6-DAD4-421C-BE2B-5D063568AE17}" presName="parentText" presStyleLbl="node1" presStyleIdx="0" presStyleCnt="2">
        <dgm:presLayoutVars>
          <dgm:chMax val="0"/>
          <dgm:bulletEnabled val="1"/>
        </dgm:presLayoutVars>
      </dgm:prSet>
      <dgm:spPr/>
    </dgm:pt>
    <dgm:pt modelId="{88CF153A-220B-EA41-AD66-F66AAE158F27}" type="pres">
      <dgm:prSet presAssocID="{A33D75F6-DAD4-421C-BE2B-5D063568AE17}" presName="childText" presStyleLbl="revTx" presStyleIdx="0" presStyleCnt="2">
        <dgm:presLayoutVars>
          <dgm:bulletEnabled val="1"/>
        </dgm:presLayoutVars>
      </dgm:prSet>
      <dgm:spPr/>
    </dgm:pt>
    <dgm:pt modelId="{3F8C1840-B898-2A47-82C8-881C7803912A}" type="pres">
      <dgm:prSet presAssocID="{FA86210A-5DE4-4BA1-B1A6-CBF5098EF43A}" presName="parentText" presStyleLbl="node1" presStyleIdx="1" presStyleCnt="2">
        <dgm:presLayoutVars>
          <dgm:chMax val="0"/>
          <dgm:bulletEnabled val="1"/>
        </dgm:presLayoutVars>
      </dgm:prSet>
      <dgm:spPr/>
    </dgm:pt>
    <dgm:pt modelId="{EC20B93A-BAAC-D849-A3F0-09F06A019774}" type="pres">
      <dgm:prSet presAssocID="{FA86210A-5DE4-4BA1-B1A6-CBF5098EF43A}" presName="childText" presStyleLbl="revTx" presStyleIdx="1" presStyleCnt="2">
        <dgm:presLayoutVars>
          <dgm:bulletEnabled val="1"/>
        </dgm:presLayoutVars>
      </dgm:prSet>
      <dgm:spPr/>
    </dgm:pt>
  </dgm:ptLst>
  <dgm:cxnLst>
    <dgm:cxn modelId="{011D6B16-299D-4A54-A4E5-FC14E4DB5B94}" srcId="{A33D75F6-DAD4-421C-BE2B-5D063568AE17}" destId="{FF8840D8-AF61-43E4-8A48-2394B2C30F7E}" srcOrd="0" destOrd="0" parTransId="{4F5D8601-BB65-4428-A4DF-49F3D0A3ED9C}" sibTransId="{4404AC99-A4C7-4BD3-BD4A-FE362F3B870B}"/>
    <dgm:cxn modelId="{B2F45A21-4A65-45BB-9DA4-A7BF84EC784D}" srcId="{FA86210A-5DE4-4BA1-B1A6-CBF5098EF43A}" destId="{FD73C14A-96CD-4770-A1D8-C78468CDFD66}" srcOrd="1" destOrd="0" parTransId="{B3E5E749-BDA7-48BA-A75F-F0F6266AD86B}" sibTransId="{5626E495-5C23-4627-A918-978D125B5990}"/>
    <dgm:cxn modelId="{7240A822-02DC-BC4E-8264-7BC5972F165C}" type="presOf" srcId="{1C735E3C-8B88-45F5-AE03-3B2F615A1713}" destId="{88CF153A-220B-EA41-AD66-F66AAE158F27}" srcOrd="0" destOrd="1" presId="urn:microsoft.com/office/officeart/2005/8/layout/vList2"/>
    <dgm:cxn modelId="{16176944-DA77-6A4E-9EB9-B9302AB5E170}" type="presOf" srcId="{1902A44B-C879-482D-AC1C-C7CDBA86E73B}" destId="{EC20B93A-BAAC-D849-A3F0-09F06A019774}" srcOrd="0" destOrd="2" presId="urn:microsoft.com/office/officeart/2005/8/layout/vList2"/>
    <dgm:cxn modelId="{6370EE6B-CD1A-4109-AEFF-8A28BE20F2F4}" srcId="{A33D75F6-DAD4-421C-BE2B-5D063568AE17}" destId="{779147B1-0C13-4186-BBD2-8AA3A3A0A62D}" srcOrd="2" destOrd="0" parTransId="{AAA38632-678C-4F7F-93F0-889FFF5435FF}" sibTransId="{383DA2DA-DE76-4CFC-A635-A539DD3872C8}"/>
    <dgm:cxn modelId="{88F89F53-0CBC-2746-BBEA-6E56E6D663B8}" type="presOf" srcId="{FD73C14A-96CD-4770-A1D8-C78468CDFD66}" destId="{EC20B93A-BAAC-D849-A3F0-09F06A019774}" srcOrd="0" destOrd="1" presId="urn:microsoft.com/office/officeart/2005/8/layout/vList2"/>
    <dgm:cxn modelId="{266A3D56-1516-45BD-99A2-5147934775CA}" srcId="{A33D75F6-DAD4-421C-BE2B-5D063568AE17}" destId="{1C735E3C-8B88-45F5-AE03-3B2F615A1713}" srcOrd="1" destOrd="0" parTransId="{FAC944C3-5996-48C3-A9EC-94D02A10C731}" sibTransId="{81937971-FDD1-42EB-9C69-FD54EED93F9D}"/>
    <dgm:cxn modelId="{4C236285-7B26-DE4A-840D-C5D53437A3D0}" type="presOf" srcId="{EF2B68BA-F845-453D-B6DB-61FD48821ED7}" destId="{EC20B93A-BAAC-D849-A3F0-09F06A019774}" srcOrd="0" destOrd="0" presId="urn:microsoft.com/office/officeart/2005/8/layout/vList2"/>
    <dgm:cxn modelId="{9CE05685-94C2-9F4A-9C71-F6CF9FB5AC9F}" type="presOf" srcId="{B80431D9-B31A-4B5A-AA9C-E00DBBB7AA57}" destId="{F94E46BD-22C5-6145-A99D-8017D84829F7}" srcOrd="0" destOrd="0" presId="urn:microsoft.com/office/officeart/2005/8/layout/vList2"/>
    <dgm:cxn modelId="{EAAC8486-C886-4BF6-80E9-D8984A827DF9}" srcId="{FA86210A-5DE4-4BA1-B1A6-CBF5098EF43A}" destId="{1902A44B-C879-482D-AC1C-C7CDBA86E73B}" srcOrd="2" destOrd="0" parTransId="{85A8714C-92C1-4946-96D4-86CF07DB0D36}" sibTransId="{F95F5BBE-4B6F-4DB9-B89B-B3C824AEA1ED}"/>
    <dgm:cxn modelId="{983E3D89-4F11-420C-8270-5D6CE8B9E226}" srcId="{B80431D9-B31A-4B5A-AA9C-E00DBBB7AA57}" destId="{FA86210A-5DE4-4BA1-B1A6-CBF5098EF43A}" srcOrd="1" destOrd="0" parTransId="{744564E4-3F1B-4BD8-AEED-6E28494431FA}" sibTransId="{51A0EFE3-7622-4B00-8A56-2B779EC1ADF1}"/>
    <dgm:cxn modelId="{BD805297-4F1F-479C-BEA6-EF8CF4EDAFD0}" srcId="{FA86210A-5DE4-4BA1-B1A6-CBF5098EF43A}" destId="{EF2B68BA-F845-453D-B6DB-61FD48821ED7}" srcOrd="0" destOrd="0" parTransId="{9025EC79-AB00-4CB7-ACED-B3B4C7A62C4E}" sibTransId="{A1561382-AA3D-45D6-BCBA-3065385A6A0E}"/>
    <dgm:cxn modelId="{313CCD98-0742-4822-9E45-15D0DB8FFB58}" srcId="{B80431D9-B31A-4B5A-AA9C-E00DBBB7AA57}" destId="{A33D75F6-DAD4-421C-BE2B-5D063568AE17}" srcOrd="0" destOrd="0" parTransId="{B1284360-4CEF-4A42-ACAF-69F6EBE963D4}" sibTransId="{251FE769-697A-46AF-862A-02CECD257559}"/>
    <dgm:cxn modelId="{BE7347A2-93A2-9142-A1D6-68A05B377E3B}" type="presOf" srcId="{A33D75F6-DAD4-421C-BE2B-5D063568AE17}" destId="{C7FED9AD-D20D-C348-8383-12BC4C491781}" srcOrd="0" destOrd="0" presId="urn:microsoft.com/office/officeart/2005/8/layout/vList2"/>
    <dgm:cxn modelId="{A89537AE-F271-0241-9383-8BB88BD5B389}" type="presOf" srcId="{FF8840D8-AF61-43E4-8A48-2394B2C30F7E}" destId="{88CF153A-220B-EA41-AD66-F66AAE158F27}" srcOrd="0" destOrd="0" presId="urn:microsoft.com/office/officeart/2005/8/layout/vList2"/>
    <dgm:cxn modelId="{9145C4B8-FCC7-554A-BF2D-43F628B48579}" type="presOf" srcId="{779147B1-0C13-4186-BBD2-8AA3A3A0A62D}" destId="{88CF153A-220B-EA41-AD66-F66AAE158F27}" srcOrd="0" destOrd="2" presId="urn:microsoft.com/office/officeart/2005/8/layout/vList2"/>
    <dgm:cxn modelId="{08F571FC-D30C-F641-A825-DB426381AC21}" type="presOf" srcId="{FA86210A-5DE4-4BA1-B1A6-CBF5098EF43A}" destId="{3F8C1840-B898-2A47-82C8-881C7803912A}" srcOrd="0" destOrd="0" presId="urn:microsoft.com/office/officeart/2005/8/layout/vList2"/>
    <dgm:cxn modelId="{63678FD2-EA7B-3C41-B12A-946113FAFF2C}" type="presParOf" srcId="{F94E46BD-22C5-6145-A99D-8017D84829F7}" destId="{C7FED9AD-D20D-C348-8383-12BC4C491781}" srcOrd="0" destOrd="0" presId="urn:microsoft.com/office/officeart/2005/8/layout/vList2"/>
    <dgm:cxn modelId="{36C4D1FE-B658-144F-8C78-8D16319F62B3}" type="presParOf" srcId="{F94E46BD-22C5-6145-A99D-8017D84829F7}" destId="{88CF153A-220B-EA41-AD66-F66AAE158F27}" srcOrd="1" destOrd="0" presId="urn:microsoft.com/office/officeart/2005/8/layout/vList2"/>
    <dgm:cxn modelId="{C3B75F9D-E391-F343-84CB-9E804E08076B}" type="presParOf" srcId="{F94E46BD-22C5-6145-A99D-8017D84829F7}" destId="{3F8C1840-B898-2A47-82C8-881C7803912A}" srcOrd="2" destOrd="0" presId="urn:microsoft.com/office/officeart/2005/8/layout/vList2"/>
    <dgm:cxn modelId="{5C693061-9238-D840-8BB9-C981E652DEF0}" type="presParOf" srcId="{F94E46BD-22C5-6145-A99D-8017D84829F7}" destId="{EC20B93A-BAAC-D849-A3F0-09F06A01977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5A5C1C-CD06-4B69-AA24-470A3207E4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DB182F-86B5-44B9-B5DD-59C3C35F6EF4}">
      <dgm:prSet/>
      <dgm:spPr/>
      <dgm:t>
        <a:bodyPr/>
        <a:lstStyle/>
        <a:p>
          <a:pPr algn="just">
            <a:lnSpc>
              <a:spcPct val="100000"/>
            </a:lnSpc>
          </a:pPr>
          <a:r>
            <a:rPr lang="en-US" b="1" i="1" err="1"/>
            <a:t>PrivacyStreams</a:t>
          </a:r>
          <a:r>
            <a:rPr lang="en-US"/>
            <a:t> is a framework for privacy-friendly personal data processing. It provides easy-to-use APIs in Android for accessing and processing various types of personal data. It focused on two challenges for accessing and processing personal data. </a:t>
          </a:r>
        </a:p>
      </dgm:t>
    </dgm:pt>
    <dgm:pt modelId="{C26EB0D9-F7CC-4D4C-B4C1-FF040C7A18CC}" type="parTrans" cxnId="{5F358382-4878-4C83-AE55-62E19C72EE6D}">
      <dgm:prSet/>
      <dgm:spPr/>
      <dgm:t>
        <a:bodyPr/>
        <a:lstStyle/>
        <a:p>
          <a:endParaRPr lang="en-US"/>
        </a:p>
      </dgm:t>
    </dgm:pt>
    <dgm:pt modelId="{8A52FFE4-C73B-48A7-B052-23B837AFBAD4}" type="sibTrans" cxnId="{5F358382-4878-4C83-AE55-62E19C72EE6D}">
      <dgm:prSet/>
      <dgm:spPr/>
      <dgm:t>
        <a:bodyPr/>
        <a:lstStyle/>
        <a:p>
          <a:endParaRPr lang="en-US"/>
        </a:p>
      </dgm:t>
    </dgm:pt>
    <dgm:pt modelId="{9CA67FFF-661B-42D4-9C29-081973845F19}">
      <dgm:prSet/>
      <dgm:spPr/>
      <dgm:t>
        <a:bodyPr/>
        <a:lstStyle/>
        <a:p>
          <a:pPr>
            <a:lnSpc>
              <a:spcPct val="100000"/>
            </a:lnSpc>
          </a:pPr>
          <a:r>
            <a:rPr lang="en-US" b="1" i="1"/>
            <a:t>Privacy-sensitive Software Architecture</a:t>
          </a:r>
          <a:r>
            <a:rPr lang="en-US"/>
            <a:t>: Various ideas have been proposed as alternatives Privacy-sensitive Architecture to avoid sending data to the cloud for processing. </a:t>
          </a:r>
        </a:p>
      </dgm:t>
    </dgm:pt>
    <dgm:pt modelId="{BDA4245D-D039-4762-9375-A54C0A1B5F00}" type="parTrans" cxnId="{3580FF24-58F2-4A0E-875B-82F35DC9FFA5}">
      <dgm:prSet/>
      <dgm:spPr/>
      <dgm:t>
        <a:bodyPr/>
        <a:lstStyle/>
        <a:p>
          <a:endParaRPr lang="en-US"/>
        </a:p>
      </dgm:t>
    </dgm:pt>
    <dgm:pt modelId="{62DC70F3-4F30-4943-8FBA-40170740485F}" type="sibTrans" cxnId="{3580FF24-58F2-4A0E-875B-82F35DC9FFA5}">
      <dgm:prSet/>
      <dgm:spPr/>
      <dgm:t>
        <a:bodyPr/>
        <a:lstStyle/>
        <a:p>
          <a:endParaRPr lang="en-US"/>
        </a:p>
      </dgm:t>
    </dgm:pt>
    <dgm:pt modelId="{6B55E1C0-9E76-497B-BB05-0E9ED0BE4942}">
      <dgm:prSet/>
      <dgm:spPr/>
      <dgm:t>
        <a:bodyPr/>
        <a:lstStyle/>
        <a:p>
          <a:pPr algn="just">
            <a:lnSpc>
              <a:spcPct val="100000"/>
            </a:lnSpc>
          </a:pPr>
          <a:r>
            <a:rPr lang="en-US" b="1" i="1"/>
            <a:t>Privacy Awareness and Control</a:t>
          </a:r>
          <a:r>
            <a:rPr lang="en-US"/>
            <a:t>: In the case of IoT privacy, merely allowing or denying sensor access is insufficient and this all-or-nothing access control either exposes sensitive data or breaks the app functionality. Privacy support in these systems is often built on an individual basis with no common structure, imposing challenges.  </a:t>
          </a:r>
        </a:p>
      </dgm:t>
    </dgm:pt>
    <dgm:pt modelId="{042BB552-038E-4CC3-AED6-BAA2547181DB}" type="parTrans" cxnId="{8B9072D4-C6E2-4ECB-AAE8-E9A9566D35FF}">
      <dgm:prSet/>
      <dgm:spPr/>
      <dgm:t>
        <a:bodyPr/>
        <a:lstStyle/>
        <a:p>
          <a:endParaRPr lang="en-US"/>
        </a:p>
      </dgm:t>
    </dgm:pt>
    <dgm:pt modelId="{31519FE4-23F8-44A5-94DF-1821FF04A6C5}" type="sibTrans" cxnId="{8B9072D4-C6E2-4ECB-AAE8-E9A9566D35FF}">
      <dgm:prSet/>
      <dgm:spPr/>
      <dgm:t>
        <a:bodyPr/>
        <a:lstStyle/>
        <a:p>
          <a:endParaRPr lang="en-US"/>
        </a:p>
      </dgm:t>
    </dgm:pt>
    <dgm:pt modelId="{3DD0160B-7EA3-4ACE-9B22-07BF1F721693}" type="pres">
      <dgm:prSet presAssocID="{145A5C1C-CD06-4B69-AA24-470A3207E4F1}" presName="root" presStyleCnt="0">
        <dgm:presLayoutVars>
          <dgm:dir/>
          <dgm:resizeHandles val="exact"/>
        </dgm:presLayoutVars>
      </dgm:prSet>
      <dgm:spPr/>
    </dgm:pt>
    <dgm:pt modelId="{40B89156-9919-4DDD-97B7-3F8A44A7F7A4}" type="pres">
      <dgm:prSet presAssocID="{E8DB182F-86B5-44B9-B5DD-59C3C35F6EF4}" presName="compNode" presStyleCnt="0"/>
      <dgm:spPr/>
    </dgm:pt>
    <dgm:pt modelId="{25E4473C-2559-4140-A9A1-F9307182C3B2}" type="pres">
      <dgm:prSet presAssocID="{E8DB182F-86B5-44B9-B5DD-59C3C35F6EF4}" presName="bgRect" presStyleLbl="bgShp" presStyleIdx="0" presStyleCnt="3"/>
      <dgm:spPr/>
    </dgm:pt>
    <dgm:pt modelId="{7D2F816E-935B-4752-9F62-8BFE99509CCA}" type="pres">
      <dgm:prSet presAssocID="{E8DB182F-86B5-44B9-B5DD-59C3C35F6E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61D6B378-AF09-4E93-BC88-C7015DA6AC82}" type="pres">
      <dgm:prSet presAssocID="{E8DB182F-86B5-44B9-B5DD-59C3C35F6EF4}" presName="spaceRect" presStyleCnt="0"/>
      <dgm:spPr/>
    </dgm:pt>
    <dgm:pt modelId="{3E8CA00F-EFD6-4720-8133-7759790BF790}" type="pres">
      <dgm:prSet presAssocID="{E8DB182F-86B5-44B9-B5DD-59C3C35F6EF4}" presName="parTx" presStyleLbl="revTx" presStyleIdx="0" presStyleCnt="3">
        <dgm:presLayoutVars>
          <dgm:chMax val="0"/>
          <dgm:chPref val="0"/>
        </dgm:presLayoutVars>
      </dgm:prSet>
      <dgm:spPr/>
    </dgm:pt>
    <dgm:pt modelId="{7AD7BD87-5EE0-4792-AA8E-32E160F2C7BA}" type="pres">
      <dgm:prSet presAssocID="{8A52FFE4-C73B-48A7-B052-23B837AFBAD4}" presName="sibTrans" presStyleCnt="0"/>
      <dgm:spPr/>
    </dgm:pt>
    <dgm:pt modelId="{F0337EA9-7D50-42D5-B152-DE9825B9991D}" type="pres">
      <dgm:prSet presAssocID="{9CA67FFF-661B-42D4-9C29-081973845F19}" presName="compNode" presStyleCnt="0"/>
      <dgm:spPr/>
    </dgm:pt>
    <dgm:pt modelId="{3412B343-1D0E-4144-B9CF-5801EA438877}" type="pres">
      <dgm:prSet presAssocID="{9CA67FFF-661B-42D4-9C29-081973845F19}" presName="bgRect" presStyleLbl="bgShp" presStyleIdx="1" presStyleCnt="3"/>
      <dgm:spPr/>
    </dgm:pt>
    <dgm:pt modelId="{307E09CE-5E50-4E64-AA82-4FB9F1E806C6}" type="pres">
      <dgm:prSet presAssocID="{9CA67FFF-661B-42D4-9C29-081973845F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EAB96855-7DAA-47A5-9445-7F1BB634CC9E}" type="pres">
      <dgm:prSet presAssocID="{9CA67FFF-661B-42D4-9C29-081973845F19}" presName="spaceRect" presStyleCnt="0"/>
      <dgm:spPr/>
    </dgm:pt>
    <dgm:pt modelId="{3CA4031B-A312-4DBB-BC41-3915C7B7A2ED}" type="pres">
      <dgm:prSet presAssocID="{9CA67FFF-661B-42D4-9C29-081973845F19}" presName="parTx" presStyleLbl="revTx" presStyleIdx="1" presStyleCnt="3">
        <dgm:presLayoutVars>
          <dgm:chMax val="0"/>
          <dgm:chPref val="0"/>
        </dgm:presLayoutVars>
      </dgm:prSet>
      <dgm:spPr/>
    </dgm:pt>
    <dgm:pt modelId="{20C50567-FC8D-43BE-B868-9DFC738729E2}" type="pres">
      <dgm:prSet presAssocID="{62DC70F3-4F30-4943-8FBA-40170740485F}" presName="sibTrans" presStyleCnt="0"/>
      <dgm:spPr/>
    </dgm:pt>
    <dgm:pt modelId="{B1CD971B-932E-4749-B32F-6D10E2803668}" type="pres">
      <dgm:prSet presAssocID="{6B55E1C0-9E76-497B-BB05-0E9ED0BE4942}" presName="compNode" presStyleCnt="0"/>
      <dgm:spPr/>
    </dgm:pt>
    <dgm:pt modelId="{F5C18BB0-E0B4-4E68-BEA8-A92D237150E2}" type="pres">
      <dgm:prSet presAssocID="{6B55E1C0-9E76-497B-BB05-0E9ED0BE4942}" presName="bgRect" presStyleLbl="bgShp" presStyleIdx="2" presStyleCnt="3"/>
      <dgm:spPr/>
    </dgm:pt>
    <dgm:pt modelId="{6AA36CE3-DC46-426F-A5D1-53F5239106BE}" type="pres">
      <dgm:prSet presAssocID="{6B55E1C0-9E76-497B-BB05-0E9ED0BE49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066B2944-6073-4959-9BB8-27142D44FC59}" type="pres">
      <dgm:prSet presAssocID="{6B55E1C0-9E76-497B-BB05-0E9ED0BE4942}" presName="spaceRect" presStyleCnt="0"/>
      <dgm:spPr/>
    </dgm:pt>
    <dgm:pt modelId="{A38ACDB7-8FB3-4C76-B174-3EE470A7E6BB}" type="pres">
      <dgm:prSet presAssocID="{6B55E1C0-9E76-497B-BB05-0E9ED0BE4942}" presName="parTx" presStyleLbl="revTx" presStyleIdx="2" presStyleCnt="3">
        <dgm:presLayoutVars>
          <dgm:chMax val="0"/>
          <dgm:chPref val="0"/>
        </dgm:presLayoutVars>
      </dgm:prSet>
      <dgm:spPr/>
    </dgm:pt>
  </dgm:ptLst>
  <dgm:cxnLst>
    <dgm:cxn modelId="{2AD52902-12DF-4A2B-9F04-80C5ADC1EB25}" type="presOf" srcId="{9CA67FFF-661B-42D4-9C29-081973845F19}" destId="{3CA4031B-A312-4DBB-BC41-3915C7B7A2ED}" srcOrd="0" destOrd="0" presId="urn:microsoft.com/office/officeart/2018/2/layout/IconVerticalSolidList"/>
    <dgm:cxn modelId="{3580FF24-58F2-4A0E-875B-82F35DC9FFA5}" srcId="{145A5C1C-CD06-4B69-AA24-470A3207E4F1}" destId="{9CA67FFF-661B-42D4-9C29-081973845F19}" srcOrd="1" destOrd="0" parTransId="{BDA4245D-D039-4762-9375-A54C0A1B5F00}" sibTransId="{62DC70F3-4F30-4943-8FBA-40170740485F}"/>
    <dgm:cxn modelId="{2A508649-4EC7-423C-B8B4-BFA64F6DBDFF}" type="presOf" srcId="{6B55E1C0-9E76-497B-BB05-0E9ED0BE4942}" destId="{A38ACDB7-8FB3-4C76-B174-3EE470A7E6BB}" srcOrd="0" destOrd="0" presId="urn:microsoft.com/office/officeart/2018/2/layout/IconVerticalSolidList"/>
    <dgm:cxn modelId="{5F358382-4878-4C83-AE55-62E19C72EE6D}" srcId="{145A5C1C-CD06-4B69-AA24-470A3207E4F1}" destId="{E8DB182F-86B5-44B9-B5DD-59C3C35F6EF4}" srcOrd="0" destOrd="0" parTransId="{C26EB0D9-F7CC-4D4C-B4C1-FF040C7A18CC}" sibTransId="{8A52FFE4-C73B-48A7-B052-23B837AFBAD4}"/>
    <dgm:cxn modelId="{006DB193-8718-450F-9299-2DDDE62C0CCF}" type="presOf" srcId="{145A5C1C-CD06-4B69-AA24-470A3207E4F1}" destId="{3DD0160B-7EA3-4ACE-9B22-07BF1F721693}" srcOrd="0" destOrd="0" presId="urn:microsoft.com/office/officeart/2018/2/layout/IconVerticalSolidList"/>
    <dgm:cxn modelId="{812137A8-A4C7-4F64-8232-44CFE9C9261B}" type="presOf" srcId="{E8DB182F-86B5-44B9-B5DD-59C3C35F6EF4}" destId="{3E8CA00F-EFD6-4720-8133-7759790BF790}" srcOrd="0" destOrd="0" presId="urn:microsoft.com/office/officeart/2018/2/layout/IconVerticalSolidList"/>
    <dgm:cxn modelId="{8B9072D4-C6E2-4ECB-AAE8-E9A9566D35FF}" srcId="{145A5C1C-CD06-4B69-AA24-470A3207E4F1}" destId="{6B55E1C0-9E76-497B-BB05-0E9ED0BE4942}" srcOrd="2" destOrd="0" parTransId="{042BB552-038E-4CC3-AED6-BAA2547181DB}" sibTransId="{31519FE4-23F8-44A5-94DF-1821FF04A6C5}"/>
    <dgm:cxn modelId="{C8E0501A-E69C-48DC-9BEC-04779A00D0D1}" type="presParOf" srcId="{3DD0160B-7EA3-4ACE-9B22-07BF1F721693}" destId="{40B89156-9919-4DDD-97B7-3F8A44A7F7A4}" srcOrd="0" destOrd="0" presId="urn:microsoft.com/office/officeart/2018/2/layout/IconVerticalSolidList"/>
    <dgm:cxn modelId="{26947E12-9C13-4DB4-8EFB-2B8BC12A27B9}" type="presParOf" srcId="{40B89156-9919-4DDD-97B7-3F8A44A7F7A4}" destId="{25E4473C-2559-4140-A9A1-F9307182C3B2}" srcOrd="0" destOrd="0" presId="urn:microsoft.com/office/officeart/2018/2/layout/IconVerticalSolidList"/>
    <dgm:cxn modelId="{7761E224-BBF5-4EFD-A2FC-FA5BFB2B4881}" type="presParOf" srcId="{40B89156-9919-4DDD-97B7-3F8A44A7F7A4}" destId="{7D2F816E-935B-4752-9F62-8BFE99509CCA}" srcOrd="1" destOrd="0" presId="urn:microsoft.com/office/officeart/2018/2/layout/IconVerticalSolidList"/>
    <dgm:cxn modelId="{13467EA7-6793-4C70-87DA-DC932CF7A0A2}" type="presParOf" srcId="{40B89156-9919-4DDD-97B7-3F8A44A7F7A4}" destId="{61D6B378-AF09-4E93-BC88-C7015DA6AC82}" srcOrd="2" destOrd="0" presId="urn:microsoft.com/office/officeart/2018/2/layout/IconVerticalSolidList"/>
    <dgm:cxn modelId="{BA1BCCCE-8FB6-49DD-A113-5F112A74C08F}" type="presParOf" srcId="{40B89156-9919-4DDD-97B7-3F8A44A7F7A4}" destId="{3E8CA00F-EFD6-4720-8133-7759790BF790}" srcOrd="3" destOrd="0" presId="urn:microsoft.com/office/officeart/2018/2/layout/IconVerticalSolidList"/>
    <dgm:cxn modelId="{37F5F5B9-5B21-4AED-B791-33668B58C0BA}" type="presParOf" srcId="{3DD0160B-7EA3-4ACE-9B22-07BF1F721693}" destId="{7AD7BD87-5EE0-4792-AA8E-32E160F2C7BA}" srcOrd="1" destOrd="0" presId="urn:microsoft.com/office/officeart/2018/2/layout/IconVerticalSolidList"/>
    <dgm:cxn modelId="{451BDA98-3CD0-4EE7-9BE4-3EA25C314535}" type="presParOf" srcId="{3DD0160B-7EA3-4ACE-9B22-07BF1F721693}" destId="{F0337EA9-7D50-42D5-B152-DE9825B9991D}" srcOrd="2" destOrd="0" presId="urn:microsoft.com/office/officeart/2018/2/layout/IconVerticalSolidList"/>
    <dgm:cxn modelId="{EBFABFDE-33FC-488A-86CB-E202E4D4797C}" type="presParOf" srcId="{F0337EA9-7D50-42D5-B152-DE9825B9991D}" destId="{3412B343-1D0E-4144-B9CF-5801EA438877}" srcOrd="0" destOrd="0" presId="urn:microsoft.com/office/officeart/2018/2/layout/IconVerticalSolidList"/>
    <dgm:cxn modelId="{C7CBA4AB-35AF-469B-8474-DD600EC2A191}" type="presParOf" srcId="{F0337EA9-7D50-42D5-B152-DE9825B9991D}" destId="{307E09CE-5E50-4E64-AA82-4FB9F1E806C6}" srcOrd="1" destOrd="0" presId="urn:microsoft.com/office/officeart/2018/2/layout/IconVerticalSolidList"/>
    <dgm:cxn modelId="{E89BF740-58FA-4B00-A97D-DA6AD70EC9E2}" type="presParOf" srcId="{F0337EA9-7D50-42D5-B152-DE9825B9991D}" destId="{EAB96855-7DAA-47A5-9445-7F1BB634CC9E}" srcOrd="2" destOrd="0" presId="urn:microsoft.com/office/officeart/2018/2/layout/IconVerticalSolidList"/>
    <dgm:cxn modelId="{F03EB8BA-1AD3-425B-9BF5-0BAFDD4DDFF4}" type="presParOf" srcId="{F0337EA9-7D50-42D5-B152-DE9825B9991D}" destId="{3CA4031B-A312-4DBB-BC41-3915C7B7A2ED}" srcOrd="3" destOrd="0" presId="urn:microsoft.com/office/officeart/2018/2/layout/IconVerticalSolidList"/>
    <dgm:cxn modelId="{55C768BD-6DBA-43B1-9B38-057A872B430C}" type="presParOf" srcId="{3DD0160B-7EA3-4ACE-9B22-07BF1F721693}" destId="{20C50567-FC8D-43BE-B868-9DFC738729E2}" srcOrd="3" destOrd="0" presId="urn:microsoft.com/office/officeart/2018/2/layout/IconVerticalSolidList"/>
    <dgm:cxn modelId="{E6D2C404-359D-4206-B13F-D53A1D317826}" type="presParOf" srcId="{3DD0160B-7EA3-4ACE-9B22-07BF1F721693}" destId="{B1CD971B-932E-4749-B32F-6D10E2803668}" srcOrd="4" destOrd="0" presId="urn:microsoft.com/office/officeart/2018/2/layout/IconVerticalSolidList"/>
    <dgm:cxn modelId="{F7082EE5-D2EB-462F-8503-780BEDB890E8}" type="presParOf" srcId="{B1CD971B-932E-4749-B32F-6D10E2803668}" destId="{F5C18BB0-E0B4-4E68-BEA8-A92D237150E2}" srcOrd="0" destOrd="0" presId="urn:microsoft.com/office/officeart/2018/2/layout/IconVerticalSolidList"/>
    <dgm:cxn modelId="{A48C1D3E-4564-4C53-A636-52F4C02FC500}" type="presParOf" srcId="{B1CD971B-932E-4749-B32F-6D10E2803668}" destId="{6AA36CE3-DC46-426F-A5D1-53F5239106BE}" srcOrd="1" destOrd="0" presId="urn:microsoft.com/office/officeart/2018/2/layout/IconVerticalSolidList"/>
    <dgm:cxn modelId="{80913FB5-F085-4EFC-B49D-E56FB8F34171}" type="presParOf" srcId="{B1CD971B-932E-4749-B32F-6D10E2803668}" destId="{066B2944-6073-4959-9BB8-27142D44FC59}" srcOrd="2" destOrd="0" presId="urn:microsoft.com/office/officeart/2018/2/layout/IconVerticalSolidList"/>
    <dgm:cxn modelId="{95A5F65C-7E86-4BA6-87C6-29AE07803E2F}" type="presParOf" srcId="{B1CD971B-932E-4749-B32F-6D10E2803668}" destId="{A38ACDB7-8FB3-4C76-B174-3EE470A7E6B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FF38DC-9CE9-4A75-B8BC-131413A0102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D94A6AA-FF15-450E-8CF6-762F6CBF177F}">
      <dgm:prSet/>
      <dgm:spPr/>
      <dgm:t>
        <a:bodyPr/>
        <a:lstStyle/>
        <a:p>
          <a:pPr>
            <a:lnSpc>
              <a:spcPct val="100000"/>
            </a:lnSpc>
          </a:pPr>
          <a:r>
            <a:rPr lang="en-US"/>
            <a:t>End-to-end encryption</a:t>
          </a:r>
        </a:p>
      </dgm:t>
    </dgm:pt>
    <dgm:pt modelId="{EBE0617A-51C0-444D-9A0C-DD7CB013B46E}" type="parTrans" cxnId="{17FBB9E6-97C1-4501-B26C-3E636B563148}">
      <dgm:prSet/>
      <dgm:spPr/>
      <dgm:t>
        <a:bodyPr/>
        <a:lstStyle/>
        <a:p>
          <a:endParaRPr lang="en-US"/>
        </a:p>
      </dgm:t>
    </dgm:pt>
    <dgm:pt modelId="{2BBCCC4F-0DC8-42CC-8C18-84F4CC11B9D3}" type="sibTrans" cxnId="{17FBB9E6-97C1-4501-B26C-3E636B563148}">
      <dgm:prSet/>
      <dgm:spPr/>
      <dgm:t>
        <a:bodyPr/>
        <a:lstStyle/>
        <a:p>
          <a:pPr>
            <a:lnSpc>
              <a:spcPct val="100000"/>
            </a:lnSpc>
          </a:pPr>
          <a:endParaRPr lang="en-US"/>
        </a:p>
      </dgm:t>
    </dgm:pt>
    <dgm:pt modelId="{E362C57C-72EE-4BB9-8856-42776D530FC6}">
      <dgm:prSet/>
      <dgm:spPr/>
      <dgm:t>
        <a:bodyPr/>
        <a:lstStyle/>
        <a:p>
          <a:pPr>
            <a:lnSpc>
              <a:spcPct val="100000"/>
            </a:lnSpc>
          </a:pPr>
          <a:r>
            <a:rPr lang="en-US"/>
            <a:t>More hub features</a:t>
          </a:r>
        </a:p>
      </dgm:t>
    </dgm:pt>
    <dgm:pt modelId="{06666D8B-8FC3-4947-A05B-DAC3B82F9CCD}" type="parTrans" cxnId="{29718E5A-C5C3-4018-8097-44C5C2390582}">
      <dgm:prSet/>
      <dgm:spPr/>
      <dgm:t>
        <a:bodyPr/>
        <a:lstStyle/>
        <a:p>
          <a:endParaRPr lang="en-US"/>
        </a:p>
      </dgm:t>
    </dgm:pt>
    <dgm:pt modelId="{281E63C3-83E5-4E41-A4B3-FC704D81DDD2}" type="sibTrans" cxnId="{29718E5A-C5C3-4018-8097-44C5C2390582}">
      <dgm:prSet/>
      <dgm:spPr/>
      <dgm:t>
        <a:bodyPr/>
        <a:lstStyle/>
        <a:p>
          <a:pPr>
            <a:lnSpc>
              <a:spcPct val="100000"/>
            </a:lnSpc>
          </a:pPr>
          <a:endParaRPr lang="en-US"/>
        </a:p>
      </dgm:t>
    </dgm:pt>
    <dgm:pt modelId="{E39DE126-43FD-4F31-8991-F21D159F7EC2}">
      <dgm:prSet/>
      <dgm:spPr/>
      <dgm:t>
        <a:bodyPr/>
        <a:lstStyle/>
        <a:p>
          <a:pPr>
            <a:lnSpc>
              <a:spcPct val="100000"/>
            </a:lnSpc>
          </a:pPr>
          <a:r>
            <a:rPr lang="en-US"/>
            <a:t>Manifests for other communication patterns</a:t>
          </a:r>
        </a:p>
      </dgm:t>
    </dgm:pt>
    <dgm:pt modelId="{CFBBBB4C-EB37-49B5-B62F-FEAB369A3C60}" type="parTrans" cxnId="{4DE78B2B-118F-4AF9-ACB6-D3A313DEA09E}">
      <dgm:prSet/>
      <dgm:spPr/>
      <dgm:t>
        <a:bodyPr/>
        <a:lstStyle/>
        <a:p>
          <a:endParaRPr lang="en-US"/>
        </a:p>
      </dgm:t>
    </dgm:pt>
    <dgm:pt modelId="{6E9B19D1-BC19-48B0-8CA1-C0C8E60CA862}" type="sibTrans" cxnId="{4DE78B2B-118F-4AF9-ACB6-D3A313DEA09E}">
      <dgm:prSet/>
      <dgm:spPr/>
      <dgm:t>
        <a:bodyPr/>
        <a:lstStyle/>
        <a:p>
          <a:pPr>
            <a:lnSpc>
              <a:spcPct val="100000"/>
            </a:lnSpc>
          </a:pPr>
          <a:endParaRPr lang="en-US"/>
        </a:p>
      </dgm:t>
    </dgm:pt>
    <dgm:pt modelId="{1CFC4375-5B0C-4DED-BB66-CF59E4C31E15}">
      <dgm:prSet/>
      <dgm:spPr/>
      <dgm:t>
        <a:bodyPr/>
        <a:lstStyle/>
        <a:p>
          <a:pPr>
            <a:lnSpc>
              <a:spcPct val="100000"/>
            </a:lnSpc>
          </a:pPr>
          <a:r>
            <a:rPr lang="en-US"/>
            <a:t>Operators are fixed.</a:t>
          </a:r>
        </a:p>
      </dgm:t>
    </dgm:pt>
    <dgm:pt modelId="{E0DE8678-36F2-492C-98D9-D19CBC2AC977}" type="parTrans" cxnId="{D4BF4698-E087-4FCA-B3A2-C0A66326D267}">
      <dgm:prSet/>
      <dgm:spPr/>
      <dgm:t>
        <a:bodyPr/>
        <a:lstStyle/>
        <a:p>
          <a:endParaRPr lang="en-US"/>
        </a:p>
      </dgm:t>
    </dgm:pt>
    <dgm:pt modelId="{2834486B-9EC2-4797-9593-503FF6EF0307}" type="sibTrans" cxnId="{D4BF4698-E087-4FCA-B3A2-C0A66326D267}">
      <dgm:prSet/>
      <dgm:spPr/>
      <dgm:t>
        <a:bodyPr/>
        <a:lstStyle/>
        <a:p>
          <a:endParaRPr lang="en-US"/>
        </a:p>
      </dgm:t>
    </dgm:pt>
    <dgm:pt modelId="{33598403-B24B-468A-9C69-C2E27D5AD88A}" type="pres">
      <dgm:prSet presAssocID="{7DFF38DC-9CE9-4A75-B8BC-131413A0102C}" presName="root" presStyleCnt="0">
        <dgm:presLayoutVars>
          <dgm:dir/>
          <dgm:resizeHandles val="exact"/>
        </dgm:presLayoutVars>
      </dgm:prSet>
      <dgm:spPr/>
    </dgm:pt>
    <dgm:pt modelId="{99CD3A40-8D60-48EE-A6B7-FF8FE3A9E9A8}" type="pres">
      <dgm:prSet presAssocID="{7DFF38DC-9CE9-4A75-B8BC-131413A0102C}" presName="container" presStyleCnt="0">
        <dgm:presLayoutVars>
          <dgm:dir/>
          <dgm:resizeHandles val="exact"/>
        </dgm:presLayoutVars>
      </dgm:prSet>
      <dgm:spPr/>
    </dgm:pt>
    <dgm:pt modelId="{F61CCA64-D102-427E-B78E-725357F7C6BF}" type="pres">
      <dgm:prSet presAssocID="{3D94A6AA-FF15-450E-8CF6-762F6CBF177F}" presName="compNode" presStyleCnt="0"/>
      <dgm:spPr/>
    </dgm:pt>
    <dgm:pt modelId="{D6816038-921B-4433-BA28-483CF4F22B16}" type="pres">
      <dgm:prSet presAssocID="{3D94A6AA-FF15-450E-8CF6-762F6CBF177F}" presName="iconBgRect" presStyleLbl="bgShp" presStyleIdx="0" presStyleCnt="4"/>
      <dgm:spPr/>
    </dgm:pt>
    <dgm:pt modelId="{2A455E2F-5AFB-4A8D-A078-16399D8B8319}" type="pres">
      <dgm:prSet presAssocID="{3D94A6AA-FF15-450E-8CF6-762F6CBF17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364BBC14-CFF4-4331-AE53-705B36BC7724}" type="pres">
      <dgm:prSet presAssocID="{3D94A6AA-FF15-450E-8CF6-762F6CBF177F}" presName="spaceRect" presStyleCnt="0"/>
      <dgm:spPr/>
    </dgm:pt>
    <dgm:pt modelId="{750858AA-3EEA-49E4-9C78-342E8C0DFB91}" type="pres">
      <dgm:prSet presAssocID="{3D94A6AA-FF15-450E-8CF6-762F6CBF177F}" presName="textRect" presStyleLbl="revTx" presStyleIdx="0" presStyleCnt="4">
        <dgm:presLayoutVars>
          <dgm:chMax val="1"/>
          <dgm:chPref val="1"/>
        </dgm:presLayoutVars>
      </dgm:prSet>
      <dgm:spPr/>
    </dgm:pt>
    <dgm:pt modelId="{98CAC91B-9FB8-4E87-9DD1-69973F9FEDA8}" type="pres">
      <dgm:prSet presAssocID="{2BBCCC4F-0DC8-42CC-8C18-84F4CC11B9D3}" presName="sibTrans" presStyleLbl="sibTrans2D1" presStyleIdx="0" presStyleCnt="0"/>
      <dgm:spPr/>
    </dgm:pt>
    <dgm:pt modelId="{19FD3251-E067-494F-AD7B-F9E7B80ECC26}" type="pres">
      <dgm:prSet presAssocID="{E362C57C-72EE-4BB9-8856-42776D530FC6}" presName="compNode" presStyleCnt="0"/>
      <dgm:spPr/>
    </dgm:pt>
    <dgm:pt modelId="{1685EE91-013C-427E-8BF4-5D69AE4129B8}" type="pres">
      <dgm:prSet presAssocID="{E362C57C-72EE-4BB9-8856-42776D530FC6}" presName="iconBgRect" presStyleLbl="bgShp" presStyleIdx="1" presStyleCnt="4"/>
      <dgm:spPr/>
    </dgm:pt>
    <dgm:pt modelId="{7CE603F4-F30A-44A2-98B0-658A60288E27}" type="pres">
      <dgm:prSet presAssocID="{E362C57C-72EE-4BB9-8856-42776D530F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057BBEFE-276D-4BCC-9561-C5957D99531B}" type="pres">
      <dgm:prSet presAssocID="{E362C57C-72EE-4BB9-8856-42776D530FC6}" presName="spaceRect" presStyleCnt="0"/>
      <dgm:spPr/>
    </dgm:pt>
    <dgm:pt modelId="{EE3EE893-DF74-4102-8329-CB568BC27B64}" type="pres">
      <dgm:prSet presAssocID="{E362C57C-72EE-4BB9-8856-42776D530FC6}" presName="textRect" presStyleLbl="revTx" presStyleIdx="1" presStyleCnt="4">
        <dgm:presLayoutVars>
          <dgm:chMax val="1"/>
          <dgm:chPref val="1"/>
        </dgm:presLayoutVars>
      </dgm:prSet>
      <dgm:spPr/>
    </dgm:pt>
    <dgm:pt modelId="{E277D586-CB8B-463F-BB47-FE11A09E8953}" type="pres">
      <dgm:prSet presAssocID="{281E63C3-83E5-4E41-A4B3-FC704D81DDD2}" presName="sibTrans" presStyleLbl="sibTrans2D1" presStyleIdx="0" presStyleCnt="0"/>
      <dgm:spPr/>
    </dgm:pt>
    <dgm:pt modelId="{5FD7688E-B876-4184-AF19-49C8FCC2B903}" type="pres">
      <dgm:prSet presAssocID="{E39DE126-43FD-4F31-8991-F21D159F7EC2}" presName="compNode" presStyleCnt="0"/>
      <dgm:spPr/>
    </dgm:pt>
    <dgm:pt modelId="{4F0738A9-C69E-42B5-923A-1CF58C839428}" type="pres">
      <dgm:prSet presAssocID="{E39DE126-43FD-4F31-8991-F21D159F7EC2}" presName="iconBgRect" presStyleLbl="bgShp" presStyleIdx="2" presStyleCnt="4"/>
      <dgm:spPr/>
    </dgm:pt>
    <dgm:pt modelId="{CD7B0795-0995-4E31-8850-132C0A2B2366}" type="pres">
      <dgm:prSet presAssocID="{E39DE126-43FD-4F31-8991-F21D159F7E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FEDE0093-C78D-4F56-82F0-34C1EF1E0138}" type="pres">
      <dgm:prSet presAssocID="{E39DE126-43FD-4F31-8991-F21D159F7EC2}" presName="spaceRect" presStyleCnt="0"/>
      <dgm:spPr/>
    </dgm:pt>
    <dgm:pt modelId="{37D8671A-D7B6-4E42-A9A3-6F6C0406CB23}" type="pres">
      <dgm:prSet presAssocID="{E39DE126-43FD-4F31-8991-F21D159F7EC2}" presName="textRect" presStyleLbl="revTx" presStyleIdx="2" presStyleCnt="4">
        <dgm:presLayoutVars>
          <dgm:chMax val="1"/>
          <dgm:chPref val="1"/>
        </dgm:presLayoutVars>
      </dgm:prSet>
      <dgm:spPr/>
    </dgm:pt>
    <dgm:pt modelId="{C30B70AA-7EED-4ED6-909C-1FE43C934BFF}" type="pres">
      <dgm:prSet presAssocID="{6E9B19D1-BC19-48B0-8CA1-C0C8E60CA862}" presName="sibTrans" presStyleLbl="sibTrans2D1" presStyleIdx="0" presStyleCnt="0"/>
      <dgm:spPr/>
    </dgm:pt>
    <dgm:pt modelId="{3FE4406D-C923-4CA9-9F91-AD7AEC9A8B2F}" type="pres">
      <dgm:prSet presAssocID="{1CFC4375-5B0C-4DED-BB66-CF59E4C31E15}" presName="compNode" presStyleCnt="0"/>
      <dgm:spPr/>
    </dgm:pt>
    <dgm:pt modelId="{90D38F71-B0FB-4B4D-BF02-8AC41AE18C2A}" type="pres">
      <dgm:prSet presAssocID="{1CFC4375-5B0C-4DED-BB66-CF59E4C31E15}" presName="iconBgRect" presStyleLbl="bgShp" presStyleIdx="3" presStyleCnt="4"/>
      <dgm:spPr/>
    </dgm:pt>
    <dgm:pt modelId="{9E89305B-DDA9-4F14-9B16-113DD69CD4D0}" type="pres">
      <dgm:prSet presAssocID="{1CFC4375-5B0C-4DED-BB66-CF59E4C31E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ane"/>
        </a:ext>
      </dgm:extLst>
    </dgm:pt>
    <dgm:pt modelId="{D437C449-B5A4-4D4D-A507-C93D13C0C730}" type="pres">
      <dgm:prSet presAssocID="{1CFC4375-5B0C-4DED-BB66-CF59E4C31E15}" presName="spaceRect" presStyleCnt="0"/>
      <dgm:spPr/>
    </dgm:pt>
    <dgm:pt modelId="{942ACDB8-ECA1-4D4E-8CA8-921D399F71C6}" type="pres">
      <dgm:prSet presAssocID="{1CFC4375-5B0C-4DED-BB66-CF59E4C31E15}" presName="textRect" presStyleLbl="revTx" presStyleIdx="3" presStyleCnt="4">
        <dgm:presLayoutVars>
          <dgm:chMax val="1"/>
          <dgm:chPref val="1"/>
        </dgm:presLayoutVars>
      </dgm:prSet>
      <dgm:spPr/>
    </dgm:pt>
  </dgm:ptLst>
  <dgm:cxnLst>
    <dgm:cxn modelId="{AD8D4E19-AB00-4943-A17E-9EFEB3316F4E}" type="presOf" srcId="{6E9B19D1-BC19-48B0-8CA1-C0C8E60CA862}" destId="{C30B70AA-7EED-4ED6-909C-1FE43C934BFF}" srcOrd="0" destOrd="0" presId="urn:microsoft.com/office/officeart/2018/2/layout/IconCircleList"/>
    <dgm:cxn modelId="{4DE78B2B-118F-4AF9-ACB6-D3A313DEA09E}" srcId="{7DFF38DC-9CE9-4A75-B8BC-131413A0102C}" destId="{E39DE126-43FD-4F31-8991-F21D159F7EC2}" srcOrd="2" destOrd="0" parTransId="{CFBBBB4C-EB37-49B5-B62F-FEAB369A3C60}" sibTransId="{6E9B19D1-BC19-48B0-8CA1-C0C8E60CA862}"/>
    <dgm:cxn modelId="{91CEF56E-4FE7-4A93-A1D5-AE3FF9F51BDB}" type="presOf" srcId="{7DFF38DC-9CE9-4A75-B8BC-131413A0102C}" destId="{33598403-B24B-468A-9C69-C2E27D5AD88A}" srcOrd="0" destOrd="0" presId="urn:microsoft.com/office/officeart/2018/2/layout/IconCircleList"/>
    <dgm:cxn modelId="{911ACA55-7B06-42B5-A6B6-C4CEF681833D}" type="presOf" srcId="{281E63C3-83E5-4E41-A4B3-FC704D81DDD2}" destId="{E277D586-CB8B-463F-BB47-FE11A09E8953}" srcOrd="0" destOrd="0" presId="urn:microsoft.com/office/officeart/2018/2/layout/IconCircleList"/>
    <dgm:cxn modelId="{29718E5A-C5C3-4018-8097-44C5C2390582}" srcId="{7DFF38DC-9CE9-4A75-B8BC-131413A0102C}" destId="{E362C57C-72EE-4BB9-8856-42776D530FC6}" srcOrd="1" destOrd="0" parTransId="{06666D8B-8FC3-4947-A05B-DAC3B82F9CCD}" sibTransId="{281E63C3-83E5-4E41-A4B3-FC704D81DDD2}"/>
    <dgm:cxn modelId="{C3E52A81-5135-4FC3-85AF-0CABB94051C0}" type="presOf" srcId="{E362C57C-72EE-4BB9-8856-42776D530FC6}" destId="{EE3EE893-DF74-4102-8329-CB568BC27B64}" srcOrd="0" destOrd="0" presId="urn:microsoft.com/office/officeart/2018/2/layout/IconCircleList"/>
    <dgm:cxn modelId="{D4BF4698-E087-4FCA-B3A2-C0A66326D267}" srcId="{7DFF38DC-9CE9-4A75-B8BC-131413A0102C}" destId="{1CFC4375-5B0C-4DED-BB66-CF59E4C31E15}" srcOrd="3" destOrd="0" parTransId="{E0DE8678-36F2-492C-98D9-D19CBC2AC977}" sibTransId="{2834486B-9EC2-4797-9593-503FF6EF0307}"/>
    <dgm:cxn modelId="{B176189C-8659-45C1-8B8B-D8F4FCC184F4}" type="presOf" srcId="{2BBCCC4F-0DC8-42CC-8C18-84F4CC11B9D3}" destId="{98CAC91B-9FB8-4E87-9DD1-69973F9FEDA8}" srcOrd="0" destOrd="0" presId="urn:microsoft.com/office/officeart/2018/2/layout/IconCircleList"/>
    <dgm:cxn modelId="{72E1B4BA-DCB1-43E4-9148-6F5EB2DF4DC8}" type="presOf" srcId="{3D94A6AA-FF15-450E-8CF6-762F6CBF177F}" destId="{750858AA-3EEA-49E4-9C78-342E8C0DFB91}" srcOrd="0" destOrd="0" presId="urn:microsoft.com/office/officeart/2018/2/layout/IconCircleList"/>
    <dgm:cxn modelId="{2968CEBA-DE23-4199-8E08-B0C4CE793301}" type="presOf" srcId="{1CFC4375-5B0C-4DED-BB66-CF59E4C31E15}" destId="{942ACDB8-ECA1-4D4E-8CA8-921D399F71C6}" srcOrd="0" destOrd="0" presId="urn:microsoft.com/office/officeart/2018/2/layout/IconCircleList"/>
    <dgm:cxn modelId="{2EA09BD2-7965-4B0E-873E-0E027C895CC6}" type="presOf" srcId="{E39DE126-43FD-4F31-8991-F21D159F7EC2}" destId="{37D8671A-D7B6-4E42-A9A3-6F6C0406CB23}" srcOrd="0" destOrd="0" presId="urn:microsoft.com/office/officeart/2018/2/layout/IconCircleList"/>
    <dgm:cxn modelId="{17FBB9E6-97C1-4501-B26C-3E636B563148}" srcId="{7DFF38DC-9CE9-4A75-B8BC-131413A0102C}" destId="{3D94A6AA-FF15-450E-8CF6-762F6CBF177F}" srcOrd="0" destOrd="0" parTransId="{EBE0617A-51C0-444D-9A0C-DD7CB013B46E}" sibTransId="{2BBCCC4F-0DC8-42CC-8C18-84F4CC11B9D3}"/>
    <dgm:cxn modelId="{D59BB0B5-C2F7-4AA6-A893-4B280F1E91D3}" type="presParOf" srcId="{33598403-B24B-468A-9C69-C2E27D5AD88A}" destId="{99CD3A40-8D60-48EE-A6B7-FF8FE3A9E9A8}" srcOrd="0" destOrd="0" presId="urn:microsoft.com/office/officeart/2018/2/layout/IconCircleList"/>
    <dgm:cxn modelId="{2623BE5C-F036-43CB-A186-9FFACC8FAC5A}" type="presParOf" srcId="{99CD3A40-8D60-48EE-A6B7-FF8FE3A9E9A8}" destId="{F61CCA64-D102-427E-B78E-725357F7C6BF}" srcOrd="0" destOrd="0" presId="urn:microsoft.com/office/officeart/2018/2/layout/IconCircleList"/>
    <dgm:cxn modelId="{6262BDC4-DD24-4449-A10B-51B35CBBEE81}" type="presParOf" srcId="{F61CCA64-D102-427E-B78E-725357F7C6BF}" destId="{D6816038-921B-4433-BA28-483CF4F22B16}" srcOrd="0" destOrd="0" presId="urn:microsoft.com/office/officeart/2018/2/layout/IconCircleList"/>
    <dgm:cxn modelId="{DC0831C7-40C9-4391-AB6F-FAF0BE07CB90}" type="presParOf" srcId="{F61CCA64-D102-427E-B78E-725357F7C6BF}" destId="{2A455E2F-5AFB-4A8D-A078-16399D8B8319}" srcOrd="1" destOrd="0" presId="urn:microsoft.com/office/officeart/2018/2/layout/IconCircleList"/>
    <dgm:cxn modelId="{22FDD6FB-9E8A-4A16-8FE9-D1813E3816C3}" type="presParOf" srcId="{F61CCA64-D102-427E-B78E-725357F7C6BF}" destId="{364BBC14-CFF4-4331-AE53-705B36BC7724}" srcOrd="2" destOrd="0" presId="urn:microsoft.com/office/officeart/2018/2/layout/IconCircleList"/>
    <dgm:cxn modelId="{2D3F9564-0607-4124-A3B3-1E04292A19E6}" type="presParOf" srcId="{F61CCA64-D102-427E-B78E-725357F7C6BF}" destId="{750858AA-3EEA-49E4-9C78-342E8C0DFB91}" srcOrd="3" destOrd="0" presId="urn:microsoft.com/office/officeart/2018/2/layout/IconCircleList"/>
    <dgm:cxn modelId="{3142BEA0-3BB5-4848-8ACF-AB9AD8AF3C31}" type="presParOf" srcId="{99CD3A40-8D60-48EE-A6B7-FF8FE3A9E9A8}" destId="{98CAC91B-9FB8-4E87-9DD1-69973F9FEDA8}" srcOrd="1" destOrd="0" presId="urn:microsoft.com/office/officeart/2018/2/layout/IconCircleList"/>
    <dgm:cxn modelId="{3498F1C5-149B-4330-B8E1-6D04A41938A9}" type="presParOf" srcId="{99CD3A40-8D60-48EE-A6B7-FF8FE3A9E9A8}" destId="{19FD3251-E067-494F-AD7B-F9E7B80ECC26}" srcOrd="2" destOrd="0" presId="urn:microsoft.com/office/officeart/2018/2/layout/IconCircleList"/>
    <dgm:cxn modelId="{278C9976-A0F2-4C15-8952-1CEA03FD7911}" type="presParOf" srcId="{19FD3251-E067-494F-AD7B-F9E7B80ECC26}" destId="{1685EE91-013C-427E-8BF4-5D69AE4129B8}" srcOrd="0" destOrd="0" presId="urn:microsoft.com/office/officeart/2018/2/layout/IconCircleList"/>
    <dgm:cxn modelId="{8CA7DA55-D763-4DEE-BDBB-FD0DFD9EE866}" type="presParOf" srcId="{19FD3251-E067-494F-AD7B-F9E7B80ECC26}" destId="{7CE603F4-F30A-44A2-98B0-658A60288E27}" srcOrd="1" destOrd="0" presId="urn:microsoft.com/office/officeart/2018/2/layout/IconCircleList"/>
    <dgm:cxn modelId="{E270E4B0-418F-475F-A6EF-654BADEC036A}" type="presParOf" srcId="{19FD3251-E067-494F-AD7B-F9E7B80ECC26}" destId="{057BBEFE-276D-4BCC-9561-C5957D99531B}" srcOrd="2" destOrd="0" presId="urn:microsoft.com/office/officeart/2018/2/layout/IconCircleList"/>
    <dgm:cxn modelId="{699903A0-6D6D-40E8-9DAB-CBB05290CE0C}" type="presParOf" srcId="{19FD3251-E067-494F-AD7B-F9E7B80ECC26}" destId="{EE3EE893-DF74-4102-8329-CB568BC27B64}" srcOrd="3" destOrd="0" presId="urn:microsoft.com/office/officeart/2018/2/layout/IconCircleList"/>
    <dgm:cxn modelId="{CC562731-631B-4D43-89A4-C9D7F77FF500}" type="presParOf" srcId="{99CD3A40-8D60-48EE-A6B7-FF8FE3A9E9A8}" destId="{E277D586-CB8B-463F-BB47-FE11A09E8953}" srcOrd="3" destOrd="0" presId="urn:microsoft.com/office/officeart/2018/2/layout/IconCircleList"/>
    <dgm:cxn modelId="{3FD1F6EE-1DF9-45EA-BB6C-F1C0AFDD2B4E}" type="presParOf" srcId="{99CD3A40-8D60-48EE-A6B7-FF8FE3A9E9A8}" destId="{5FD7688E-B876-4184-AF19-49C8FCC2B903}" srcOrd="4" destOrd="0" presId="urn:microsoft.com/office/officeart/2018/2/layout/IconCircleList"/>
    <dgm:cxn modelId="{F3CA777D-9CE8-43FB-8D9A-A28D1CB8A3F9}" type="presParOf" srcId="{5FD7688E-B876-4184-AF19-49C8FCC2B903}" destId="{4F0738A9-C69E-42B5-923A-1CF58C839428}" srcOrd="0" destOrd="0" presId="urn:microsoft.com/office/officeart/2018/2/layout/IconCircleList"/>
    <dgm:cxn modelId="{CF602658-3426-42C4-BB6D-1AB9236B31D2}" type="presParOf" srcId="{5FD7688E-B876-4184-AF19-49C8FCC2B903}" destId="{CD7B0795-0995-4E31-8850-132C0A2B2366}" srcOrd="1" destOrd="0" presId="urn:microsoft.com/office/officeart/2018/2/layout/IconCircleList"/>
    <dgm:cxn modelId="{5B7B4434-4510-4611-83E1-86EB6EFBB972}" type="presParOf" srcId="{5FD7688E-B876-4184-AF19-49C8FCC2B903}" destId="{FEDE0093-C78D-4F56-82F0-34C1EF1E0138}" srcOrd="2" destOrd="0" presId="urn:microsoft.com/office/officeart/2018/2/layout/IconCircleList"/>
    <dgm:cxn modelId="{163D9F45-8EB4-466E-AA7F-98F5A7CB6E31}" type="presParOf" srcId="{5FD7688E-B876-4184-AF19-49C8FCC2B903}" destId="{37D8671A-D7B6-4E42-A9A3-6F6C0406CB23}" srcOrd="3" destOrd="0" presId="urn:microsoft.com/office/officeart/2018/2/layout/IconCircleList"/>
    <dgm:cxn modelId="{5944996D-B404-4E77-B305-6ED859217275}" type="presParOf" srcId="{99CD3A40-8D60-48EE-A6B7-FF8FE3A9E9A8}" destId="{C30B70AA-7EED-4ED6-909C-1FE43C934BFF}" srcOrd="5" destOrd="0" presId="urn:microsoft.com/office/officeart/2018/2/layout/IconCircleList"/>
    <dgm:cxn modelId="{D5C5894F-58FD-4A4C-A59A-F7D9BD54541F}" type="presParOf" srcId="{99CD3A40-8D60-48EE-A6B7-FF8FE3A9E9A8}" destId="{3FE4406D-C923-4CA9-9F91-AD7AEC9A8B2F}" srcOrd="6" destOrd="0" presId="urn:microsoft.com/office/officeart/2018/2/layout/IconCircleList"/>
    <dgm:cxn modelId="{5E5A8D4D-313B-42BA-B9BB-60417C4F4D58}" type="presParOf" srcId="{3FE4406D-C923-4CA9-9F91-AD7AEC9A8B2F}" destId="{90D38F71-B0FB-4B4D-BF02-8AC41AE18C2A}" srcOrd="0" destOrd="0" presId="urn:microsoft.com/office/officeart/2018/2/layout/IconCircleList"/>
    <dgm:cxn modelId="{EC4B5D46-63EA-4B70-9476-0E677B0B00D1}" type="presParOf" srcId="{3FE4406D-C923-4CA9-9F91-AD7AEC9A8B2F}" destId="{9E89305B-DDA9-4F14-9B16-113DD69CD4D0}" srcOrd="1" destOrd="0" presId="urn:microsoft.com/office/officeart/2018/2/layout/IconCircleList"/>
    <dgm:cxn modelId="{977DCC4F-EF41-4A5D-BAFA-94CA205B421D}" type="presParOf" srcId="{3FE4406D-C923-4CA9-9F91-AD7AEC9A8B2F}" destId="{D437C449-B5A4-4D4D-A507-C93D13C0C730}" srcOrd="2" destOrd="0" presId="urn:microsoft.com/office/officeart/2018/2/layout/IconCircleList"/>
    <dgm:cxn modelId="{8331BFE6-D672-49BF-BE5E-16029E6B8CC4}" type="presParOf" srcId="{3FE4406D-C923-4CA9-9F91-AD7AEC9A8B2F}" destId="{942ACDB8-ECA1-4D4E-8CA8-921D399F71C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B1337-386E-8042-8AF5-70ED7948ECD0}">
      <dsp:nvSpPr>
        <dsp:cNvPr id="0" name=""/>
        <dsp:cNvSpPr/>
      </dsp:nvSpPr>
      <dsp:spPr>
        <a:xfrm>
          <a:off x="0" y="0"/>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E3E592F-4F2A-074E-8A19-EC008DEDBE3F}">
      <dsp:nvSpPr>
        <dsp:cNvPr id="0" name=""/>
        <dsp:cNvSpPr/>
      </dsp:nvSpPr>
      <dsp:spPr>
        <a:xfrm>
          <a:off x="0" y="0"/>
          <a:ext cx="10058399"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mn-lt"/>
            </a:rPr>
            <a:t>CURRENT CHALLENGES IN DATA PRIVACY</a:t>
          </a:r>
        </a:p>
      </dsp:txBody>
      <dsp:txXfrm>
        <a:off x="0" y="0"/>
        <a:ext cx="10058399" cy="506349"/>
      </dsp:txXfrm>
    </dsp:sp>
    <dsp:sp modelId="{F3D0494C-EBC3-1D40-AE70-EA663E38C68B}">
      <dsp:nvSpPr>
        <dsp:cNvPr id="0" name=""/>
        <dsp:cNvSpPr/>
      </dsp:nvSpPr>
      <dsp:spPr>
        <a:xfrm>
          <a:off x="0" y="506348"/>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DE7A7C0-AE52-0943-9EB7-2270760262AE}">
      <dsp:nvSpPr>
        <dsp:cNvPr id="0" name=""/>
        <dsp:cNvSpPr/>
      </dsp:nvSpPr>
      <dsp:spPr>
        <a:xfrm>
          <a:off x="0" y="506349"/>
          <a:ext cx="10058399"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mn-lt"/>
            </a:rPr>
            <a:t>SOLUTION: PEEKABOO</a:t>
          </a:r>
        </a:p>
      </dsp:txBody>
      <dsp:txXfrm>
        <a:off x="0" y="506349"/>
        <a:ext cx="10058399" cy="506349"/>
      </dsp:txXfrm>
    </dsp:sp>
    <dsp:sp modelId="{CAF74362-8F39-1748-9BA3-5C9963EEFF60}">
      <dsp:nvSpPr>
        <dsp:cNvPr id="0" name=""/>
        <dsp:cNvSpPr/>
      </dsp:nvSpPr>
      <dsp:spPr>
        <a:xfrm>
          <a:off x="0" y="1012697"/>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7097C1A-AB0A-FF4D-A692-8E6D2A762D67}">
      <dsp:nvSpPr>
        <dsp:cNvPr id="0" name=""/>
        <dsp:cNvSpPr/>
      </dsp:nvSpPr>
      <dsp:spPr>
        <a:xfrm>
          <a:off x="0" y="1012698"/>
          <a:ext cx="10058399"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mn-lt"/>
            </a:rPr>
            <a:t>DESIGN OVERVIEW</a:t>
          </a:r>
        </a:p>
      </dsp:txBody>
      <dsp:txXfrm>
        <a:off x="0" y="1012698"/>
        <a:ext cx="10058399" cy="506349"/>
      </dsp:txXfrm>
    </dsp:sp>
    <dsp:sp modelId="{C7F8A13C-ECEC-4EB2-893C-F4C26C6486AF}">
      <dsp:nvSpPr>
        <dsp:cNvPr id="0" name=""/>
        <dsp:cNvSpPr/>
      </dsp:nvSpPr>
      <dsp:spPr>
        <a:xfrm>
          <a:off x="0" y="1519046"/>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6ED0A3D-D55E-4C26-AA48-A296CF120462}">
      <dsp:nvSpPr>
        <dsp:cNvPr id="0" name=""/>
        <dsp:cNvSpPr/>
      </dsp:nvSpPr>
      <dsp:spPr>
        <a:xfrm>
          <a:off x="0" y="1519046"/>
          <a:ext cx="10058399"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cap="none">
              <a:latin typeface="+mn-lt"/>
            </a:rPr>
            <a:t>IMPLEMENTATION</a:t>
          </a:r>
        </a:p>
      </dsp:txBody>
      <dsp:txXfrm>
        <a:off x="0" y="1519046"/>
        <a:ext cx="10058399" cy="506349"/>
      </dsp:txXfrm>
    </dsp:sp>
    <dsp:sp modelId="{CBD9E65F-F752-4C99-A1ED-EDAB226AF510}">
      <dsp:nvSpPr>
        <dsp:cNvPr id="0" name=""/>
        <dsp:cNvSpPr/>
      </dsp:nvSpPr>
      <dsp:spPr>
        <a:xfrm>
          <a:off x="0" y="2025395"/>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FF3C605-827E-4661-83CF-8C853A55A864}">
      <dsp:nvSpPr>
        <dsp:cNvPr id="0" name=""/>
        <dsp:cNvSpPr/>
      </dsp:nvSpPr>
      <dsp:spPr>
        <a:xfrm>
          <a:off x="0" y="2025396"/>
          <a:ext cx="10058399"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cap="none">
              <a:latin typeface="+mn-lt"/>
            </a:rPr>
            <a:t>ASSUMPTIONS AND BENEFITS</a:t>
          </a:r>
          <a:endParaRPr lang="en-US" sz="2300" kern="1200">
            <a:latin typeface="+mn-lt"/>
          </a:endParaRPr>
        </a:p>
      </dsp:txBody>
      <dsp:txXfrm>
        <a:off x="0" y="2025396"/>
        <a:ext cx="10058399" cy="506349"/>
      </dsp:txXfrm>
    </dsp:sp>
    <dsp:sp modelId="{F7137563-45FA-43CA-8C2C-CECB96A2F7FC}">
      <dsp:nvSpPr>
        <dsp:cNvPr id="0" name=""/>
        <dsp:cNvSpPr/>
      </dsp:nvSpPr>
      <dsp:spPr>
        <a:xfrm>
          <a:off x="0" y="2531744"/>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1563EDB-5F88-4139-BC72-89C6891D77AE}">
      <dsp:nvSpPr>
        <dsp:cNvPr id="0" name=""/>
        <dsp:cNvSpPr/>
      </dsp:nvSpPr>
      <dsp:spPr>
        <a:xfrm>
          <a:off x="0" y="2531744"/>
          <a:ext cx="10058399"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cap="all">
              <a:latin typeface="+mn-lt"/>
            </a:rPr>
            <a:t>PEEKABOO VS FIREWALL</a:t>
          </a:r>
          <a:endParaRPr lang="en-US" sz="2300" kern="1200">
            <a:latin typeface="+mn-lt"/>
          </a:endParaRPr>
        </a:p>
      </dsp:txBody>
      <dsp:txXfrm>
        <a:off x="0" y="2531744"/>
        <a:ext cx="10058399" cy="506349"/>
      </dsp:txXfrm>
    </dsp:sp>
    <dsp:sp modelId="{3B39B7BA-8157-0446-922A-479745C9325A}">
      <dsp:nvSpPr>
        <dsp:cNvPr id="0" name=""/>
        <dsp:cNvSpPr/>
      </dsp:nvSpPr>
      <dsp:spPr>
        <a:xfrm>
          <a:off x="0" y="3038093"/>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C0A7912-AF8F-C04C-8390-F55B3BB61563}">
      <dsp:nvSpPr>
        <dsp:cNvPr id="0" name=""/>
        <dsp:cNvSpPr/>
      </dsp:nvSpPr>
      <dsp:spPr>
        <a:xfrm>
          <a:off x="0" y="3038093"/>
          <a:ext cx="10058399"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mn-lt"/>
            </a:rPr>
            <a:t>RELATED WORK AND DISCUSSIONS</a:t>
          </a:r>
        </a:p>
      </dsp:txBody>
      <dsp:txXfrm>
        <a:off x="0" y="3038093"/>
        <a:ext cx="10058399" cy="506349"/>
      </dsp:txXfrm>
    </dsp:sp>
    <dsp:sp modelId="{24D22187-BB03-D542-AAD2-A4DD7A6DA96D}">
      <dsp:nvSpPr>
        <dsp:cNvPr id="0" name=""/>
        <dsp:cNvSpPr/>
      </dsp:nvSpPr>
      <dsp:spPr>
        <a:xfrm>
          <a:off x="0" y="3544442"/>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2931B4F-384C-0D4A-916E-0EFF2A9E43A3}">
      <dsp:nvSpPr>
        <dsp:cNvPr id="0" name=""/>
        <dsp:cNvSpPr/>
      </dsp:nvSpPr>
      <dsp:spPr>
        <a:xfrm>
          <a:off x="0" y="3544442"/>
          <a:ext cx="10058399"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cap="all">
              <a:latin typeface="Rockwell"/>
            </a:rPr>
            <a:t>FUTURE WORK AND LIMITATIONS</a:t>
          </a:r>
          <a:endParaRPr lang="en-US" sz="2300" kern="1200">
            <a:latin typeface="Rockwell"/>
          </a:endParaRPr>
        </a:p>
      </dsp:txBody>
      <dsp:txXfrm>
        <a:off x="0" y="3544442"/>
        <a:ext cx="10058399" cy="506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EE2C6-1C45-411A-A1A2-BCA2F7B99F98}">
      <dsp:nvSpPr>
        <dsp:cNvPr id="0" name=""/>
        <dsp:cNvSpPr/>
      </dsp:nvSpPr>
      <dsp:spPr>
        <a:xfrm>
          <a:off x="2946" y="1029853"/>
          <a:ext cx="2104012" cy="13360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40786C-423B-46F4-8B75-12AA67D776DF}">
      <dsp:nvSpPr>
        <dsp:cNvPr id="0" name=""/>
        <dsp:cNvSpPr/>
      </dsp:nvSpPr>
      <dsp:spPr>
        <a:xfrm>
          <a:off x="236726" y="1251943"/>
          <a:ext cx="2104012" cy="13360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Operators : Node.JS package</a:t>
          </a:r>
        </a:p>
      </dsp:txBody>
      <dsp:txXfrm>
        <a:off x="275858" y="1291075"/>
        <a:ext cx="2025748" cy="1257784"/>
      </dsp:txXfrm>
    </dsp:sp>
    <dsp:sp modelId="{8F4A1E96-1822-4931-8814-511B395D95A6}">
      <dsp:nvSpPr>
        <dsp:cNvPr id="0" name=""/>
        <dsp:cNvSpPr/>
      </dsp:nvSpPr>
      <dsp:spPr>
        <a:xfrm>
          <a:off x="2574518" y="1029853"/>
          <a:ext cx="2104012" cy="13360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CF9B9-ED06-4C68-82C4-2B2029E8DDC8}">
      <dsp:nvSpPr>
        <dsp:cNvPr id="0" name=""/>
        <dsp:cNvSpPr/>
      </dsp:nvSpPr>
      <dsp:spPr>
        <a:xfrm>
          <a:off x="2808297" y="1251943"/>
          <a:ext cx="2104012" cy="13360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Programming IDE: NodeRed</a:t>
          </a:r>
        </a:p>
      </dsp:txBody>
      <dsp:txXfrm>
        <a:off x="2847429" y="1291075"/>
        <a:ext cx="2025748" cy="1257784"/>
      </dsp:txXfrm>
    </dsp:sp>
    <dsp:sp modelId="{176E2CEC-B9AD-4776-870E-73C12294910A}">
      <dsp:nvSpPr>
        <dsp:cNvPr id="0" name=""/>
        <dsp:cNvSpPr/>
      </dsp:nvSpPr>
      <dsp:spPr>
        <a:xfrm>
          <a:off x="5146089" y="1029853"/>
          <a:ext cx="2104012" cy="13360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A9CC5-0B70-43CC-B04C-09ABFC8041BA}">
      <dsp:nvSpPr>
        <dsp:cNvPr id="0" name=""/>
        <dsp:cNvSpPr/>
      </dsp:nvSpPr>
      <dsp:spPr>
        <a:xfrm>
          <a:off x="5379868" y="1251943"/>
          <a:ext cx="2104012" cy="13360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Drivers: 5 Data types</a:t>
          </a:r>
        </a:p>
      </dsp:txBody>
      <dsp:txXfrm>
        <a:off x="5419000" y="1291075"/>
        <a:ext cx="2025748" cy="1257784"/>
      </dsp:txXfrm>
    </dsp:sp>
    <dsp:sp modelId="{946BB9E1-A1C5-4016-8B8C-5F8D8E52CF46}">
      <dsp:nvSpPr>
        <dsp:cNvPr id="0" name=""/>
        <dsp:cNvSpPr/>
      </dsp:nvSpPr>
      <dsp:spPr>
        <a:xfrm>
          <a:off x="7717661" y="1029853"/>
          <a:ext cx="2104012" cy="13360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490E5-07BB-4F10-9C92-66A8929E7430}">
      <dsp:nvSpPr>
        <dsp:cNvPr id="0" name=""/>
        <dsp:cNvSpPr/>
      </dsp:nvSpPr>
      <dsp:spPr>
        <a:xfrm>
          <a:off x="7951440" y="1251943"/>
          <a:ext cx="2104012" cy="13360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23 Preloaded implementations</a:t>
          </a:r>
        </a:p>
      </dsp:txBody>
      <dsp:txXfrm>
        <a:off x="7990572" y="1291075"/>
        <a:ext cx="2025748" cy="1257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ED9AD-D20D-C348-8383-12BC4C491781}">
      <dsp:nvSpPr>
        <dsp:cNvPr id="0" name=""/>
        <dsp:cNvSpPr/>
      </dsp:nvSpPr>
      <dsp:spPr>
        <a:xfrm>
          <a:off x="0" y="50933"/>
          <a:ext cx="10058399"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Assumptions</a:t>
          </a:r>
        </a:p>
      </dsp:txBody>
      <dsp:txXfrm>
        <a:off x="36296" y="87229"/>
        <a:ext cx="9985807" cy="670943"/>
      </dsp:txXfrm>
    </dsp:sp>
    <dsp:sp modelId="{88CF153A-220B-EA41-AD66-F66AAE158F27}">
      <dsp:nvSpPr>
        <dsp:cNvPr id="0" name=""/>
        <dsp:cNvSpPr/>
      </dsp:nvSpPr>
      <dsp:spPr>
        <a:xfrm>
          <a:off x="0" y="794468"/>
          <a:ext cx="10058399" cy="157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Trusted hub</a:t>
          </a:r>
        </a:p>
        <a:p>
          <a:pPr marL="228600" lvl="1" indent="-228600" algn="l" defTabSz="1066800">
            <a:lnSpc>
              <a:spcPct val="90000"/>
            </a:lnSpc>
            <a:spcBef>
              <a:spcPct val="0"/>
            </a:spcBef>
            <a:spcAft>
              <a:spcPct val="20000"/>
            </a:spcAft>
            <a:buChar char="•"/>
          </a:pPr>
          <a:r>
            <a:rPr lang="en-US" sz="2400" kern="1200"/>
            <a:t>Hub can isolate IOT devices, data should flow only via hub and not circumvent.</a:t>
          </a:r>
        </a:p>
        <a:p>
          <a:pPr marL="228600" lvl="1" indent="-228600" algn="l" defTabSz="1066800">
            <a:lnSpc>
              <a:spcPct val="90000"/>
            </a:lnSpc>
            <a:spcBef>
              <a:spcPct val="0"/>
            </a:spcBef>
            <a:spcAft>
              <a:spcPct val="20000"/>
            </a:spcAft>
            <a:buChar char="•"/>
          </a:pPr>
          <a:r>
            <a:rPr lang="en-US" sz="2400" kern="1200"/>
            <a:t>Code of operators should be secure, made open source.</a:t>
          </a:r>
        </a:p>
      </dsp:txBody>
      <dsp:txXfrm>
        <a:off x="0" y="794468"/>
        <a:ext cx="10058399" cy="1572165"/>
      </dsp:txXfrm>
    </dsp:sp>
    <dsp:sp modelId="{3F8C1840-B898-2A47-82C8-881C7803912A}">
      <dsp:nvSpPr>
        <dsp:cNvPr id="0" name=""/>
        <dsp:cNvSpPr/>
      </dsp:nvSpPr>
      <dsp:spPr>
        <a:xfrm>
          <a:off x="0" y="2366634"/>
          <a:ext cx="10058399"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Benefits</a:t>
          </a:r>
        </a:p>
      </dsp:txBody>
      <dsp:txXfrm>
        <a:off x="36296" y="2402930"/>
        <a:ext cx="9985807" cy="670943"/>
      </dsp:txXfrm>
    </dsp:sp>
    <dsp:sp modelId="{EC20B93A-BAAC-D849-A3F0-09F06A019774}">
      <dsp:nvSpPr>
        <dsp:cNvPr id="0" name=""/>
        <dsp:cNvSpPr/>
      </dsp:nvSpPr>
      <dsp:spPr>
        <a:xfrm>
          <a:off x="0" y="3110169"/>
          <a:ext cx="10058399" cy="1251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TRANSPARENCY</a:t>
          </a:r>
        </a:p>
        <a:p>
          <a:pPr marL="228600" lvl="1" indent="-228600" algn="l" defTabSz="1066800">
            <a:lnSpc>
              <a:spcPct val="90000"/>
            </a:lnSpc>
            <a:spcBef>
              <a:spcPct val="0"/>
            </a:spcBef>
            <a:spcAft>
              <a:spcPct val="20000"/>
            </a:spcAft>
            <a:buChar char="•"/>
          </a:pPr>
          <a:r>
            <a:rPr lang="en-US" sz="2400" kern="1200"/>
            <a:t>EASE OF DEVELOPMENT</a:t>
          </a:r>
        </a:p>
        <a:p>
          <a:pPr marL="228600" lvl="1" indent="-228600" algn="l" defTabSz="1066800">
            <a:lnSpc>
              <a:spcPct val="90000"/>
            </a:lnSpc>
            <a:spcBef>
              <a:spcPct val="0"/>
            </a:spcBef>
            <a:spcAft>
              <a:spcPct val="20000"/>
            </a:spcAft>
            <a:buChar char="•"/>
          </a:pPr>
          <a:r>
            <a:rPr lang="en-US" sz="2400" kern="1200"/>
            <a:t>CENTRALIZED PRIVACY MANAGEMENT</a:t>
          </a:r>
        </a:p>
      </dsp:txBody>
      <dsp:txXfrm>
        <a:off x="0" y="3110169"/>
        <a:ext cx="10058399" cy="1251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4473C-2559-4140-A9A1-F9307182C3B2}">
      <dsp:nvSpPr>
        <dsp:cNvPr id="0" name=""/>
        <dsp:cNvSpPr/>
      </dsp:nvSpPr>
      <dsp:spPr>
        <a:xfrm>
          <a:off x="0" y="494"/>
          <a:ext cx="10058399" cy="1157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F816E-935B-4752-9F62-8BFE99509CCA}">
      <dsp:nvSpPr>
        <dsp:cNvPr id="0" name=""/>
        <dsp:cNvSpPr/>
      </dsp:nvSpPr>
      <dsp:spPr>
        <a:xfrm>
          <a:off x="350018" y="260838"/>
          <a:ext cx="636397" cy="636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CA00F-EFD6-4720-8133-7759790BF790}">
      <dsp:nvSpPr>
        <dsp:cNvPr id="0" name=""/>
        <dsp:cNvSpPr/>
      </dsp:nvSpPr>
      <dsp:spPr>
        <a:xfrm>
          <a:off x="1336435" y="494"/>
          <a:ext cx="8721964"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marL="0" lvl="0" indent="0" algn="just" defTabSz="622300">
            <a:lnSpc>
              <a:spcPct val="100000"/>
            </a:lnSpc>
            <a:spcBef>
              <a:spcPct val="0"/>
            </a:spcBef>
            <a:spcAft>
              <a:spcPct val="35000"/>
            </a:spcAft>
            <a:buNone/>
          </a:pPr>
          <a:r>
            <a:rPr lang="en-US" sz="1400" b="1" i="1" kern="1200" err="1"/>
            <a:t>PrivacyStreams</a:t>
          </a:r>
          <a:r>
            <a:rPr lang="en-US" sz="1400" kern="1200"/>
            <a:t> is a framework for privacy-friendly personal data processing. It provides easy-to-use APIs in Android for accessing and processing various types of personal data. It focused on two challenges for accessing and processing personal data. </a:t>
          </a:r>
        </a:p>
      </dsp:txBody>
      <dsp:txXfrm>
        <a:off x="1336435" y="494"/>
        <a:ext cx="8721964" cy="1157086"/>
      </dsp:txXfrm>
    </dsp:sp>
    <dsp:sp modelId="{3412B343-1D0E-4144-B9CF-5801EA438877}">
      <dsp:nvSpPr>
        <dsp:cNvPr id="0" name=""/>
        <dsp:cNvSpPr/>
      </dsp:nvSpPr>
      <dsp:spPr>
        <a:xfrm>
          <a:off x="0" y="1446852"/>
          <a:ext cx="10058399" cy="1157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E09CE-5E50-4E64-AA82-4FB9F1E806C6}">
      <dsp:nvSpPr>
        <dsp:cNvPr id="0" name=""/>
        <dsp:cNvSpPr/>
      </dsp:nvSpPr>
      <dsp:spPr>
        <a:xfrm>
          <a:off x="350018" y="1707197"/>
          <a:ext cx="636397" cy="636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A4031B-A312-4DBB-BC41-3915C7B7A2ED}">
      <dsp:nvSpPr>
        <dsp:cNvPr id="0" name=""/>
        <dsp:cNvSpPr/>
      </dsp:nvSpPr>
      <dsp:spPr>
        <a:xfrm>
          <a:off x="1336435" y="1446852"/>
          <a:ext cx="8721964"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marL="0" lvl="0" indent="0" algn="l" defTabSz="622300">
            <a:lnSpc>
              <a:spcPct val="100000"/>
            </a:lnSpc>
            <a:spcBef>
              <a:spcPct val="0"/>
            </a:spcBef>
            <a:spcAft>
              <a:spcPct val="35000"/>
            </a:spcAft>
            <a:buNone/>
          </a:pPr>
          <a:r>
            <a:rPr lang="en-US" sz="1400" b="1" i="1" kern="1200"/>
            <a:t>Privacy-sensitive Software Architecture</a:t>
          </a:r>
          <a:r>
            <a:rPr lang="en-US" sz="1400" kern="1200"/>
            <a:t>: Various ideas have been proposed as alternatives Privacy-sensitive Architecture to avoid sending data to the cloud for processing. </a:t>
          </a:r>
        </a:p>
      </dsp:txBody>
      <dsp:txXfrm>
        <a:off x="1336435" y="1446852"/>
        <a:ext cx="8721964" cy="1157086"/>
      </dsp:txXfrm>
    </dsp:sp>
    <dsp:sp modelId="{F5C18BB0-E0B4-4E68-BEA8-A92D237150E2}">
      <dsp:nvSpPr>
        <dsp:cNvPr id="0" name=""/>
        <dsp:cNvSpPr/>
      </dsp:nvSpPr>
      <dsp:spPr>
        <a:xfrm>
          <a:off x="0" y="2893210"/>
          <a:ext cx="10058399" cy="1157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36CE3-DC46-426F-A5D1-53F5239106BE}">
      <dsp:nvSpPr>
        <dsp:cNvPr id="0" name=""/>
        <dsp:cNvSpPr/>
      </dsp:nvSpPr>
      <dsp:spPr>
        <a:xfrm>
          <a:off x="350018" y="3153555"/>
          <a:ext cx="636397" cy="636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ACDB7-8FB3-4C76-B174-3EE470A7E6BB}">
      <dsp:nvSpPr>
        <dsp:cNvPr id="0" name=""/>
        <dsp:cNvSpPr/>
      </dsp:nvSpPr>
      <dsp:spPr>
        <a:xfrm>
          <a:off x="1336435" y="2893210"/>
          <a:ext cx="8721964"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marL="0" lvl="0" indent="0" algn="just" defTabSz="622300">
            <a:lnSpc>
              <a:spcPct val="100000"/>
            </a:lnSpc>
            <a:spcBef>
              <a:spcPct val="0"/>
            </a:spcBef>
            <a:spcAft>
              <a:spcPct val="35000"/>
            </a:spcAft>
            <a:buNone/>
          </a:pPr>
          <a:r>
            <a:rPr lang="en-US" sz="1400" b="1" i="1" kern="1200"/>
            <a:t>Privacy Awareness and Control</a:t>
          </a:r>
          <a:r>
            <a:rPr lang="en-US" sz="1400" kern="1200"/>
            <a:t>: In the case of IoT privacy, merely allowing or denying sensor access is insufficient and this all-or-nothing access control either exposes sensitive data or breaks the app functionality. Privacy support in these systems is often built on an individual basis with no common structure, imposing challenges.  </a:t>
          </a:r>
        </a:p>
      </dsp:txBody>
      <dsp:txXfrm>
        <a:off x="1336435" y="2893210"/>
        <a:ext cx="8721964" cy="11570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16038-921B-4433-BA28-483CF4F22B16}">
      <dsp:nvSpPr>
        <dsp:cNvPr id="0" name=""/>
        <dsp:cNvSpPr/>
      </dsp:nvSpPr>
      <dsp:spPr>
        <a:xfrm>
          <a:off x="134825"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55E2F-5AFB-4A8D-A078-16399D8B8319}">
      <dsp:nvSpPr>
        <dsp:cNvPr id="0" name=""/>
        <dsp:cNvSpPr/>
      </dsp:nvSpPr>
      <dsp:spPr>
        <a:xfrm>
          <a:off x="406966" y="657309"/>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858AA-3EEA-49E4-9C78-342E8C0DFB91}">
      <dsp:nvSpPr>
        <dsp:cNvPr id="0" name=""/>
        <dsp:cNvSpPr/>
      </dsp:nvSpPr>
      <dsp:spPr>
        <a:xfrm>
          <a:off x="1708430"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End-to-end encryption</a:t>
          </a:r>
        </a:p>
      </dsp:txBody>
      <dsp:txXfrm>
        <a:off x="1708430" y="385168"/>
        <a:ext cx="3054644" cy="1295909"/>
      </dsp:txXfrm>
    </dsp:sp>
    <dsp:sp modelId="{1685EE91-013C-427E-8BF4-5D69AE4129B8}">
      <dsp:nvSpPr>
        <dsp:cNvPr id="0" name=""/>
        <dsp:cNvSpPr/>
      </dsp:nvSpPr>
      <dsp:spPr>
        <a:xfrm>
          <a:off x="5295324"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603F4-F30A-44A2-98B0-658A60288E27}">
      <dsp:nvSpPr>
        <dsp:cNvPr id="0" name=""/>
        <dsp:cNvSpPr/>
      </dsp:nvSpPr>
      <dsp:spPr>
        <a:xfrm>
          <a:off x="5567465" y="657309"/>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3EE893-DF74-4102-8329-CB568BC27B64}">
      <dsp:nvSpPr>
        <dsp:cNvPr id="0" name=""/>
        <dsp:cNvSpPr/>
      </dsp:nvSpPr>
      <dsp:spPr>
        <a:xfrm>
          <a:off x="6868929"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More hub features</a:t>
          </a:r>
        </a:p>
      </dsp:txBody>
      <dsp:txXfrm>
        <a:off x="6868929" y="385168"/>
        <a:ext cx="3054644" cy="1295909"/>
      </dsp:txXfrm>
    </dsp:sp>
    <dsp:sp modelId="{4F0738A9-C69E-42B5-923A-1CF58C839428}">
      <dsp:nvSpPr>
        <dsp:cNvPr id="0" name=""/>
        <dsp:cNvSpPr/>
      </dsp:nvSpPr>
      <dsp:spPr>
        <a:xfrm>
          <a:off x="134825"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7B0795-0995-4E31-8850-132C0A2B2366}">
      <dsp:nvSpPr>
        <dsp:cNvPr id="0" name=""/>
        <dsp:cNvSpPr/>
      </dsp:nvSpPr>
      <dsp:spPr>
        <a:xfrm>
          <a:off x="406966" y="2641854"/>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8671A-D7B6-4E42-A9A3-6F6C0406CB23}">
      <dsp:nvSpPr>
        <dsp:cNvPr id="0" name=""/>
        <dsp:cNvSpPr/>
      </dsp:nvSpPr>
      <dsp:spPr>
        <a:xfrm>
          <a:off x="1708430"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Manifests for other communication patterns</a:t>
          </a:r>
        </a:p>
      </dsp:txBody>
      <dsp:txXfrm>
        <a:off x="1708430" y="2369713"/>
        <a:ext cx="3054644" cy="1295909"/>
      </dsp:txXfrm>
    </dsp:sp>
    <dsp:sp modelId="{90D38F71-B0FB-4B4D-BF02-8AC41AE18C2A}">
      <dsp:nvSpPr>
        <dsp:cNvPr id="0" name=""/>
        <dsp:cNvSpPr/>
      </dsp:nvSpPr>
      <dsp:spPr>
        <a:xfrm>
          <a:off x="5295324"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9305B-DDA9-4F14-9B16-113DD69CD4D0}">
      <dsp:nvSpPr>
        <dsp:cNvPr id="0" name=""/>
        <dsp:cNvSpPr/>
      </dsp:nvSpPr>
      <dsp:spPr>
        <a:xfrm>
          <a:off x="5567465" y="2641854"/>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2ACDB8-ECA1-4D4E-8CA8-921D399F71C6}">
      <dsp:nvSpPr>
        <dsp:cNvPr id="0" name=""/>
        <dsp:cNvSpPr/>
      </dsp:nvSpPr>
      <dsp:spPr>
        <a:xfrm>
          <a:off x="6868929"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Operators are fixed.</a:t>
          </a:r>
        </a:p>
      </dsp:txBody>
      <dsp:txXfrm>
        <a:off x="6868929" y="2369713"/>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799D5-A1A2-164A-ACF4-D18F509A037A}"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E8281-7F08-F04F-B95B-1F33CF854FCD}" type="slidenum">
              <a:rPr lang="en-US" smtClean="0"/>
              <a:t>‹#›</a:t>
            </a:fld>
            <a:endParaRPr lang="en-US"/>
          </a:p>
        </p:txBody>
      </p:sp>
    </p:spTree>
    <p:extLst>
      <p:ext uri="{BB962C8B-B14F-4D97-AF65-F5344CB8AC3E}">
        <p14:creationId xmlns:p14="http://schemas.microsoft.com/office/powerpoint/2010/main" val="2165853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8E8281-7F08-F04F-B95B-1F33CF854FCD}" type="slidenum">
              <a:rPr lang="en-US" smtClean="0"/>
              <a:t>1</a:t>
            </a:fld>
            <a:endParaRPr lang="en-US"/>
          </a:p>
        </p:txBody>
      </p:sp>
    </p:spTree>
    <p:extLst>
      <p:ext uri="{BB962C8B-B14F-4D97-AF65-F5344CB8AC3E}">
        <p14:creationId xmlns:p14="http://schemas.microsoft.com/office/powerpoint/2010/main" val="41130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1.Operators are implemented in Node.JS </a:t>
            </a:r>
          </a:p>
          <a:p>
            <a:r>
              <a:rPr lang="en-US">
                <a:cs typeface="Calibri"/>
              </a:rPr>
              <a:t>2. </a:t>
            </a:r>
            <a:r>
              <a:rPr lang="en-US"/>
              <a:t>Node-Red a visual programming platform developed by IBM.</a:t>
            </a:r>
            <a:endParaRPr lang="en-US">
              <a:cs typeface="Calibri"/>
            </a:endParaRPr>
          </a:p>
          <a:p>
            <a:r>
              <a:rPr lang="en-US">
                <a:cs typeface="Calibri"/>
              </a:rPr>
              <a:t>3. </a:t>
            </a:r>
            <a:r>
              <a:rPr lang="en-US"/>
              <a:t>Each Peekaboo hub program gets data from hub runtime drivers rather than querying hardware directly. These drivers retrieve raw sensor data (video, image, audio, tabular, or scalar).</a:t>
            </a:r>
            <a:endParaRPr lang="en-US">
              <a:cs typeface="Calibri"/>
            </a:endParaRPr>
          </a:p>
          <a:p>
            <a:endParaRPr lang="en-US">
              <a:cs typeface="Calibri"/>
            </a:endParaRPr>
          </a:p>
          <a:p>
            <a:r>
              <a:rPr lang="en-US"/>
              <a:t>(Downside of </a:t>
            </a:r>
            <a:r>
              <a:rPr lang="en-US" err="1"/>
              <a:t>Javascript</a:t>
            </a:r>
            <a:r>
              <a:rPr lang="en-US"/>
              <a:t> is lack of support for machine learning algorithms. Several ML inference algorithms are hosted in containerized services running on the Peekaboo hub, and only Peekaboo inference operators can communicate with these services locally through web sockets.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B8E8281-7F08-F04F-B95B-1F33CF854FCD}" type="slidenum">
              <a:rPr lang="en-US" smtClean="0"/>
              <a:t>12</a:t>
            </a:fld>
            <a:endParaRPr lang="en-US"/>
          </a:p>
        </p:txBody>
      </p:sp>
    </p:spTree>
    <p:extLst>
      <p:ext uri="{BB962C8B-B14F-4D97-AF65-F5344CB8AC3E}">
        <p14:creationId xmlns:p14="http://schemas.microsoft.com/office/powerpoint/2010/main" val="4158731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Assumptions 1--&gt; </a:t>
            </a:r>
            <a:r>
              <a:rPr lang="en-US"/>
              <a:t>The Peekaboo Hub, developed by platform providers (e.g., </a:t>
            </a:r>
            <a:r>
              <a:rPr lang="en-US" err="1"/>
              <a:t>Apple,Google</a:t>
            </a:r>
            <a:r>
              <a:rPr lang="en-US"/>
              <a:t>), is trusted and uncompromised.</a:t>
            </a:r>
          </a:p>
          <a:p>
            <a:r>
              <a:rPr lang="en-US">
                <a:cs typeface="Calibri"/>
              </a:rPr>
              <a:t>2. IoT devices can be isolated by the hub, only allowing the whitelisted data flow from the hub through an independent or covert side channel. </a:t>
            </a:r>
          </a:p>
          <a:p>
            <a:r>
              <a:rPr lang="en-US">
                <a:cs typeface="Calibri"/>
              </a:rPr>
              <a:t>3. operators: secure, no vulnerabilities, open source- verification audits </a:t>
            </a:r>
          </a:p>
          <a:p>
            <a:endParaRPr lang="en-US">
              <a:cs typeface="Calibri"/>
            </a:endParaRPr>
          </a:p>
          <a:p>
            <a:r>
              <a:rPr lang="en-US">
                <a:cs typeface="Calibri"/>
              </a:rPr>
              <a:t>Transparency: The data minimization built here is </a:t>
            </a:r>
            <a:r>
              <a:rPr lang="en-US" err="1">
                <a:cs typeface="Calibri"/>
              </a:rPr>
              <a:t>blackbox</a:t>
            </a:r>
            <a:r>
              <a:rPr lang="en-US">
                <a:cs typeface="Calibri"/>
              </a:rPr>
              <a:t> to the outsiders. Even if the code is made open source, it is very difficult inspect actual data collection behavior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EASE OF DEVELOPMENT</a:t>
            </a:r>
            <a:r>
              <a:rPr lang="en-US">
                <a:cs typeface="Calibri"/>
              </a:rPr>
              <a:t>: Generally, data minimization algorithms and the user interfaces require more effort, however, Peekaboo’s built in features eases this.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CENTRALIZED PRIVACY MANAGEMENT: If the developers had to build the interfaces individually, it is hard to keep track. However, with peekaboo, a centralized management is available.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B8E8281-7F08-F04F-B95B-1F33CF854FCD}" type="slidenum">
              <a:rPr lang="en-US" smtClean="0"/>
              <a:t>13</a:t>
            </a:fld>
            <a:endParaRPr lang="en-US"/>
          </a:p>
        </p:txBody>
      </p:sp>
    </p:spTree>
    <p:extLst>
      <p:ext uri="{BB962C8B-B14F-4D97-AF65-F5344CB8AC3E}">
        <p14:creationId xmlns:p14="http://schemas.microsoft.com/office/powerpoint/2010/main" val="318095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We can think Peekaboo as a "Privacy Firewall". </a:t>
            </a:r>
          </a:p>
          <a:p>
            <a:r>
              <a:rPr lang="en-US"/>
              <a:t>Many IoT devices are expected to communicate with only a few remote servers known a priori, and so declaring the device’s behaviors allows the network to blacklist unknown traffic requests.</a:t>
            </a:r>
          </a:p>
          <a:p>
            <a:r>
              <a:rPr lang="en-US">
                <a:cs typeface="Calibri"/>
              </a:rPr>
              <a:t>The key difference between a traditional firewall is that peekaboo is </a:t>
            </a:r>
            <a:r>
              <a:rPr lang="en-US" b="1">
                <a:cs typeface="Calibri"/>
              </a:rPr>
              <a:t>whitelist only system</a:t>
            </a:r>
            <a:r>
              <a:rPr lang="en-US">
                <a:cs typeface="Calibri"/>
              </a:rPr>
              <a:t>. The IoT devices are simple and do not require a general network access. Developers are in the loop. Instead of a firewall, the developers declare what data granularity is required and why. </a:t>
            </a:r>
          </a:p>
        </p:txBody>
      </p:sp>
      <p:sp>
        <p:nvSpPr>
          <p:cNvPr id="4" name="Slide Number Placeholder 3"/>
          <p:cNvSpPr>
            <a:spLocks noGrp="1"/>
          </p:cNvSpPr>
          <p:nvPr>
            <p:ph type="sldNum" sz="quarter" idx="5"/>
          </p:nvPr>
        </p:nvSpPr>
        <p:spPr/>
        <p:txBody>
          <a:bodyPr/>
          <a:lstStyle/>
          <a:p>
            <a:fld id="{EB8E8281-7F08-F04F-B95B-1F33CF854FCD}" type="slidenum">
              <a:rPr lang="en-US" smtClean="0"/>
              <a:t>14</a:t>
            </a:fld>
            <a:endParaRPr lang="en-US"/>
          </a:p>
        </p:txBody>
      </p:sp>
    </p:spTree>
    <p:extLst>
      <p:ext uri="{BB962C8B-B14F-4D97-AF65-F5344CB8AC3E}">
        <p14:creationId xmlns:p14="http://schemas.microsoft.com/office/powerpoint/2010/main" val="2660818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err="1">
                <a:effectLst/>
                <a:latin typeface="NimbusRomNo9L"/>
              </a:rPr>
              <a:t>PrivacyStreams</a:t>
            </a:r>
            <a:r>
              <a:rPr lang="en-US" sz="1800">
                <a:effectLst/>
                <a:latin typeface="NimbusRomNo9L"/>
              </a:rPr>
              <a:t> splits single-pipeline Android data processing into a number of reusable SQL-like operators (e.g., </a:t>
            </a:r>
            <a:r>
              <a:rPr lang="en-US" sz="1800" err="1">
                <a:effectLst/>
                <a:latin typeface="NimbusRomNo9L"/>
              </a:rPr>
              <a:t>sortby</a:t>
            </a:r>
            <a:r>
              <a:rPr lang="en-US" sz="1800">
                <a:effectLst/>
                <a:latin typeface="NimbusRomNo9L"/>
              </a:rPr>
              <a:t>, filter, </a:t>
            </a:r>
            <a:r>
              <a:rPr lang="en-US" sz="1800" err="1">
                <a:effectLst/>
                <a:latin typeface="NimbusRomNo9L"/>
              </a:rPr>
              <a:t>groupby</a:t>
            </a:r>
            <a:r>
              <a:rPr lang="en-US" sz="1800">
                <a:effectLst/>
                <a:latin typeface="NimbusRomNo9L"/>
              </a:rPr>
              <a:t>), which can make data processing more transparent. The key innovations of Peekaboo are the integrated designs and the demonstration of using a small and fixed set of operators to support a large number of data pre-processing scenarios. These two ideas allow Peekaboo to offer many features that </a:t>
            </a:r>
            <a:r>
              <a:rPr lang="en-US" sz="1800" err="1">
                <a:effectLst/>
                <a:latin typeface="NimbusRomNo9L"/>
              </a:rPr>
              <a:t>PrivacyStreams</a:t>
            </a:r>
            <a:r>
              <a:rPr lang="en-US" sz="1800">
                <a:effectLst/>
                <a:latin typeface="NimbusRomNo9L"/>
              </a:rPr>
              <a:t> cannot offer, such as OS-level enforcement, additional built-in privacy features, and explicit declarations of fine-grained data granularity.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NimbusRomNo9L"/>
              </a:rPr>
              <a:t>The alternate approach is to process all sensor data at the “edge”, thereby avoiding sending data to the cloud. Another approach is to use trusted cloud computing and perform data minimization through technologies like DIY hosting, privacy-sensitive machine learning, and federated learning techniques. However, these approaches often come with tradeoffs such as sacrificing computational efficiency development flexibility or service quality. In contrast, Peekaboo offers a hybrid approach that does some pre-processing locally on the hub while also allowing developers to use cloud services in a manner that they are accustomed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NimbusRomNo9L"/>
              </a:rPr>
              <a:t>Peekaboo addresses these needs through a novel privacy architecture, which can enable transparent and enforceable data collection, and offer centrally manageable hub privacy features. </a:t>
            </a:r>
            <a:endParaRPr lang="en-US" sz="7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4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EB8E8281-7F08-F04F-B95B-1F33CF854FCD}" type="slidenum">
              <a:rPr lang="en-US" smtClean="0"/>
              <a:t>15</a:t>
            </a:fld>
            <a:endParaRPr lang="en-US"/>
          </a:p>
        </p:txBody>
      </p:sp>
    </p:spTree>
    <p:extLst>
      <p:ext uri="{BB962C8B-B14F-4D97-AF65-F5344CB8AC3E}">
        <p14:creationId xmlns:p14="http://schemas.microsoft.com/office/powerpoint/2010/main" val="155128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Peekaboo currently requires two separate encrypted connections (i.e., devices-to-hub and hub-to-servers) for its operation rather than end-to-end encryption from device to server directly.</a:t>
            </a:r>
          </a:p>
          <a:p>
            <a:pPr marL="228600" indent="-228600">
              <a:buAutoNum type="arabicPeriod"/>
            </a:pPr>
            <a:r>
              <a:rPr lang="en-US"/>
              <a:t>The hub may aggregate the installed manifests, enable centralized privacy dashboards, and allow users to query what/when/how data flows out and allow users to apply global filters.</a:t>
            </a:r>
            <a:endParaRPr lang="en-US">
              <a:cs typeface="Calibri"/>
            </a:endParaRPr>
          </a:p>
          <a:p>
            <a:pPr marL="228600" indent="-228600">
              <a:buAutoNum type="arabicPeriod"/>
            </a:pPr>
            <a:r>
              <a:rPr lang="en-US"/>
              <a:t>Currently focuses on whitelisting edge-to-cloud data flows, generalize the manifest for other communication patterns, such as device-</a:t>
            </a:r>
            <a:r>
              <a:rPr lang="en-US" err="1"/>
              <a:t>todevice,cloud</a:t>
            </a:r>
            <a:r>
              <a:rPr lang="en-US"/>
              <a:t>-to-device</a:t>
            </a:r>
            <a:endParaRPr lang="en-US">
              <a:cs typeface="Calibri" panose="020F0502020204030204"/>
            </a:endParaRPr>
          </a:p>
          <a:p>
            <a:pPr marL="228600" indent="-228600">
              <a:buAutoNum type="arabicPeriod"/>
            </a:pPr>
            <a:r>
              <a:rPr lang="en-US"/>
              <a:t>Peekaboo runtime only supports a fixed set of operators and property options enabled by the pre-loaded implementations. We do not allow operators to be dynamically loaded because we would not know the semantics of that operator, and it may have undesired behaviors.</a:t>
            </a:r>
            <a:endParaRPr lang="en-US">
              <a:cs typeface="Calibri" panose="020F0502020204030204"/>
            </a:endParaRPr>
          </a:p>
          <a:p>
            <a:pPr marL="228600" indent="-228600">
              <a:buAutoNum type="arabicPeriod"/>
            </a:pPr>
            <a:endParaRPr lang="en-US">
              <a:cs typeface="Calibri" panose="020F0502020204030204"/>
            </a:endParaRPr>
          </a:p>
        </p:txBody>
      </p:sp>
      <p:sp>
        <p:nvSpPr>
          <p:cNvPr id="4" name="Slide Number Placeholder 3"/>
          <p:cNvSpPr>
            <a:spLocks noGrp="1"/>
          </p:cNvSpPr>
          <p:nvPr>
            <p:ph type="sldNum" sz="quarter" idx="5"/>
          </p:nvPr>
        </p:nvSpPr>
        <p:spPr/>
        <p:txBody>
          <a:bodyPr/>
          <a:lstStyle/>
          <a:p>
            <a:fld id="{EB8E8281-7F08-F04F-B95B-1F33CF854FCD}" type="slidenum">
              <a:rPr lang="en-US" smtClean="0"/>
              <a:t>16</a:t>
            </a:fld>
            <a:endParaRPr lang="en-US"/>
          </a:p>
        </p:txBody>
      </p:sp>
    </p:spTree>
    <p:extLst>
      <p:ext uri="{BB962C8B-B14F-4D97-AF65-F5344CB8AC3E}">
        <p14:creationId xmlns:p14="http://schemas.microsoft.com/office/powerpoint/2010/main" val="447303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latin typeface="Helvetica Neue" panose="02000503000000020004" pitchFamily="2" charset="0"/>
              </a:rPr>
              <a:t>Peekaboo is a new type of domain specific language architecture whereas a manifest is a program and as operators zip became the language and at the runtime is a compiler that simply assembles this pack preloaded implementation like UNIX pipes. There are two important implications of peekaboo which is the computation there needs to be repetitive and we can absolutely abstract them into a fixed set of operators and only have a few preloaded implementations and we also need to build a trusted runtime. </a:t>
            </a:r>
          </a:p>
          <a:p>
            <a:endParaRPr lang="en-US"/>
          </a:p>
        </p:txBody>
      </p:sp>
      <p:sp>
        <p:nvSpPr>
          <p:cNvPr id="4" name="Slide Number Placeholder 3"/>
          <p:cNvSpPr>
            <a:spLocks noGrp="1"/>
          </p:cNvSpPr>
          <p:nvPr>
            <p:ph type="sldNum" sz="quarter" idx="5"/>
          </p:nvPr>
        </p:nvSpPr>
        <p:spPr/>
        <p:txBody>
          <a:bodyPr/>
          <a:lstStyle/>
          <a:p>
            <a:fld id="{EB8E8281-7F08-F04F-B95B-1F33CF854FCD}" type="slidenum">
              <a:rPr lang="en-US" smtClean="0"/>
              <a:t>17</a:t>
            </a:fld>
            <a:endParaRPr lang="en-US"/>
          </a:p>
        </p:txBody>
      </p:sp>
    </p:spTree>
    <p:extLst>
      <p:ext uri="{BB962C8B-B14F-4D97-AF65-F5344CB8AC3E}">
        <p14:creationId xmlns:p14="http://schemas.microsoft.com/office/powerpoint/2010/main" val="145199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cs typeface="Calibri"/>
              </a:rPr>
              <a:t>Imagine a smart TV developer wants to know how engaging the device is, they most likely collect user's entire watching history. It might reveal whether user is at home or not, his activity routine, his interests.</a:t>
            </a:r>
          </a:p>
          <a:p>
            <a:endParaRPr lang="en-US">
              <a:cs typeface="Calibri"/>
            </a:endParaRPr>
          </a:p>
          <a:p>
            <a:r>
              <a:rPr lang="en-US">
                <a:cs typeface="Calibri"/>
              </a:rPr>
              <a:t>2. </a:t>
            </a:r>
            <a:r>
              <a:rPr lang="en-US"/>
              <a:t>For instance, an app developer might need to access SMS messages from just one phone number for two-factor authentication, but Android only offers access to all SMS messages or none. One solution is to offer many fine-grained permissions for every potential use case, but this would lead to an explosion of permissions.</a:t>
            </a:r>
            <a:endParaRPr lang="en-US">
              <a:cs typeface="Calibri"/>
            </a:endParaRPr>
          </a:p>
        </p:txBody>
      </p:sp>
      <p:sp>
        <p:nvSpPr>
          <p:cNvPr id="4" name="Slide Number Placeholder 3"/>
          <p:cNvSpPr>
            <a:spLocks noGrp="1"/>
          </p:cNvSpPr>
          <p:nvPr>
            <p:ph type="sldNum" sz="quarter" idx="5"/>
          </p:nvPr>
        </p:nvSpPr>
        <p:spPr/>
        <p:txBody>
          <a:bodyPr/>
          <a:lstStyle/>
          <a:p>
            <a:fld id="{EB8E8281-7F08-F04F-B95B-1F33CF854FCD}" type="slidenum">
              <a:rPr lang="en-US" smtClean="0"/>
              <a:t>3</a:t>
            </a:fld>
            <a:endParaRPr lang="en-US"/>
          </a:p>
        </p:txBody>
      </p:sp>
    </p:spTree>
    <p:extLst>
      <p:ext uri="{BB962C8B-B14F-4D97-AF65-F5344CB8AC3E}">
        <p14:creationId xmlns:p14="http://schemas.microsoft.com/office/powerpoint/2010/main" val="364199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Helvetica Neue"/>
              </a:rPr>
              <a:t>To overcome the complexity of fine-grained permissions, </a:t>
            </a:r>
            <a:r>
              <a:rPr lang="en-US"/>
              <a:t>Peekaboo proposes an alternative approach, requiring developers to declare the data collection behavior inside a text-based manifest. </a:t>
            </a:r>
            <a:r>
              <a:rPr lang="en-US">
                <a:effectLst/>
                <a:latin typeface="Helvetica Neue" panose="02000503000000020004" pitchFamily="2" charset="0"/>
              </a:rPr>
              <a:t>the text-based manifest describes how the app developer wants to like crack users data. Here the manifest is telling about the measuring the device management. Pulls the data weekly and aggregate it and send the results to the cloud. </a:t>
            </a:r>
            <a:endParaRPr lang="en-US"/>
          </a:p>
          <a:p>
            <a:r>
              <a:rPr lang="en-US"/>
              <a:t>App developers must declare all intended data collection behaviors in this manifest including under what conditions data will be sent outside of the home to cloud services, where that data is being sent to, and the granularity of the data itself.</a:t>
            </a:r>
          </a:p>
        </p:txBody>
      </p:sp>
      <p:sp>
        <p:nvSpPr>
          <p:cNvPr id="4" name="Slide Number Placeholder 3"/>
          <p:cNvSpPr>
            <a:spLocks noGrp="1"/>
          </p:cNvSpPr>
          <p:nvPr>
            <p:ph type="sldNum" sz="quarter" idx="5"/>
          </p:nvPr>
        </p:nvSpPr>
        <p:spPr/>
        <p:txBody>
          <a:bodyPr/>
          <a:lstStyle/>
          <a:p>
            <a:fld id="{EB8E8281-7F08-F04F-B95B-1F33CF854FCD}" type="slidenum">
              <a:rPr lang="en-US" smtClean="0"/>
              <a:t>5</a:t>
            </a:fld>
            <a:endParaRPr lang="en-US"/>
          </a:p>
        </p:txBody>
      </p:sp>
    </p:spTree>
    <p:extLst>
      <p:ext uri="{BB962C8B-B14F-4D97-AF65-F5344CB8AC3E}">
        <p14:creationId xmlns:p14="http://schemas.microsoft.com/office/powerpoint/2010/main" val="47090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Helvetica Neue" panose="02000503000000020004" pitchFamily="2" charset="0"/>
              </a:rPr>
              <a:t>the new way for developers to program pre-processing functions so it's instead of letting developers to write arbitrary code like python or c plus code the platform builders should offer a set of fixed set of operators and here each operator is a trainable data processing functions and the program is a stream oriented pipeline similar to </a:t>
            </a:r>
            <a:r>
              <a:rPr lang="en-US" err="1">
                <a:effectLst/>
                <a:latin typeface="Helvetica Neue" panose="02000503000000020004" pitchFamily="2" charset="0"/>
              </a:rPr>
              <a:t>unix</a:t>
            </a:r>
            <a:r>
              <a:rPr lang="en-US">
                <a:effectLst/>
                <a:latin typeface="Helvetica Neue" panose="02000503000000020004" pitchFamily="2" charset="0"/>
              </a:rPr>
              <a:t> pipes and the picture is a programming environment we build in peekaboo and here the app developer can drag the operators from left connect them into a pipeline and configure the properties of each operator</a:t>
            </a:r>
          </a:p>
          <a:p>
            <a:endParaRPr lang="en-US"/>
          </a:p>
        </p:txBody>
      </p:sp>
      <p:sp>
        <p:nvSpPr>
          <p:cNvPr id="4" name="Slide Number Placeholder 3"/>
          <p:cNvSpPr>
            <a:spLocks noGrp="1"/>
          </p:cNvSpPr>
          <p:nvPr>
            <p:ph type="sldNum" sz="quarter" idx="5"/>
          </p:nvPr>
        </p:nvSpPr>
        <p:spPr/>
        <p:txBody>
          <a:bodyPr/>
          <a:lstStyle/>
          <a:p>
            <a:fld id="{EB8E8281-7F08-F04F-B95B-1F33CF854FCD}" type="slidenum">
              <a:rPr lang="en-US" smtClean="0"/>
              <a:t>6</a:t>
            </a:fld>
            <a:endParaRPr lang="en-US"/>
          </a:p>
        </p:txBody>
      </p:sp>
    </p:spTree>
    <p:extLst>
      <p:ext uri="{BB962C8B-B14F-4D97-AF65-F5344CB8AC3E}">
        <p14:creationId xmlns:p14="http://schemas.microsoft.com/office/powerpoint/2010/main" val="92539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Helvetica Neue"/>
              </a:rPr>
              <a:t>finally, a trusted </a:t>
            </a:r>
            <a:r>
              <a:rPr lang="en-US">
                <a:latin typeface="Helvetica Neue"/>
              </a:rPr>
              <a:t>local </a:t>
            </a:r>
            <a:r>
              <a:rPr lang="en-US">
                <a:effectLst/>
                <a:latin typeface="Helvetica Neue"/>
              </a:rPr>
              <a:t>hub </a:t>
            </a:r>
            <a:r>
              <a:rPr lang="en-US"/>
              <a:t>that </a:t>
            </a:r>
            <a:r>
              <a:rPr lang="en-US">
                <a:effectLst/>
                <a:latin typeface="Helvetica Neue"/>
              </a:rPr>
              <a:t>mediate between the edge devices and the cloud servers</a:t>
            </a:r>
            <a:r>
              <a:rPr lang="en-US">
                <a:latin typeface="Helvetica Neue"/>
              </a:rPr>
              <a:t>. </a:t>
            </a:r>
            <a:r>
              <a:rPr lang="en-US"/>
              <a:t>This hub enforces the declared behaviors in the manifests, and also locally runs all of the operators specified in these manifests to transform raw data before it is relayed to any cloud services.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NimbusRomNo9L"/>
              </a:rPr>
              <a:t>Combined, these ideas make it so that developers can reduce data collection by running pre-processing tasks on the in-home trusted hub, and users and third-party auditors can inspect data behaviors by analyzing these manifests as well as any actual data flows. Our approach also facilitates a number of privacy features that can be supported by the hub itself, such as adding additional conditions or transformations before data flows out, or transforming parts of the manifest into natural language statements to make it easier for lay people to understand what data will be sent out, when, and to where.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B8E8281-7F08-F04F-B95B-1F33CF854FCD}" type="slidenum">
              <a:rPr lang="en-US" smtClean="0"/>
              <a:t>7</a:t>
            </a:fld>
            <a:endParaRPr lang="en-US"/>
          </a:p>
        </p:txBody>
      </p:sp>
    </p:spTree>
    <p:extLst>
      <p:ext uri="{BB962C8B-B14F-4D97-AF65-F5344CB8AC3E}">
        <p14:creationId xmlns:p14="http://schemas.microsoft.com/office/powerpoint/2010/main" val="373345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800">
                <a:effectLst/>
                <a:latin typeface="NimbusRomNo9L"/>
              </a:rPr>
              <a:t>three main components.</a:t>
            </a:r>
            <a:r>
              <a:rPr lang="en-US" sz="1800">
                <a:latin typeface="NimbusRomNo9L"/>
              </a:rPr>
              <a:t> </a:t>
            </a:r>
            <a:endParaRPr lang="en-US"/>
          </a:p>
          <a:p>
            <a:pPr>
              <a:defRPr/>
            </a:pPr>
            <a:r>
              <a:rPr lang="en-US" sz="1800" b="0">
                <a:effectLst/>
                <a:latin typeface="NimbusRomNo9L"/>
              </a:rPr>
              <a:t>manifests : </a:t>
            </a:r>
            <a:r>
              <a:rPr lang="en-US" sz="1800">
                <a:effectLst/>
                <a:latin typeface="NimbusRomNo9L"/>
              </a:rPr>
              <a:t>declare </a:t>
            </a:r>
            <a:r>
              <a:rPr lang="en-US" sz="1800" b="0">
                <a:effectLst/>
                <a:latin typeface="NimbusRomNo9L"/>
              </a:rPr>
              <a:t>all </a:t>
            </a:r>
            <a:r>
              <a:rPr lang="en-US" sz="1800">
                <a:effectLst/>
                <a:latin typeface="NimbusRomNo9L"/>
              </a:rPr>
              <a:t>data pre-processing pipelines</a:t>
            </a:r>
            <a:r>
              <a:rPr lang="en-US" sz="1800">
                <a:latin typeface="NimbusRomNo9L"/>
              </a:rPr>
              <a:t> </a:t>
            </a:r>
            <a:endParaRPr lang="en-US"/>
          </a:p>
          <a:p>
            <a:pPr>
              <a:defRPr/>
            </a:pPr>
            <a:r>
              <a:rPr lang="en-US" sz="1800" b="0">
                <a:effectLst/>
                <a:latin typeface="NimbusRomNo9L"/>
              </a:rPr>
              <a:t>operators : fixed </a:t>
            </a:r>
            <a:r>
              <a:rPr lang="en-US" sz="1800">
                <a:effectLst/>
                <a:latin typeface="NimbusRomNo9L"/>
              </a:rPr>
              <a:t>set of reusable and chainable </a:t>
            </a:r>
            <a:r>
              <a:rPr lang="en-US" sz="1800" b="0">
                <a:effectLst/>
                <a:latin typeface="NimbusRomNo9L"/>
              </a:rPr>
              <a:t>operators </a:t>
            </a:r>
            <a:r>
              <a:rPr lang="en-US" sz="1800">
                <a:effectLst/>
                <a:latin typeface="NimbusRomNo9L"/>
              </a:rPr>
              <a:t>to specify these pipelines</a:t>
            </a:r>
            <a:r>
              <a:rPr lang="en-US" sz="1800">
                <a:latin typeface="NimbusRomNo9L"/>
              </a:rPr>
              <a:t> </a:t>
            </a:r>
            <a:endParaRPr lang="en-US"/>
          </a:p>
          <a:p>
            <a:pPr>
              <a:defRPr/>
            </a:pPr>
            <a:r>
              <a:rPr lang="en-US" sz="1800" b="0">
                <a:effectLst/>
                <a:latin typeface="NimbusRomNo9L"/>
              </a:rPr>
              <a:t>hub : </a:t>
            </a:r>
            <a:r>
              <a:rPr lang="en-US" sz="1800">
                <a:effectLst/>
                <a:latin typeface="NimbusRomNo9L"/>
              </a:rPr>
              <a:t>in-home trusted </a:t>
            </a:r>
            <a:r>
              <a:rPr lang="en-US" sz="1800" b="0">
                <a:effectLst/>
                <a:latin typeface="NimbusRomNo9L"/>
              </a:rPr>
              <a:t>hub </a:t>
            </a:r>
            <a:r>
              <a:rPr lang="en-US" sz="1800">
                <a:effectLst/>
                <a:latin typeface="NimbusRomNo9L"/>
              </a:rPr>
              <a:t>that enforces these manifests and mediates access between edge devices and the wider Internet</a:t>
            </a:r>
            <a:r>
              <a:rPr lang="en-US" sz="1800">
                <a:latin typeface="NimbusRomNo9L"/>
              </a:rPr>
              <a:t> </a:t>
            </a:r>
            <a:endParaRPr lang="en-US"/>
          </a:p>
          <a:p>
            <a:pPr>
              <a:defRPr/>
            </a:pPr>
            <a:endParaRPr lang="en-US"/>
          </a:p>
          <a:p>
            <a:pPr>
              <a:defRPr/>
            </a:pPr>
            <a:r>
              <a:rPr lang="en-US"/>
              <a:t>Edge devices are basically heterogenous hardware with some kind of Device APIs. Developers create device drivers which wrap these APIs and prepare them into unified data model. Peekaboo has 5 types of data streams : video, image, audio, tabular and scalar value. Based on the data transform behaviors, created sixteen operators grouped into five categories. Most of the pre-processing functions share similar data actions. Means reusable operators.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B8E8281-7F08-F04F-B95B-1F33CF854FCD}" type="slidenum">
              <a:rPr lang="en-US" smtClean="0"/>
              <a:t>8</a:t>
            </a:fld>
            <a:endParaRPr lang="en-US"/>
          </a:p>
        </p:txBody>
      </p:sp>
    </p:spTree>
    <p:extLst>
      <p:ext uri="{BB962C8B-B14F-4D97-AF65-F5344CB8AC3E}">
        <p14:creationId xmlns:p14="http://schemas.microsoft.com/office/powerpoint/2010/main" val="67950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Helvetica Neue" panose="02000503000000020004" pitchFamily="2" charset="0"/>
              </a:rPr>
              <a:t>property of the select operator is row. The runtime will map the operator to the row selection implementation or if the property is face the runtime will map it to the image cropping one. Although there might be multiple implementation of the same operator, but the input and output semantics would be consistent because these semantics are determined by the verb like itself. The philosophy here is this simple and basic pre-processing functions can improve privacy a lot we only need to process the data into less privacy invasive format. </a:t>
            </a:r>
          </a:p>
          <a:p>
            <a:endParaRPr lang="en-US">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NimbusRomNo9L"/>
              </a:rPr>
              <a:t>A Peekaboo data item only stores one unit of the data (e.g., an image, audio file, tabular row, or scalar value). Suppose the input of </a:t>
            </a:r>
            <a:r>
              <a:rPr lang="en-US" sz="1800" i="1" err="1">
                <a:effectLst/>
                <a:latin typeface="NimbusRomNo9L"/>
              </a:rPr>
              <a:t>HelloVisitor</a:t>
            </a:r>
            <a:r>
              <a:rPr lang="en-US" sz="1800" i="1">
                <a:effectLst/>
                <a:latin typeface="NimbusRomNo9L"/>
              </a:rPr>
              <a:t> </a:t>
            </a:r>
            <a:r>
              <a:rPr lang="en-US" sz="1800">
                <a:effectLst/>
                <a:latin typeface="NimbusRomNo9L"/>
              </a:rPr>
              <a:t>is an image with multiple faces. Here, </a:t>
            </a:r>
            <a:r>
              <a:rPr lang="en-US" sz="1800" i="1">
                <a:effectLst/>
                <a:latin typeface="NimbusRomNo9L"/>
              </a:rPr>
              <a:t>detect face </a:t>
            </a:r>
            <a:r>
              <a:rPr lang="en-US" sz="1800">
                <a:effectLst/>
                <a:latin typeface="NimbusRomNo9L"/>
              </a:rPr>
              <a:t>will write multiple face annotations to the inference field, and each face annotation is a tabular Peekaboo data item. </a:t>
            </a:r>
            <a:r>
              <a:rPr lang="en-US" sz="1800" i="1">
                <a:effectLst/>
                <a:latin typeface="NimbusRomNo9L"/>
              </a:rPr>
              <a:t>crop face </a:t>
            </a:r>
            <a:r>
              <a:rPr lang="en-US" sz="1800">
                <a:effectLst/>
                <a:latin typeface="NimbusRomNo9L"/>
              </a:rPr>
              <a:t>will then generate a list of Peekaboo data items, where each corresponds to one face image </a:t>
            </a:r>
            <a:endParaRPr lang="en-US"/>
          </a:p>
          <a:p>
            <a:endParaRPr lang="en-US" b="1">
              <a:effectLst/>
              <a:latin typeface="Helvetica Neue" panose="02000503000000020004" pitchFamily="2" charset="0"/>
            </a:endParaRPr>
          </a:p>
          <a:p>
            <a:endParaRPr lang="en-US"/>
          </a:p>
        </p:txBody>
      </p:sp>
      <p:sp>
        <p:nvSpPr>
          <p:cNvPr id="4" name="Slide Number Placeholder 3"/>
          <p:cNvSpPr>
            <a:spLocks noGrp="1"/>
          </p:cNvSpPr>
          <p:nvPr>
            <p:ph type="sldNum" sz="quarter" idx="5"/>
          </p:nvPr>
        </p:nvSpPr>
        <p:spPr/>
        <p:txBody>
          <a:bodyPr/>
          <a:lstStyle/>
          <a:p>
            <a:fld id="{EB8E8281-7F08-F04F-B95B-1F33CF854FCD}" type="slidenum">
              <a:rPr lang="en-US" smtClean="0"/>
              <a:t>9</a:t>
            </a:fld>
            <a:endParaRPr lang="en-US"/>
          </a:p>
        </p:txBody>
      </p:sp>
    </p:spTree>
    <p:extLst>
      <p:ext uri="{BB962C8B-B14F-4D97-AF65-F5344CB8AC3E}">
        <p14:creationId xmlns:p14="http://schemas.microsoft.com/office/powerpoint/2010/main" val="362747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take an example to understand this better. Given here is a data pre-processing pipeline from the </a:t>
            </a:r>
            <a:r>
              <a:rPr lang="en-US" err="1"/>
              <a:t>HelloVisitor</a:t>
            </a:r>
            <a:r>
              <a:rPr lang="en-US"/>
              <a:t> app. When a user installs this app the HUB loads its manifest file and runs all the related operators.</a:t>
            </a:r>
          </a:p>
          <a:p>
            <a:r>
              <a:rPr lang="en-US" b="1"/>
              <a:t>Provider Operator:</a:t>
            </a:r>
            <a:endParaRPr lang="en-US">
              <a:cs typeface="Calibri"/>
            </a:endParaRPr>
          </a:p>
          <a:p>
            <a:r>
              <a:rPr lang="en-US"/>
              <a:t>push and pull represent two styles of data access: passively waiting for pushed data from drivers and actively pulling from drivers. For example, </a:t>
            </a:r>
            <a:r>
              <a:rPr lang="en-US" err="1"/>
              <a:t>HelloVisitor</a:t>
            </a:r>
            <a:r>
              <a:rPr lang="en-US"/>
              <a:t> starts with a push operator, When there is a significant change in the visual scene, hub sends image to trigger the operators.</a:t>
            </a:r>
            <a:endParaRPr lang="en-US">
              <a:cs typeface="Calibri"/>
            </a:endParaRPr>
          </a:p>
          <a:p>
            <a:r>
              <a:rPr lang="en-US"/>
              <a:t> </a:t>
            </a:r>
            <a:r>
              <a:rPr lang="en-US" b="1"/>
              <a:t>Inference AND Filter Operators</a:t>
            </a:r>
            <a:endParaRPr lang="en-US"/>
          </a:p>
          <a:p>
            <a:r>
              <a:rPr lang="en-US"/>
              <a:t>when the app collects data (e.g., when a baby is crying) and what data content would be collected (e.g., face images, speech audios)</a:t>
            </a:r>
            <a:endParaRPr lang="en-US">
              <a:cs typeface="Calibri"/>
            </a:endParaRPr>
          </a:p>
          <a:p>
            <a:r>
              <a:rPr lang="en-US"/>
              <a:t> Hello Visitor : first uses a detect operator to annotate the bounding boxes of faces and then uses a select operator to crop the image.</a:t>
            </a:r>
            <a:endParaRPr lang="en-US">
              <a:cs typeface="Calibri"/>
            </a:endParaRPr>
          </a:p>
          <a:p>
            <a:r>
              <a:rPr lang="en-US" b="1"/>
              <a:t>Network Operators:</a:t>
            </a:r>
            <a:r>
              <a:rPr lang="en-US"/>
              <a:t> Send data outside.</a:t>
            </a:r>
            <a:endParaRPr lang="en-US">
              <a:cs typeface="Calibri"/>
            </a:endParaRPr>
          </a:p>
          <a:p>
            <a:r>
              <a:rPr lang="en-US"/>
              <a:t>Operators are like abstract classes in object-oriented programming, The runtime then maps the manifest specification to the concrete subclass implementations based on the properties.</a:t>
            </a:r>
            <a:endParaRPr lang="en-US">
              <a:cs typeface="Calibri"/>
            </a:endParaRPr>
          </a:p>
        </p:txBody>
      </p:sp>
      <p:sp>
        <p:nvSpPr>
          <p:cNvPr id="4" name="Slide Number Placeholder 3"/>
          <p:cNvSpPr>
            <a:spLocks noGrp="1"/>
          </p:cNvSpPr>
          <p:nvPr>
            <p:ph type="sldNum" sz="quarter" idx="5"/>
          </p:nvPr>
        </p:nvSpPr>
        <p:spPr/>
        <p:txBody>
          <a:bodyPr/>
          <a:lstStyle/>
          <a:p>
            <a:fld id="{EB8E8281-7F08-F04F-B95B-1F33CF854FCD}" type="slidenum">
              <a:rPr lang="en-US" smtClean="0"/>
              <a:t>10</a:t>
            </a:fld>
            <a:endParaRPr lang="en-US"/>
          </a:p>
        </p:txBody>
      </p:sp>
    </p:spTree>
    <p:extLst>
      <p:ext uri="{BB962C8B-B14F-4D97-AF65-F5344CB8AC3E}">
        <p14:creationId xmlns:p14="http://schemas.microsoft.com/office/powerpoint/2010/main" val="2357311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They have provided an end-to-end open-source prototype implementation of a Peekaboo using compatible home edge devices and hub built on 4 GB Raspberry Pi connected to a google TPU accelerator. Backend Services hosted on AWS. </a:t>
            </a:r>
            <a:endParaRPr lang="en-US"/>
          </a:p>
          <a:p>
            <a:r>
              <a:rPr lang="en-US"/>
              <a:t>To understand the range and limitations of its architecture, they implemented 68 different manifests to cover 200 use cases and analyzed the types of preprocessing in these manifests. They built five end-to-end Peekaboo apps, covering 5 data types (video, image, audio, tabular, and</a:t>
            </a:r>
            <a:endParaRPr lang="en-US">
              <a:cs typeface="Calibri"/>
            </a:endParaRPr>
          </a:p>
          <a:p>
            <a:r>
              <a:rPr lang="en-US"/>
              <a:t>scalar) and evaluated the scalability of </a:t>
            </a:r>
            <a:r>
              <a:rPr lang="en-US" err="1"/>
              <a:t>Rasberry</a:t>
            </a:r>
            <a:r>
              <a:rPr lang="en-US"/>
              <a:t> Pi setup, showing it can support more than 25 inference tasks and 100 filtering transformations per second.</a:t>
            </a:r>
          </a:p>
          <a:p>
            <a:endParaRPr lang="en-US">
              <a:cs typeface="Calibri"/>
            </a:endParaRPr>
          </a:p>
          <a:p>
            <a:r>
              <a:rPr lang="en-US">
                <a:cs typeface="Calibri"/>
              </a:rPr>
              <a:t>*TPU: Application specific integrated circuits which accelerate the Machine Learning Workloads.</a:t>
            </a:r>
          </a:p>
        </p:txBody>
      </p:sp>
      <p:sp>
        <p:nvSpPr>
          <p:cNvPr id="4" name="Slide Number Placeholder 3"/>
          <p:cNvSpPr>
            <a:spLocks noGrp="1"/>
          </p:cNvSpPr>
          <p:nvPr>
            <p:ph type="sldNum" sz="quarter" idx="5"/>
          </p:nvPr>
        </p:nvSpPr>
        <p:spPr/>
        <p:txBody>
          <a:bodyPr/>
          <a:lstStyle/>
          <a:p>
            <a:fld id="{EB8E8281-7F08-F04F-B95B-1F33CF854FCD}" type="slidenum">
              <a:rPr lang="en-US" smtClean="0"/>
              <a:t>11</a:t>
            </a:fld>
            <a:endParaRPr lang="en-US"/>
          </a:p>
        </p:txBody>
      </p:sp>
    </p:spTree>
    <p:extLst>
      <p:ext uri="{BB962C8B-B14F-4D97-AF65-F5344CB8AC3E}">
        <p14:creationId xmlns:p14="http://schemas.microsoft.com/office/powerpoint/2010/main" val="30650437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AF91178B-0890-BF4C-A9F5-26DEDC4BD976}"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74FC260-DE6B-F347-9306-87C615301A26}" type="slidenum">
              <a:rPr lang="en-US" smtClean="0"/>
              <a:t>‹#›</a:t>
            </a:fld>
            <a:endParaRPr lang="en-US"/>
          </a:p>
        </p:txBody>
      </p:sp>
    </p:spTree>
    <p:extLst>
      <p:ext uri="{BB962C8B-B14F-4D97-AF65-F5344CB8AC3E}">
        <p14:creationId xmlns:p14="http://schemas.microsoft.com/office/powerpoint/2010/main" val="242779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91178B-0890-BF4C-A9F5-26DEDC4BD976}"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C260-DE6B-F347-9306-87C615301A26}" type="slidenum">
              <a:rPr lang="en-US" smtClean="0"/>
              <a:t>‹#›</a:t>
            </a:fld>
            <a:endParaRPr lang="en-US"/>
          </a:p>
        </p:txBody>
      </p:sp>
    </p:spTree>
    <p:extLst>
      <p:ext uri="{BB962C8B-B14F-4D97-AF65-F5344CB8AC3E}">
        <p14:creationId xmlns:p14="http://schemas.microsoft.com/office/powerpoint/2010/main" val="77320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91178B-0890-BF4C-A9F5-26DEDC4BD976}"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C260-DE6B-F347-9306-87C615301A26}" type="slidenum">
              <a:rPr lang="en-US" smtClean="0"/>
              <a:t>‹#›</a:t>
            </a:fld>
            <a:endParaRPr lang="en-US"/>
          </a:p>
        </p:txBody>
      </p:sp>
    </p:spTree>
    <p:extLst>
      <p:ext uri="{BB962C8B-B14F-4D97-AF65-F5344CB8AC3E}">
        <p14:creationId xmlns:p14="http://schemas.microsoft.com/office/powerpoint/2010/main" val="148212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91178B-0890-BF4C-A9F5-26DEDC4BD976}"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C260-DE6B-F347-9306-87C615301A26}" type="slidenum">
              <a:rPr lang="en-US" smtClean="0"/>
              <a:t>‹#›</a:t>
            </a:fld>
            <a:endParaRPr lang="en-US"/>
          </a:p>
        </p:txBody>
      </p:sp>
    </p:spTree>
    <p:extLst>
      <p:ext uri="{BB962C8B-B14F-4D97-AF65-F5344CB8AC3E}">
        <p14:creationId xmlns:p14="http://schemas.microsoft.com/office/powerpoint/2010/main" val="121297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F91178B-0890-BF4C-A9F5-26DEDC4BD976}" type="datetimeFigureOut">
              <a:rPr lang="en-US" smtClean="0"/>
              <a:t>3/30/2023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74FC260-DE6B-F347-9306-87C615301A26}" type="slidenum">
              <a:rPr lang="en-US" smtClean="0"/>
              <a:t>‹#›</a:t>
            </a:fld>
            <a:endParaRPr lang="en-US"/>
          </a:p>
        </p:txBody>
      </p:sp>
    </p:spTree>
    <p:extLst>
      <p:ext uri="{BB962C8B-B14F-4D97-AF65-F5344CB8AC3E}">
        <p14:creationId xmlns:p14="http://schemas.microsoft.com/office/powerpoint/2010/main" val="426945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91178B-0890-BF4C-A9F5-26DEDC4BD976}"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FC260-DE6B-F347-9306-87C615301A26}" type="slidenum">
              <a:rPr lang="en-US" smtClean="0"/>
              <a:t>‹#›</a:t>
            </a:fld>
            <a:endParaRPr lang="en-US"/>
          </a:p>
        </p:txBody>
      </p:sp>
    </p:spTree>
    <p:extLst>
      <p:ext uri="{BB962C8B-B14F-4D97-AF65-F5344CB8AC3E}">
        <p14:creationId xmlns:p14="http://schemas.microsoft.com/office/powerpoint/2010/main" val="1225034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91178B-0890-BF4C-A9F5-26DEDC4BD976}"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FC260-DE6B-F347-9306-87C615301A2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110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91178B-0890-BF4C-A9F5-26DEDC4BD976}"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FC260-DE6B-F347-9306-87C615301A2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535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1178B-0890-BF4C-A9F5-26DEDC4BD976}"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FC260-DE6B-F347-9306-87C615301A26}" type="slidenum">
              <a:rPr lang="en-US" smtClean="0"/>
              <a:t>‹#›</a:t>
            </a:fld>
            <a:endParaRPr lang="en-US"/>
          </a:p>
        </p:txBody>
      </p:sp>
    </p:spTree>
    <p:extLst>
      <p:ext uri="{BB962C8B-B14F-4D97-AF65-F5344CB8AC3E}">
        <p14:creationId xmlns:p14="http://schemas.microsoft.com/office/powerpoint/2010/main" val="138509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1178B-0890-BF4C-A9F5-26DEDC4BD976}"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74FC260-DE6B-F347-9306-87C615301A26}" type="slidenum">
              <a:rPr lang="en-US" smtClean="0"/>
              <a:t>‹#›</a:t>
            </a:fld>
            <a:endParaRPr lang="en-US"/>
          </a:p>
        </p:txBody>
      </p:sp>
    </p:spTree>
    <p:extLst>
      <p:ext uri="{BB962C8B-B14F-4D97-AF65-F5344CB8AC3E}">
        <p14:creationId xmlns:p14="http://schemas.microsoft.com/office/powerpoint/2010/main" val="25782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1178B-0890-BF4C-A9F5-26DEDC4BD976}" type="datetimeFigureOut">
              <a:rPr lang="en-US" smtClean="0"/>
              <a:t>3/30/2023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74FC260-DE6B-F347-9306-87C615301A26}" type="slidenum">
              <a:rPr lang="en-US" smtClean="0"/>
              <a:t>‹#›</a:t>
            </a:fld>
            <a:endParaRPr lang="en-US"/>
          </a:p>
        </p:txBody>
      </p:sp>
    </p:spTree>
    <p:extLst>
      <p:ext uri="{BB962C8B-B14F-4D97-AF65-F5344CB8AC3E}">
        <p14:creationId xmlns:p14="http://schemas.microsoft.com/office/powerpoint/2010/main" val="157791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F91178B-0890-BF4C-A9F5-26DEDC4BD976}" type="datetimeFigureOut">
              <a:rPr lang="en-US" smtClean="0"/>
              <a:t>3/30/2023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74FC260-DE6B-F347-9306-87C615301A26}" type="slidenum">
              <a:rPr lang="en-US" smtClean="0"/>
              <a:t>‹#›</a:t>
            </a:fld>
            <a:endParaRPr lang="en-US"/>
          </a:p>
        </p:txBody>
      </p:sp>
    </p:spTree>
    <p:extLst>
      <p:ext uri="{BB962C8B-B14F-4D97-AF65-F5344CB8AC3E}">
        <p14:creationId xmlns:p14="http://schemas.microsoft.com/office/powerpoint/2010/main" val="1704645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hyperlink" Target="https://github" TargetMode="External"/><Relationship Id="rId4" Type="http://schemas.microsoft.com/office/2007/relationships/hdphoto" Target="../media/hdphoto2.wdp"/><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4.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4.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A midsection of a person holding a miniature house">
            <a:extLst>
              <a:ext uri="{FF2B5EF4-FFF2-40B4-BE49-F238E27FC236}">
                <a16:creationId xmlns:a16="http://schemas.microsoft.com/office/drawing/2014/main" id="{2F7F59A3-47B8-37FC-93FC-B4619A874E43}"/>
              </a:ext>
            </a:extLst>
          </p:cNvPr>
          <p:cNvPicPr>
            <a:picLocks noChangeAspect="1"/>
          </p:cNvPicPr>
          <p:nvPr/>
        </p:nvPicPr>
        <p:blipFill rotWithShape="1">
          <a:blip r:embed="rId3"/>
          <a:srcRect t="9245" b="1470"/>
          <a:stretch/>
        </p:blipFill>
        <p:spPr>
          <a:xfrm>
            <a:off x="20" y="10"/>
            <a:ext cx="12191980" cy="6857989"/>
          </a:xfrm>
          <a:prstGeom prst="rect">
            <a:avLst/>
          </a:prstGeom>
        </p:spPr>
      </p:pic>
      <p:sp>
        <p:nvSpPr>
          <p:cNvPr id="32" name="Rectangle 3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6FD90-1891-DAB4-33F9-DE38F2D177F8}"/>
              </a:ext>
            </a:extLst>
          </p:cNvPr>
          <p:cNvSpPr>
            <a:spLocks noGrp="1"/>
          </p:cNvSpPr>
          <p:nvPr>
            <p:ph type="ctrTitle"/>
          </p:nvPr>
        </p:nvSpPr>
        <p:spPr>
          <a:xfrm>
            <a:off x="1069848" y="393191"/>
            <a:ext cx="9966960" cy="3035808"/>
          </a:xfrm>
        </p:spPr>
        <p:txBody>
          <a:bodyPr anchor="b">
            <a:normAutofit/>
          </a:bodyPr>
          <a:lstStyle/>
          <a:p>
            <a:r>
              <a:rPr lang="en-US" sz="6000">
                <a:solidFill>
                  <a:srgbClr val="FFFFFF"/>
                </a:solidFill>
                <a:ea typeface="+mj-lt"/>
                <a:cs typeface="+mj-lt"/>
              </a:rPr>
              <a:t>Peekaboo: A Hub-Based Approach to Enable Transparency in Data Processing within Smart Homes</a:t>
            </a:r>
            <a:endParaRPr lang="en-US" sz="6000">
              <a:solidFill>
                <a:srgbClr val="FFFFFF"/>
              </a:solidFill>
            </a:endParaRPr>
          </a:p>
        </p:txBody>
      </p:sp>
      <p:sp>
        <p:nvSpPr>
          <p:cNvPr id="3" name="Subtitle 2">
            <a:extLst>
              <a:ext uri="{FF2B5EF4-FFF2-40B4-BE49-F238E27FC236}">
                <a16:creationId xmlns:a16="http://schemas.microsoft.com/office/drawing/2014/main" id="{4706DA23-E0D1-AD9A-91F2-5F8FDFA0EF29}"/>
              </a:ext>
            </a:extLst>
          </p:cNvPr>
          <p:cNvSpPr>
            <a:spLocks noGrp="1"/>
          </p:cNvSpPr>
          <p:nvPr>
            <p:ph type="subTitle" idx="1"/>
          </p:nvPr>
        </p:nvSpPr>
        <p:spPr>
          <a:xfrm>
            <a:off x="4817502" y="5394961"/>
            <a:ext cx="7891272" cy="1069848"/>
          </a:xfrm>
        </p:spPr>
        <p:txBody>
          <a:bodyPr vert="horz" lIns="91440" tIns="45720" rIns="91440" bIns="45720" rtlCol="0">
            <a:normAutofit/>
          </a:bodyPr>
          <a:lstStyle/>
          <a:p>
            <a:endParaRPr lang="en-US">
              <a:solidFill>
                <a:srgbClr val="FFFFFF"/>
              </a:solidFill>
              <a:cs typeface="Calibri"/>
            </a:endParaRPr>
          </a:p>
          <a:p>
            <a:r>
              <a:rPr lang="en-US">
                <a:solidFill>
                  <a:srgbClr val="FFFFFF"/>
                </a:solidFill>
                <a:cs typeface="Calibri"/>
              </a:rPr>
              <a:t>Presented By Nidhi Hegde and Shreya Reddy Katanguru</a:t>
            </a:r>
          </a:p>
        </p:txBody>
      </p:sp>
      <p:sp>
        <p:nvSpPr>
          <p:cNvPr id="4" name="TextBox 3">
            <a:extLst>
              <a:ext uri="{FF2B5EF4-FFF2-40B4-BE49-F238E27FC236}">
                <a16:creationId xmlns:a16="http://schemas.microsoft.com/office/drawing/2014/main" id="{0008BC44-DAA4-57DE-912F-91D12B996D62}"/>
              </a:ext>
            </a:extLst>
          </p:cNvPr>
          <p:cNvSpPr txBox="1"/>
          <p:nvPr/>
        </p:nvSpPr>
        <p:spPr>
          <a:xfrm>
            <a:off x="1155192" y="3626427"/>
            <a:ext cx="9090244" cy="1908215"/>
          </a:xfrm>
          <a:prstGeom prst="rect">
            <a:avLst/>
          </a:prstGeom>
          <a:noFill/>
        </p:spPr>
        <p:txBody>
          <a:bodyPr wrap="square" rtlCol="0">
            <a:spAutoFit/>
          </a:bodyPr>
          <a:lstStyle/>
          <a:p>
            <a:r>
              <a:rPr lang="en-US" sz="2000">
                <a:solidFill>
                  <a:schemeClr val="bg1"/>
                </a:solidFill>
              </a:rPr>
              <a:t>By </a:t>
            </a:r>
            <a:r>
              <a:rPr lang="en-US" sz="2000" err="1">
                <a:solidFill>
                  <a:schemeClr val="bg1"/>
                </a:solidFill>
                <a:effectLst/>
              </a:rPr>
              <a:t>Haojian</a:t>
            </a:r>
            <a:r>
              <a:rPr lang="en-US" sz="2000">
                <a:solidFill>
                  <a:schemeClr val="bg1"/>
                </a:solidFill>
                <a:effectLst/>
              </a:rPr>
              <a:t> </a:t>
            </a:r>
            <a:r>
              <a:rPr lang="en-US" sz="2000" err="1">
                <a:solidFill>
                  <a:schemeClr val="bg1"/>
                </a:solidFill>
                <a:effectLst/>
              </a:rPr>
              <a:t>Jin</a:t>
            </a:r>
            <a:r>
              <a:rPr lang="en-US" sz="2000">
                <a:solidFill>
                  <a:schemeClr val="bg1"/>
                </a:solidFill>
                <a:effectLst/>
              </a:rPr>
              <a:t>, Gram Liu, David Hwang, </a:t>
            </a:r>
            <a:r>
              <a:rPr lang="en-US" sz="2000" err="1">
                <a:solidFill>
                  <a:schemeClr val="bg1"/>
                </a:solidFill>
                <a:effectLst/>
              </a:rPr>
              <a:t>Swarun</a:t>
            </a:r>
            <a:r>
              <a:rPr lang="en-US" sz="2000">
                <a:solidFill>
                  <a:schemeClr val="bg1"/>
                </a:solidFill>
                <a:effectLst/>
              </a:rPr>
              <a:t> Kumar, Yuvraj Agarwal, Jason I. Hong </a:t>
            </a:r>
          </a:p>
          <a:p>
            <a:endParaRPr lang="en-US" sz="2000">
              <a:solidFill>
                <a:schemeClr val="bg1"/>
              </a:solidFill>
            </a:endParaRPr>
          </a:p>
          <a:p>
            <a:r>
              <a:rPr lang="en-US" sz="2000">
                <a:solidFill>
                  <a:schemeClr val="bg1"/>
                </a:solidFill>
              </a:rPr>
              <a:t>Published: </a:t>
            </a:r>
            <a:r>
              <a:rPr lang="en-US" sz="2000">
                <a:solidFill>
                  <a:schemeClr val="bg1"/>
                </a:solidFill>
                <a:effectLst/>
              </a:rPr>
              <a:t>2022 IEEE Symposium on Security and Privacy </a:t>
            </a:r>
          </a:p>
          <a:p>
            <a:endParaRPr lang="en-US" sz="2000">
              <a:solidFill>
                <a:schemeClr val="bg1"/>
              </a:solidFill>
            </a:endParaRPr>
          </a:p>
          <a:p>
            <a:endParaRPr lang="en-US"/>
          </a:p>
        </p:txBody>
      </p:sp>
    </p:spTree>
    <p:extLst>
      <p:ext uri="{BB962C8B-B14F-4D97-AF65-F5344CB8AC3E}">
        <p14:creationId xmlns:p14="http://schemas.microsoft.com/office/powerpoint/2010/main" val="123826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C4BDC586-2A0F-B35F-0B64-775712777418}"/>
              </a:ext>
            </a:extLst>
          </p:cNvPr>
          <p:cNvPicPr>
            <a:picLocks noChangeAspect="1"/>
          </p:cNvPicPr>
          <p:nvPr/>
        </p:nvPicPr>
        <p:blipFill>
          <a:blip r:embed="rId3"/>
          <a:stretch>
            <a:fillRect/>
          </a:stretch>
        </p:blipFill>
        <p:spPr>
          <a:xfrm>
            <a:off x="560394" y="1485610"/>
            <a:ext cx="9476853" cy="2824994"/>
          </a:xfrm>
          <a:prstGeom prst="rect">
            <a:avLst/>
          </a:prstGeom>
        </p:spPr>
      </p:pic>
      <p:pic>
        <p:nvPicPr>
          <p:cNvPr id="7" name="Picture 6" descr="Diagram&#10;&#10;Description automatically generated">
            <a:extLst>
              <a:ext uri="{FF2B5EF4-FFF2-40B4-BE49-F238E27FC236}">
                <a16:creationId xmlns:a16="http://schemas.microsoft.com/office/drawing/2014/main" id="{4249BC06-B1C7-DEF8-BB35-E6087E6673BA}"/>
              </a:ext>
            </a:extLst>
          </p:cNvPr>
          <p:cNvPicPr>
            <a:picLocks noChangeAspect="1"/>
          </p:cNvPicPr>
          <p:nvPr/>
        </p:nvPicPr>
        <p:blipFill>
          <a:blip r:embed="rId4"/>
          <a:stretch>
            <a:fillRect/>
          </a:stretch>
        </p:blipFill>
        <p:spPr>
          <a:xfrm>
            <a:off x="5947363" y="4501689"/>
            <a:ext cx="5407660" cy="2194560"/>
          </a:xfrm>
          <a:prstGeom prst="rect">
            <a:avLst/>
          </a:prstGeom>
        </p:spPr>
      </p:pic>
      <p:sp>
        <p:nvSpPr>
          <p:cNvPr id="9" name="TextBox 8">
            <a:extLst>
              <a:ext uri="{FF2B5EF4-FFF2-40B4-BE49-F238E27FC236}">
                <a16:creationId xmlns:a16="http://schemas.microsoft.com/office/drawing/2014/main" id="{EFAF18DB-D5A1-AA1B-BABD-899552D81740}"/>
              </a:ext>
            </a:extLst>
          </p:cNvPr>
          <p:cNvSpPr txBox="1"/>
          <p:nvPr/>
        </p:nvSpPr>
        <p:spPr>
          <a:xfrm>
            <a:off x="8530936" y="2182091"/>
            <a:ext cx="3034146" cy="646331"/>
          </a:xfrm>
          <a:prstGeom prst="rect">
            <a:avLst/>
          </a:prstGeom>
          <a:noFill/>
        </p:spPr>
        <p:txBody>
          <a:bodyPr wrap="square" lIns="91440" tIns="45720" rIns="91440" bIns="45720" rtlCol="0" anchor="t">
            <a:spAutoFit/>
          </a:bodyPr>
          <a:lstStyle/>
          <a:p>
            <a:endParaRPr lang="en-US"/>
          </a:p>
          <a:p>
            <a:endParaRPr lang="en-US"/>
          </a:p>
        </p:txBody>
      </p:sp>
      <p:sp>
        <p:nvSpPr>
          <p:cNvPr id="11" name="Title 1">
            <a:extLst>
              <a:ext uri="{FF2B5EF4-FFF2-40B4-BE49-F238E27FC236}">
                <a16:creationId xmlns:a16="http://schemas.microsoft.com/office/drawing/2014/main" id="{F28BB981-F4F1-2C72-D36B-8F1D3C82E628}"/>
              </a:ext>
            </a:extLst>
          </p:cNvPr>
          <p:cNvSpPr>
            <a:spLocks noGrp="1"/>
          </p:cNvSpPr>
          <p:nvPr>
            <p:ph type="title"/>
          </p:nvPr>
        </p:nvSpPr>
        <p:spPr>
          <a:xfrm>
            <a:off x="1069848" y="484632"/>
            <a:ext cx="10058400" cy="1376870"/>
          </a:xfrm>
        </p:spPr>
        <p:txBody>
          <a:bodyPr/>
          <a:lstStyle/>
          <a:p>
            <a:r>
              <a:rPr lang="en-US" err="1">
                <a:latin typeface="Rockwell Condensed"/>
              </a:rPr>
              <a:t>End-TO-End</a:t>
            </a:r>
            <a:r>
              <a:rPr lang="en-US">
                <a:latin typeface="Rockwell Condensed"/>
              </a:rPr>
              <a:t> Flow</a:t>
            </a:r>
          </a:p>
        </p:txBody>
      </p:sp>
    </p:spTree>
    <p:extLst>
      <p:ext uri="{BB962C8B-B14F-4D97-AF65-F5344CB8AC3E}">
        <p14:creationId xmlns:p14="http://schemas.microsoft.com/office/powerpoint/2010/main" val="3964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B419-90EB-8FF4-8DFA-B92F0934B03B}"/>
              </a:ext>
            </a:extLst>
          </p:cNvPr>
          <p:cNvSpPr>
            <a:spLocks noGrp="1"/>
          </p:cNvSpPr>
          <p:nvPr>
            <p:ph type="title"/>
          </p:nvPr>
        </p:nvSpPr>
        <p:spPr/>
        <p:txBody>
          <a:bodyPr/>
          <a:lstStyle/>
          <a:p>
            <a:r>
              <a:rPr lang="en-US"/>
              <a:t>Implementation (Hardware)</a:t>
            </a:r>
          </a:p>
        </p:txBody>
      </p:sp>
      <p:pic>
        <p:nvPicPr>
          <p:cNvPr id="4" name="Picture 4">
            <a:extLst>
              <a:ext uri="{FF2B5EF4-FFF2-40B4-BE49-F238E27FC236}">
                <a16:creationId xmlns:a16="http://schemas.microsoft.com/office/drawing/2014/main" id="{F5D7A3DC-200D-877A-B54F-77EA383C32D8}"/>
              </a:ext>
            </a:extLst>
          </p:cNvPr>
          <p:cNvPicPr>
            <a:picLocks noGrp="1" noChangeAspect="1"/>
          </p:cNvPicPr>
          <p:nvPr>
            <p:ph idx="1"/>
          </p:nvPr>
        </p:nvPicPr>
        <p:blipFill>
          <a:blip r:embed="rId3"/>
          <a:stretch>
            <a:fillRect/>
          </a:stretch>
        </p:blipFill>
        <p:spPr>
          <a:xfrm>
            <a:off x="1453437" y="2121408"/>
            <a:ext cx="9291222" cy="4050792"/>
          </a:xfrm>
        </p:spPr>
      </p:pic>
    </p:spTree>
    <p:extLst>
      <p:ext uri="{BB962C8B-B14F-4D97-AF65-F5344CB8AC3E}">
        <p14:creationId xmlns:p14="http://schemas.microsoft.com/office/powerpoint/2010/main" val="102680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6C18-9123-A05D-5451-D517F968E2CA}"/>
              </a:ext>
            </a:extLst>
          </p:cNvPr>
          <p:cNvSpPr>
            <a:spLocks noGrp="1"/>
          </p:cNvSpPr>
          <p:nvPr>
            <p:ph type="title"/>
          </p:nvPr>
        </p:nvSpPr>
        <p:spPr>
          <a:xfrm>
            <a:off x="1069848" y="484632"/>
            <a:ext cx="10058400" cy="1609344"/>
          </a:xfrm>
        </p:spPr>
        <p:txBody>
          <a:bodyPr>
            <a:normAutofit/>
          </a:bodyPr>
          <a:lstStyle/>
          <a:p>
            <a:r>
              <a:rPr lang="en-US"/>
              <a:t>Implementation (Software)</a:t>
            </a:r>
          </a:p>
        </p:txBody>
      </p:sp>
      <p:sp>
        <p:nvSpPr>
          <p:cNvPr id="11"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CF3E7E4E-3EB6-C450-46E0-6F0365F846CD}"/>
              </a:ext>
            </a:extLst>
          </p:cNvPr>
          <p:cNvGraphicFramePr>
            <a:graphicFrameLocks noGrp="1"/>
          </p:cNvGraphicFramePr>
          <p:nvPr>
            <p:ph idx="1"/>
            <p:extLst>
              <p:ext uri="{D42A27DB-BD31-4B8C-83A1-F6EECF244321}">
                <p14:modId xmlns:p14="http://schemas.microsoft.com/office/powerpoint/2010/main" val="874536246"/>
              </p:ext>
            </p:extLst>
          </p:nvPr>
        </p:nvGraphicFramePr>
        <p:xfrm>
          <a:off x="1069975" y="2152915"/>
          <a:ext cx="10058400" cy="36178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9" name="TextBox 58">
            <a:extLst>
              <a:ext uri="{FF2B5EF4-FFF2-40B4-BE49-F238E27FC236}">
                <a16:creationId xmlns:a16="http://schemas.microsoft.com/office/drawing/2014/main" id="{B32C9672-15EC-1D95-D91C-4B8F1D8448CB}"/>
              </a:ext>
            </a:extLst>
          </p:cNvPr>
          <p:cNvSpPr txBox="1"/>
          <p:nvPr/>
        </p:nvSpPr>
        <p:spPr>
          <a:xfrm>
            <a:off x="5521271" y="6276813"/>
            <a:ext cx="55212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source code is available at </a:t>
            </a:r>
            <a:r>
              <a:rPr lang="en-US">
                <a:ea typeface="+mn-lt"/>
                <a:cs typeface="+mn-lt"/>
                <a:hlinkClick r:id="rId10"/>
              </a:rPr>
              <a:t>https://github</a:t>
            </a:r>
            <a:r>
              <a:rPr lang="en-US">
                <a:ea typeface="+mn-lt"/>
                <a:cs typeface="+mn-lt"/>
              </a:rPr>
              <a:t>.com/CMUChimpsLab/Peekaboo.</a:t>
            </a:r>
            <a:endParaRPr lang="en-US"/>
          </a:p>
        </p:txBody>
      </p:sp>
    </p:spTree>
    <p:extLst>
      <p:ext uri="{BB962C8B-B14F-4D97-AF65-F5344CB8AC3E}">
        <p14:creationId xmlns:p14="http://schemas.microsoft.com/office/powerpoint/2010/main" val="70542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5DDD-3C82-D671-5C66-ADFDF2A150FB}"/>
              </a:ext>
            </a:extLst>
          </p:cNvPr>
          <p:cNvSpPr>
            <a:spLocks noGrp="1"/>
          </p:cNvSpPr>
          <p:nvPr>
            <p:ph type="title"/>
          </p:nvPr>
        </p:nvSpPr>
        <p:spPr/>
        <p:txBody>
          <a:bodyPr/>
          <a:lstStyle/>
          <a:p>
            <a:r>
              <a:rPr lang="en-US"/>
              <a:t>Assumptions AND Benefits</a:t>
            </a:r>
          </a:p>
        </p:txBody>
      </p:sp>
      <p:graphicFrame>
        <p:nvGraphicFramePr>
          <p:cNvPr id="5" name="Content Placeholder 2">
            <a:extLst>
              <a:ext uri="{FF2B5EF4-FFF2-40B4-BE49-F238E27FC236}">
                <a16:creationId xmlns:a16="http://schemas.microsoft.com/office/drawing/2014/main" id="{9C2875A6-1943-9075-F9D7-3350413B7CB8}"/>
              </a:ext>
            </a:extLst>
          </p:cNvPr>
          <p:cNvGraphicFramePr>
            <a:graphicFrameLocks noGrp="1"/>
          </p:cNvGraphicFramePr>
          <p:nvPr>
            <p:ph idx="1"/>
            <p:extLst>
              <p:ext uri="{D42A27DB-BD31-4B8C-83A1-F6EECF244321}">
                <p14:modId xmlns:p14="http://schemas.microsoft.com/office/powerpoint/2010/main" val="379415919"/>
              </p:ext>
            </p:extLst>
          </p:nvPr>
        </p:nvGraphicFramePr>
        <p:xfrm>
          <a:off x="1069848" y="2095578"/>
          <a:ext cx="10058400" cy="4412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03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8C423-2FF4-ECC3-AABD-322CEF0D3CA3}"/>
              </a:ext>
            </a:extLst>
          </p:cNvPr>
          <p:cNvSpPr>
            <a:spLocks noGrp="1"/>
          </p:cNvSpPr>
          <p:nvPr>
            <p:ph type="title"/>
          </p:nvPr>
        </p:nvSpPr>
        <p:spPr>
          <a:xfrm>
            <a:off x="8156350" y="484632"/>
            <a:ext cx="3544035" cy="1609344"/>
          </a:xfrm>
          <a:ln>
            <a:noFill/>
          </a:ln>
        </p:spPr>
        <p:txBody>
          <a:bodyPr>
            <a:normAutofit/>
          </a:bodyPr>
          <a:lstStyle/>
          <a:p>
            <a:r>
              <a:rPr lang="en-US" sz="4000"/>
              <a:t>Peekaboo VS Firewall</a:t>
            </a:r>
          </a:p>
        </p:txBody>
      </p:sp>
      <p:pic>
        <p:nvPicPr>
          <p:cNvPr id="4" name="Picture 4" descr="Diagram&#10;&#10;Description automatically generated">
            <a:extLst>
              <a:ext uri="{FF2B5EF4-FFF2-40B4-BE49-F238E27FC236}">
                <a16:creationId xmlns:a16="http://schemas.microsoft.com/office/drawing/2014/main" id="{61A3F470-7A0B-DC4F-F2D3-1FED4A947401}"/>
              </a:ext>
            </a:extLst>
          </p:cNvPr>
          <p:cNvPicPr>
            <a:picLocks noChangeAspect="1"/>
          </p:cNvPicPr>
          <p:nvPr/>
        </p:nvPicPr>
        <p:blipFill>
          <a:blip r:embed="rId5"/>
          <a:stretch>
            <a:fillRect/>
          </a:stretch>
        </p:blipFill>
        <p:spPr>
          <a:xfrm>
            <a:off x="633999" y="1506567"/>
            <a:ext cx="6882269" cy="3235194"/>
          </a:xfrm>
          <a:prstGeom prst="rect">
            <a:avLst/>
          </a:prstGeom>
        </p:spPr>
      </p:pic>
      <p:sp>
        <p:nvSpPr>
          <p:cNvPr id="3" name="Content Placeholder 2">
            <a:extLst>
              <a:ext uri="{FF2B5EF4-FFF2-40B4-BE49-F238E27FC236}">
                <a16:creationId xmlns:a16="http://schemas.microsoft.com/office/drawing/2014/main" id="{531843C9-410E-EC0F-AD60-553089A1110A}"/>
              </a:ext>
            </a:extLst>
          </p:cNvPr>
          <p:cNvSpPr>
            <a:spLocks noGrp="1"/>
          </p:cNvSpPr>
          <p:nvPr>
            <p:ph idx="1"/>
          </p:nvPr>
        </p:nvSpPr>
        <p:spPr>
          <a:xfrm>
            <a:off x="8156351" y="2121408"/>
            <a:ext cx="3544034" cy="4050792"/>
          </a:xfrm>
        </p:spPr>
        <p:txBody>
          <a:bodyPr vert="horz" lIns="91440" tIns="45720" rIns="91440" bIns="45720" rtlCol="0">
            <a:normAutofit/>
          </a:bodyPr>
          <a:lstStyle/>
          <a:p>
            <a:r>
              <a:rPr lang="en-US"/>
              <a:t>Firewalls simply allow or deny the traffic request. Whereas Peekaboo pre-processes data to mitigate potential privacy risks.</a:t>
            </a:r>
          </a:p>
          <a:p>
            <a:pPr marL="0" indent="0">
              <a:buClr>
                <a:srgbClr val="9E3611"/>
              </a:buClr>
              <a:buNone/>
            </a:pPr>
            <a:endParaRPr lang="en-US"/>
          </a:p>
          <a:p>
            <a:pPr>
              <a:buClr>
                <a:srgbClr val="9E3611"/>
              </a:buClr>
            </a:pPr>
            <a:r>
              <a:rPr lang="en-US"/>
              <a:t>Peekaboo is whitelist only system because IOT devices are much simpler and mostly do not require general purpose network access</a:t>
            </a:r>
            <a:r>
              <a:rPr lang="en-US" sz="1600"/>
              <a:t>.</a:t>
            </a:r>
          </a:p>
        </p:txBody>
      </p:sp>
      <p:grpSp>
        <p:nvGrpSpPr>
          <p:cNvPr id="11" name="Group 1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4974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47CF-1209-BEBE-DE02-EE0D05C8B9EA}"/>
              </a:ext>
            </a:extLst>
          </p:cNvPr>
          <p:cNvSpPr>
            <a:spLocks noGrp="1"/>
          </p:cNvSpPr>
          <p:nvPr>
            <p:ph type="title"/>
          </p:nvPr>
        </p:nvSpPr>
        <p:spPr/>
        <p:txBody>
          <a:bodyPr/>
          <a:lstStyle/>
          <a:p>
            <a:r>
              <a:rPr lang="en-US"/>
              <a:t>Related work</a:t>
            </a:r>
          </a:p>
        </p:txBody>
      </p:sp>
      <p:graphicFrame>
        <p:nvGraphicFramePr>
          <p:cNvPr id="5" name="Content Placeholder 2">
            <a:extLst>
              <a:ext uri="{FF2B5EF4-FFF2-40B4-BE49-F238E27FC236}">
                <a16:creationId xmlns:a16="http://schemas.microsoft.com/office/drawing/2014/main" id="{557F9DF4-CCDB-0CC0-BA91-627880ADCB46}"/>
              </a:ext>
            </a:extLst>
          </p:cNvPr>
          <p:cNvGraphicFramePr>
            <a:graphicFrameLocks noGrp="1"/>
          </p:cNvGraphicFramePr>
          <p:nvPr>
            <p:ph idx="1"/>
            <p:extLst>
              <p:ext uri="{D42A27DB-BD31-4B8C-83A1-F6EECF244321}">
                <p14:modId xmlns:p14="http://schemas.microsoft.com/office/powerpoint/2010/main" val="3897128180"/>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310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7F51-DACE-4360-153B-8FEB6914351A}"/>
              </a:ext>
            </a:extLst>
          </p:cNvPr>
          <p:cNvSpPr>
            <a:spLocks noGrp="1"/>
          </p:cNvSpPr>
          <p:nvPr>
            <p:ph type="title"/>
          </p:nvPr>
        </p:nvSpPr>
        <p:spPr/>
        <p:txBody>
          <a:bodyPr/>
          <a:lstStyle/>
          <a:p>
            <a:r>
              <a:rPr lang="en-US">
                <a:latin typeface="Rockwell Condensed"/>
              </a:rPr>
              <a:t>Future Work and limitations</a:t>
            </a:r>
          </a:p>
        </p:txBody>
      </p:sp>
      <p:graphicFrame>
        <p:nvGraphicFramePr>
          <p:cNvPr id="11" name="Content Placeholder 2">
            <a:extLst>
              <a:ext uri="{FF2B5EF4-FFF2-40B4-BE49-F238E27FC236}">
                <a16:creationId xmlns:a16="http://schemas.microsoft.com/office/drawing/2014/main" id="{A2B40F17-2FC7-447F-F6F0-5CAC96B5D1F0}"/>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77B1E-68BA-91F8-2426-CCB960D1E0B3}"/>
              </a:ext>
            </a:extLst>
          </p:cNvPr>
          <p:cNvSpPr>
            <a:spLocks noGrp="1"/>
          </p:cNvSpPr>
          <p:nvPr>
            <p:ph type="title"/>
          </p:nvPr>
        </p:nvSpPr>
        <p:spPr>
          <a:xfrm>
            <a:off x="4970109" y="484632"/>
            <a:ext cx="6730277" cy="1609344"/>
          </a:xfrm>
          <a:ln>
            <a:noFill/>
          </a:ln>
        </p:spPr>
        <p:txBody>
          <a:bodyPr>
            <a:normAutofit/>
          </a:bodyPr>
          <a:lstStyle/>
          <a:p>
            <a:r>
              <a:rPr lang="en-US" sz="4400">
                <a:latin typeface="Rockwell Condensed"/>
              </a:rPr>
              <a:t>Conclusion</a:t>
            </a:r>
          </a:p>
        </p:txBody>
      </p:sp>
      <p:pic>
        <p:nvPicPr>
          <p:cNvPr id="5" name="Content Placeholder 4" descr="Diagram&#10;&#10;Description automatically generated">
            <a:extLst>
              <a:ext uri="{FF2B5EF4-FFF2-40B4-BE49-F238E27FC236}">
                <a16:creationId xmlns:a16="http://schemas.microsoft.com/office/drawing/2014/main" id="{336EA04F-D9E4-85C8-1AE0-47B7552E9545}"/>
              </a:ext>
            </a:extLst>
          </p:cNvPr>
          <p:cNvPicPr>
            <a:picLocks noChangeAspect="1"/>
          </p:cNvPicPr>
          <p:nvPr/>
        </p:nvPicPr>
        <p:blipFill>
          <a:blip r:embed="rId5"/>
          <a:stretch>
            <a:fillRect/>
          </a:stretch>
        </p:blipFill>
        <p:spPr>
          <a:xfrm>
            <a:off x="706857" y="640080"/>
            <a:ext cx="3576384" cy="5588101"/>
          </a:xfrm>
          <a:prstGeom prst="rect">
            <a:avLst/>
          </a:prstGeom>
        </p:spPr>
      </p:pic>
      <p:sp>
        <p:nvSpPr>
          <p:cNvPr id="9" name="Content Placeholder 8">
            <a:extLst>
              <a:ext uri="{FF2B5EF4-FFF2-40B4-BE49-F238E27FC236}">
                <a16:creationId xmlns:a16="http://schemas.microsoft.com/office/drawing/2014/main" id="{3166CFBC-A648-F119-6782-16339E475108}"/>
              </a:ext>
            </a:extLst>
          </p:cNvPr>
          <p:cNvSpPr>
            <a:spLocks noGrp="1"/>
          </p:cNvSpPr>
          <p:nvPr>
            <p:ph idx="1"/>
          </p:nvPr>
        </p:nvSpPr>
        <p:spPr>
          <a:xfrm>
            <a:off x="4970109" y="2121408"/>
            <a:ext cx="6730276" cy="4050792"/>
          </a:xfrm>
        </p:spPr>
        <p:txBody>
          <a:bodyPr vert="horz" lIns="91440" tIns="45720" rIns="91440" bIns="45720" rtlCol="0" anchor="t">
            <a:normAutofit/>
          </a:bodyPr>
          <a:lstStyle/>
          <a:p>
            <a:pPr algn="just"/>
            <a:r>
              <a:rPr lang="en-US"/>
              <a:t>Latest IoT app development Framework. </a:t>
            </a:r>
          </a:p>
          <a:p>
            <a:pPr algn="just"/>
            <a:r>
              <a:rPr lang="en-US"/>
              <a:t>Used by developers to build privacy-sensitive smart home apps. </a:t>
            </a:r>
          </a:p>
          <a:p>
            <a:pPr algn="just"/>
            <a:r>
              <a:rPr lang="en-US"/>
              <a:t>The three key ideas that puts out Peekaboo’s Design : </a:t>
            </a:r>
          </a:p>
          <a:p>
            <a:pPr lvl="1" algn="just">
              <a:buFont typeface="Wingdings" pitchFamily="2" charset="2"/>
              <a:buChar char="Ø"/>
            </a:pPr>
            <a:r>
              <a:rPr lang="en-US" sz="1800">
                <a:effectLst/>
              </a:rPr>
              <a:t>factoring out repetitive data pre-processing tasks from the cloud side onto a user-controlled hub.</a:t>
            </a:r>
          </a:p>
          <a:p>
            <a:pPr lvl="1" algn="just">
              <a:buFont typeface="Wingdings" pitchFamily="2" charset="2"/>
              <a:buChar char="Ø"/>
            </a:pPr>
            <a:r>
              <a:rPr lang="en-US" sz="1800">
                <a:effectLst/>
              </a:rPr>
              <a:t>supporting the implementation of these tasks through a fixed set of open- source, reusable, and chainable </a:t>
            </a:r>
            <a:r>
              <a:rPr lang="en-US" sz="1800" b="0">
                <a:effectLst/>
              </a:rPr>
              <a:t>operators</a:t>
            </a:r>
            <a:r>
              <a:rPr lang="en-US"/>
              <a:t> </a:t>
            </a:r>
          </a:p>
          <a:p>
            <a:pPr lvl="1" algn="just">
              <a:buFont typeface="Wingdings" pitchFamily="2" charset="2"/>
              <a:buChar char="Ø"/>
            </a:pPr>
            <a:r>
              <a:rPr lang="en-US" sz="1800">
                <a:effectLst/>
              </a:rPr>
              <a:t>describing the data pre-processing pipelines in a text-based </a:t>
            </a:r>
            <a:r>
              <a:rPr lang="en-US" sz="1800" b="0">
                <a:effectLst/>
              </a:rPr>
              <a:t>manifest </a:t>
            </a:r>
            <a:r>
              <a:rPr lang="en-US" sz="1800">
                <a:effectLst/>
              </a:rPr>
              <a:t>file</a:t>
            </a:r>
            <a:r>
              <a:rPr lang="en-US"/>
              <a:t> </a:t>
            </a:r>
          </a:p>
          <a:p>
            <a:pPr lvl="1">
              <a:buFont typeface="Wingdings" pitchFamily="2" charset="2"/>
              <a:buChar char="Ø"/>
            </a:pPr>
            <a:endParaRPr lang="en-US"/>
          </a:p>
          <a:p>
            <a:pPr lvl="1">
              <a:buFont typeface="Wingdings" pitchFamily="2" charset="2"/>
              <a:buChar char="Ø"/>
            </a:pPr>
            <a:endParaRPr lang="en-US"/>
          </a:p>
        </p:txBody>
      </p:sp>
      <p:grpSp>
        <p:nvGrpSpPr>
          <p:cNvPr id="14" name="Group 13">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7646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19" name="Rectangle 1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5F3B1-2489-856C-307D-96B424FE94E8}"/>
              </a:ext>
            </a:extLst>
          </p:cNvPr>
          <p:cNvSpPr>
            <a:spLocks noGrp="1"/>
          </p:cNvSpPr>
          <p:nvPr>
            <p:ph type="title"/>
          </p:nvPr>
        </p:nvSpPr>
        <p:spPr>
          <a:xfrm>
            <a:off x="6556100" y="1360493"/>
            <a:ext cx="4972511" cy="3106732"/>
          </a:xfrm>
        </p:spPr>
        <p:txBody>
          <a:bodyPr vert="horz" lIns="91440" tIns="45720" rIns="91440" bIns="45720" rtlCol="0" anchor="b">
            <a:normAutofit/>
          </a:bodyPr>
          <a:lstStyle/>
          <a:p>
            <a:pPr>
              <a:lnSpc>
                <a:spcPct val="80000"/>
              </a:lnSpc>
            </a:pPr>
            <a:r>
              <a:rPr lang="en-US" sz="7200">
                <a:solidFill>
                  <a:schemeClr val="tx1"/>
                </a:solidFill>
              </a:rPr>
              <a:t>THANK YOU</a:t>
            </a:r>
          </a:p>
        </p:txBody>
      </p:sp>
      <p:sp>
        <p:nvSpPr>
          <p:cNvPr id="21" name="Freeform: Shape 20">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Smiling Face with No Fill">
            <a:extLst>
              <a:ext uri="{FF2B5EF4-FFF2-40B4-BE49-F238E27FC236}">
                <a16:creationId xmlns:a16="http://schemas.microsoft.com/office/drawing/2014/main" id="{DD161D93-843C-07F9-6B9A-CBC3B7333A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7150" y="1526651"/>
            <a:ext cx="3804698" cy="3804698"/>
          </a:xfrm>
          <a:prstGeom prst="rect">
            <a:avLst/>
          </a:prstGeom>
        </p:spPr>
      </p:pic>
    </p:spTree>
    <p:extLst>
      <p:ext uri="{BB962C8B-B14F-4D97-AF65-F5344CB8AC3E}">
        <p14:creationId xmlns:p14="http://schemas.microsoft.com/office/powerpoint/2010/main" val="6128735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 y="0"/>
            <a:ext cx="12188952" cy="6858000"/>
          </a:xfrm>
          <a:prstGeom prst="rect">
            <a:avLst/>
          </a:prstGeom>
          <a:blipFill dpi="0" rotWithShape="1">
            <a:blip r:embed="rId2">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A3688-23D4-D62D-2A77-DCEE7BBF931D}"/>
              </a:ext>
            </a:extLst>
          </p:cNvPr>
          <p:cNvSpPr>
            <a:spLocks noGrp="1"/>
          </p:cNvSpPr>
          <p:nvPr>
            <p:ph type="title"/>
          </p:nvPr>
        </p:nvSpPr>
        <p:spPr>
          <a:xfrm>
            <a:off x="1069848" y="484632"/>
            <a:ext cx="10058400" cy="1609344"/>
          </a:xfrm>
        </p:spPr>
        <p:txBody>
          <a:bodyPr>
            <a:normAutofit/>
          </a:bodyPr>
          <a:lstStyle/>
          <a:p>
            <a:r>
              <a:rPr lang="en-US"/>
              <a:t>Overview</a:t>
            </a:r>
          </a:p>
        </p:txBody>
      </p:sp>
      <p:grpSp>
        <p:nvGrpSpPr>
          <p:cNvPr id="25" name="Group 24">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16" name="Content Placeholder 2">
            <a:extLst>
              <a:ext uri="{FF2B5EF4-FFF2-40B4-BE49-F238E27FC236}">
                <a16:creationId xmlns:a16="http://schemas.microsoft.com/office/drawing/2014/main" id="{6A6203C9-31C2-1CC2-A390-2F74469660E9}"/>
              </a:ext>
            </a:extLst>
          </p:cNvPr>
          <p:cNvGraphicFramePr>
            <a:graphicFrameLocks noGrp="1"/>
          </p:cNvGraphicFramePr>
          <p:nvPr>
            <p:ph idx="1"/>
            <p:extLst>
              <p:ext uri="{D42A27DB-BD31-4B8C-83A1-F6EECF244321}">
                <p14:modId xmlns:p14="http://schemas.microsoft.com/office/powerpoint/2010/main" val="756036959"/>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615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E4C43BCC-D511-DE6D-2588-1B0D0E0F1C7C}"/>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cs typeface="Calibri Light"/>
              </a:rPr>
              <a:t>Current Challenges in Data Privacy</a:t>
            </a:r>
            <a:endParaRPr lang="en-US" sz="4800">
              <a:solidFill>
                <a:srgbClr val="FFFFFF"/>
              </a:solidFill>
            </a:endParaRPr>
          </a:p>
        </p:txBody>
      </p:sp>
      <p:sp>
        <p:nvSpPr>
          <p:cNvPr id="17" name="Content Placeholder 2">
            <a:extLst>
              <a:ext uri="{FF2B5EF4-FFF2-40B4-BE49-F238E27FC236}">
                <a16:creationId xmlns:a16="http://schemas.microsoft.com/office/drawing/2014/main" id="{DE82D682-C7DD-00D2-FFAB-5D7F2C849F8C}"/>
              </a:ext>
            </a:extLst>
          </p:cNvPr>
          <p:cNvSpPr>
            <a:spLocks noGrp="1"/>
          </p:cNvSpPr>
          <p:nvPr>
            <p:ph idx="1"/>
          </p:nvPr>
        </p:nvSpPr>
        <p:spPr>
          <a:xfrm>
            <a:off x="5053780" y="599768"/>
            <a:ext cx="6074467" cy="5572432"/>
          </a:xfrm>
        </p:spPr>
        <p:txBody>
          <a:bodyPr vert="horz" lIns="91440" tIns="45720" rIns="91440" bIns="45720" rtlCol="0" anchor="ctr">
            <a:normAutofit/>
          </a:bodyPr>
          <a:lstStyle/>
          <a:p>
            <a:r>
              <a:rPr lang="en-US">
                <a:cs typeface="Calibri"/>
              </a:rPr>
              <a:t>AGGREGATED DATA COLLECTION AT SOURCE</a:t>
            </a:r>
          </a:p>
          <a:p>
            <a:pPr marL="457200" indent="-457200">
              <a:buClr>
                <a:srgbClr val="9E3611"/>
              </a:buClr>
              <a:buAutoNum type="arabicPeriod"/>
            </a:pPr>
            <a:r>
              <a:rPr lang="en-US">
                <a:cs typeface="Calibri"/>
              </a:rPr>
              <a:t>Example: Smart TV data collection may reveal  unwanted personal information.   </a:t>
            </a:r>
          </a:p>
          <a:p>
            <a:pPr marL="457200" indent="-457200">
              <a:buClr>
                <a:srgbClr val="9E3611"/>
              </a:buClr>
              <a:buAutoNum type="arabicPeriod"/>
            </a:pPr>
            <a:r>
              <a:rPr lang="en-US">
                <a:cs typeface="Calibri"/>
              </a:rPr>
              <a:t>Android/Google app permission system </a:t>
            </a:r>
            <a:r>
              <a:rPr lang="en-US">
                <a:ea typeface="+mn-lt"/>
                <a:cs typeface="+mn-lt"/>
              </a:rPr>
              <a:t>is binary all-or-nothing access.</a:t>
            </a:r>
            <a:endParaRPr lang="en-US"/>
          </a:p>
          <a:p>
            <a:pPr marL="274320" lvl="1" indent="0">
              <a:buNone/>
            </a:pPr>
            <a:endParaRPr lang="en-US">
              <a:cs typeface="Calibri"/>
            </a:endParaRPr>
          </a:p>
          <a:p>
            <a:r>
              <a:rPr lang="en-US">
                <a:cs typeface="Calibri"/>
              </a:rPr>
              <a:t>VALIDATE THE DATA COLLECTED</a:t>
            </a:r>
          </a:p>
          <a:p>
            <a:pPr marL="457200" indent="-457200">
              <a:buClr>
                <a:srgbClr val="9E3611"/>
              </a:buClr>
              <a:buAutoNum type="arabicPeriod"/>
            </a:pPr>
            <a:r>
              <a:rPr lang="en-US">
                <a:cs typeface="Calibri"/>
              </a:rPr>
              <a:t>Edge devices, communication and backend servers are all </a:t>
            </a:r>
            <a:r>
              <a:rPr lang="en-US" err="1">
                <a:cs typeface="Calibri"/>
              </a:rPr>
              <a:t>blackboxes</a:t>
            </a:r>
            <a:r>
              <a:rPr lang="en-US">
                <a:cs typeface="Calibri"/>
              </a:rPr>
              <a:t>.</a:t>
            </a:r>
          </a:p>
          <a:p>
            <a:pPr marL="457200" indent="-457200">
              <a:buClr>
                <a:srgbClr val="9E3611"/>
              </a:buClr>
              <a:buAutoNum type="arabicPeriod"/>
            </a:pPr>
            <a:r>
              <a:rPr lang="en-US">
                <a:cs typeface="Calibri"/>
              </a:rPr>
              <a:t>Only way to verify is Reverse Engineering.</a:t>
            </a:r>
          </a:p>
          <a:p>
            <a:pPr marL="0" indent="0">
              <a:buNone/>
            </a:pPr>
            <a:r>
              <a:rPr lang="en-US">
                <a:cs typeface="Calibri"/>
              </a:rPr>
              <a:t>    </a:t>
            </a:r>
          </a:p>
          <a:p>
            <a:pPr marL="0" indent="0">
              <a:buClr>
                <a:srgbClr val="D34817">
                  <a:lumMod val="75000"/>
                </a:srgbClr>
              </a:buClr>
              <a:buNone/>
            </a:pPr>
            <a:endParaRPr lang="en-US">
              <a:cs typeface="Calibri"/>
            </a:endParaRPr>
          </a:p>
          <a:p>
            <a:pPr lvl="1">
              <a:buClr>
                <a:srgbClr val="D34817">
                  <a:lumMod val="75000"/>
                </a:srgbClr>
              </a:buClr>
            </a:pPr>
            <a:endParaRPr lang="en-US">
              <a:cs typeface="Calibri"/>
            </a:endParaRPr>
          </a:p>
          <a:p>
            <a:pPr marL="274320" lvl="1" indent="0">
              <a:buClr>
                <a:srgbClr val="9E3611"/>
              </a:buClr>
              <a:buNone/>
            </a:pPr>
            <a:endParaRPr lang="en-US">
              <a:cs typeface="Calibri"/>
            </a:endParaRP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5649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4" descr="Blue blocks and networks technology background">
            <a:extLst>
              <a:ext uri="{FF2B5EF4-FFF2-40B4-BE49-F238E27FC236}">
                <a16:creationId xmlns:a16="http://schemas.microsoft.com/office/drawing/2014/main" id="{0B548D0C-DE30-B3C1-581E-A8F5AFA6B9D3}"/>
              </a:ext>
            </a:extLst>
          </p:cNvPr>
          <p:cNvPicPr>
            <a:picLocks noChangeAspect="1"/>
          </p:cNvPicPr>
          <p:nvPr/>
        </p:nvPicPr>
        <p:blipFill rotWithShape="1">
          <a:blip r:embed="rId2">
            <a:duotone>
              <a:schemeClr val="accent5">
                <a:shade val="45000"/>
                <a:satMod val="135000"/>
              </a:schemeClr>
              <a:prstClr val="white"/>
            </a:duotone>
          </a:blip>
          <a:srcRect b="-446"/>
          <a:stretch/>
        </p:blipFill>
        <p:spPr>
          <a:xfrm>
            <a:off x="20" y="1"/>
            <a:ext cx="12191980" cy="6857999"/>
          </a:xfrm>
          <a:prstGeom prst="rect">
            <a:avLst/>
          </a:prstGeom>
        </p:spPr>
      </p:pic>
      <p:sp>
        <p:nvSpPr>
          <p:cNvPr id="8"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 y="0"/>
            <a:ext cx="12188952"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3AA58-3CCB-641A-8405-EF13033F6ABB}"/>
              </a:ext>
            </a:extLst>
          </p:cNvPr>
          <p:cNvSpPr>
            <a:spLocks noGrp="1"/>
          </p:cNvSpPr>
          <p:nvPr>
            <p:ph type="title"/>
          </p:nvPr>
        </p:nvSpPr>
        <p:spPr>
          <a:xfrm>
            <a:off x="1069848" y="484632"/>
            <a:ext cx="10058400" cy="1609344"/>
          </a:xfrm>
        </p:spPr>
        <p:txBody>
          <a:bodyPr>
            <a:normAutofit/>
          </a:bodyPr>
          <a:lstStyle/>
          <a:p>
            <a:r>
              <a:rPr lang="en-US"/>
              <a:t>Solution: Peekaboo</a:t>
            </a:r>
          </a:p>
        </p:txBody>
      </p:sp>
      <p:sp>
        <p:nvSpPr>
          <p:cNvPr id="3" name="Content Placeholder 2">
            <a:extLst>
              <a:ext uri="{FF2B5EF4-FFF2-40B4-BE49-F238E27FC236}">
                <a16:creationId xmlns:a16="http://schemas.microsoft.com/office/drawing/2014/main" id="{46F7EA1C-5F7F-4B15-0F0D-A896FEC534D7}"/>
              </a:ext>
            </a:extLst>
          </p:cNvPr>
          <p:cNvSpPr>
            <a:spLocks noGrp="1"/>
          </p:cNvSpPr>
          <p:nvPr>
            <p:ph idx="1"/>
          </p:nvPr>
        </p:nvSpPr>
        <p:spPr>
          <a:xfrm>
            <a:off x="1042416" y="1903199"/>
            <a:ext cx="10058400" cy="4050792"/>
          </a:xfrm>
        </p:spPr>
        <p:txBody>
          <a:bodyPr vert="horz" lIns="91440" tIns="45720" rIns="91440" bIns="45720" rtlCol="0" anchor="t">
            <a:normAutofit/>
          </a:bodyPr>
          <a:lstStyle/>
          <a:p>
            <a:r>
              <a:rPr lang="en-US"/>
              <a:t>Peekaboo is a privacy- sensitive architecture for the developers to use while building smart home apps. </a:t>
            </a:r>
          </a:p>
          <a:p>
            <a:r>
              <a:rPr lang="en-US"/>
              <a:t>The three characteristics that sets it apart from the traditional architecture are: </a:t>
            </a:r>
          </a:p>
          <a:p>
            <a:pPr lvl="1">
              <a:buFont typeface="Wingdings" pitchFamily="2" charset="2"/>
              <a:buChar char="Ø"/>
            </a:pPr>
            <a:r>
              <a:rPr lang="en-US" b="0">
                <a:effectLst/>
              </a:rPr>
              <a:t>developers to explicitly declare desired data collection behaviors in an application manifest</a:t>
            </a:r>
            <a:r>
              <a:rPr lang="en-US"/>
              <a:t> which is text based.</a:t>
            </a:r>
            <a:endParaRPr lang="en-US" b="0">
              <a:effectLst/>
            </a:endParaRPr>
          </a:p>
          <a:p>
            <a:pPr lvl="1">
              <a:buFont typeface="Wingdings" pitchFamily="2" charset="2"/>
              <a:buChar char="Ø"/>
            </a:pPr>
            <a:r>
              <a:rPr lang="en-US"/>
              <a:t>D</a:t>
            </a:r>
            <a:r>
              <a:rPr lang="en-US" sz="1800">
                <a:effectLst/>
              </a:rPr>
              <a:t>evelopers should choose from a small and </a:t>
            </a:r>
            <a:r>
              <a:rPr lang="en-US" sz="1800" b="0">
                <a:effectLst/>
              </a:rPr>
              <a:t>fixed </a:t>
            </a:r>
            <a:r>
              <a:rPr lang="en-US" sz="1800">
                <a:effectLst/>
              </a:rPr>
              <a:t>set of operators </a:t>
            </a:r>
            <a:r>
              <a:rPr lang="en-US"/>
              <a:t>which minimize the data based on requirements before sending it to the cloud. </a:t>
            </a:r>
            <a:endParaRPr lang="en-US" sz="1800">
              <a:effectLst/>
            </a:endParaRPr>
          </a:p>
          <a:p>
            <a:pPr lvl="1">
              <a:buFont typeface="Wingdings" pitchFamily="2" charset="2"/>
              <a:buChar char="Ø"/>
            </a:pPr>
            <a:r>
              <a:rPr lang="en-US"/>
              <a:t>I</a:t>
            </a:r>
            <a:r>
              <a:rPr lang="en-US" sz="1800">
                <a:effectLst/>
              </a:rPr>
              <a:t>n-home trusted Peekaboo hub, mediates between all devices in the home and the outside Internet.</a:t>
            </a:r>
            <a:r>
              <a:rPr lang="en-US"/>
              <a:t> </a:t>
            </a:r>
          </a:p>
          <a:p>
            <a:pPr lvl="1">
              <a:buFont typeface="Wingdings" pitchFamily="2" charset="2"/>
              <a:buChar char="Ø"/>
            </a:pPr>
            <a:endParaRPr lang="en-US"/>
          </a:p>
          <a:p>
            <a:pPr lvl="1">
              <a:buFont typeface="Wingdings" pitchFamily="2" charset="2"/>
              <a:buChar char="Ø"/>
            </a:pPr>
            <a:endParaRPr lang="en-US"/>
          </a:p>
          <a:p>
            <a:pPr lvl="1">
              <a:buFont typeface="Wingdings" pitchFamily="2" charset="2"/>
              <a:buChar char="Ø"/>
            </a:pPr>
            <a:endParaRPr lang="en-US"/>
          </a:p>
        </p:txBody>
      </p:sp>
      <p:grpSp>
        <p:nvGrpSpPr>
          <p:cNvPr id="10"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6"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5419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4" name="Rectangle 13">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5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5">
              <a:alphaModFix amt="5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9A1F77-01E4-1D97-FA03-F836C6C238DE}"/>
              </a:ext>
            </a:extLst>
          </p:cNvPr>
          <p:cNvSpPr txBox="1"/>
          <p:nvPr/>
        </p:nvSpPr>
        <p:spPr>
          <a:xfrm>
            <a:off x="1025236" y="817418"/>
            <a:ext cx="9947564" cy="461665"/>
          </a:xfrm>
          <a:prstGeom prst="rect">
            <a:avLst/>
          </a:prstGeom>
          <a:noFill/>
        </p:spPr>
        <p:txBody>
          <a:bodyPr wrap="square" lIns="91440" tIns="45720" rIns="91440" bIns="45720" rtlCol="0" anchor="t">
            <a:spAutoFit/>
          </a:bodyPr>
          <a:lstStyle/>
          <a:p>
            <a:pPr algn="ctr"/>
            <a:r>
              <a:rPr lang="en-US" sz="2400"/>
              <a:t>The first key idea of Peekaboo is text-based manifest</a:t>
            </a:r>
          </a:p>
        </p:txBody>
      </p:sp>
      <p:pic>
        <p:nvPicPr>
          <p:cNvPr id="7" name="Picture 6" descr="Diagram, text&#10;&#10;Description automatically generated">
            <a:extLst>
              <a:ext uri="{FF2B5EF4-FFF2-40B4-BE49-F238E27FC236}">
                <a16:creationId xmlns:a16="http://schemas.microsoft.com/office/drawing/2014/main" id="{388094A0-DF50-1C4F-C8AE-D7B6B1CD8BB9}"/>
              </a:ext>
            </a:extLst>
          </p:cNvPr>
          <p:cNvPicPr>
            <a:picLocks noChangeAspect="1"/>
          </p:cNvPicPr>
          <p:nvPr/>
        </p:nvPicPr>
        <p:blipFill>
          <a:blip r:embed="rId7"/>
          <a:stretch>
            <a:fillRect/>
          </a:stretch>
        </p:blipFill>
        <p:spPr>
          <a:xfrm>
            <a:off x="1390726" y="1823996"/>
            <a:ext cx="9216583" cy="4216586"/>
          </a:xfrm>
          <a:prstGeom prst="rect">
            <a:avLst/>
          </a:prstGeom>
        </p:spPr>
      </p:pic>
    </p:spTree>
    <p:extLst>
      <p:ext uri="{BB962C8B-B14F-4D97-AF65-F5344CB8AC3E}">
        <p14:creationId xmlns:p14="http://schemas.microsoft.com/office/powerpoint/2010/main" val="101428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4" name="Rectangle 13">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5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5">
              <a:alphaModFix amt="5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9A1F77-01E4-1D97-FA03-F836C6C238DE}"/>
              </a:ext>
            </a:extLst>
          </p:cNvPr>
          <p:cNvSpPr txBox="1"/>
          <p:nvPr/>
        </p:nvSpPr>
        <p:spPr>
          <a:xfrm>
            <a:off x="1014845" y="657713"/>
            <a:ext cx="9947564" cy="830997"/>
          </a:xfrm>
          <a:prstGeom prst="rect">
            <a:avLst/>
          </a:prstGeom>
          <a:noFill/>
        </p:spPr>
        <p:txBody>
          <a:bodyPr wrap="square" lIns="91440" tIns="45720" rIns="91440" bIns="45720" rtlCol="0" anchor="t">
            <a:spAutoFit/>
          </a:bodyPr>
          <a:lstStyle/>
          <a:p>
            <a:r>
              <a:rPr lang="en-US" sz="2400"/>
              <a:t>The second key idea of Peekaboo is its availability of pre-processing function for developers. </a:t>
            </a:r>
          </a:p>
        </p:txBody>
      </p:sp>
      <p:pic>
        <p:nvPicPr>
          <p:cNvPr id="8" name="Content Placeholder 4" descr="Diagram&#10;&#10;Description automatically generated with medium confidence">
            <a:extLst>
              <a:ext uri="{FF2B5EF4-FFF2-40B4-BE49-F238E27FC236}">
                <a16:creationId xmlns:a16="http://schemas.microsoft.com/office/drawing/2014/main" id="{AC00C479-8C0C-1B4D-E58A-7B44F3977775}"/>
              </a:ext>
            </a:extLst>
          </p:cNvPr>
          <p:cNvPicPr>
            <a:picLocks noChangeAspect="1"/>
          </p:cNvPicPr>
          <p:nvPr/>
        </p:nvPicPr>
        <p:blipFill>
          <a:blip r:embed="rId7"/>
          <a:stretch>
            <a:fillRect/>
          </a:stretch>
        </p:blipFill>
        <p:spPr>
          <a:xfrm>
            <a:off x="685307" y="1552576"/>
            <a:ext cx="8661022" cy="4051300"/>
          </a:xfrm>
          <a:prstGeom prst="rect">
            <a:avLst/>
          </a:prstGeom>
        </p:spPr>
      </p:pic>
      <p:sp>
        <p:nvSpPr>
          <p:cNvPr id="9" name="TextBox 8">
            <a:extLst>
              <a:ext uri="{FF2B5EF4-FFF2-40B4-BE49-F238E27FC236}">
                <a16:creationId xmlns:a16="http://schemas.microsoft.com/office/drawing/2014/main" id="{5C7EEBBB-8E84-FAAF-507B-E9F0B5FC3C06}"/>
              </a:ext>
            </a:extLst>
          </p:cNvPr>
          <p:cNvSpPr txBox="1"/>
          <p:nvPr/>
        </p:nvSpPr>
        <p:spPr>
          <a:xfrm>
            <a:off x="9085172" y="2827788"/>
            <a:ext cx="2230528" cy="1200329"/>
          </a:xfrm>
          <a:prstGeom prst="rect">
            <a:avLst/>
          </a:prstGeom>
          <a:noFill/>
        </p:spPr>
        <p:txBody>
          <a:bodyPr wrap="square" rtlCol="0">
            <a:spAutoFit/>
          </a:bodyPr>
          <a:lstStyle/>
          <a:p>
            <a:r>
              <a:rPr lang="en-US"/>
              <a:t>Peekaboo’s Programming Environment built in Peekaboo. </a:t>
            </a:r>
          </a:p>
        </p:txBody>
      </p:sp>
      <p:sp>
        <p:nvSpPr>
          <p:cNvPr id="15" name="TextBox 14">
            <a:extLst>
              <a:ext uri="{FF2B5EF4-FFF2-40B4-BE49-F238E27FC236}">
                <a16:creationId xmlns:a16="http://schemas.microsoft.com/office/drawing/2014/main" id="{8B7DCFBA-7E87-B7BA-1339-EC25046A5D3A}"/>
              </a:ext>
            </a:extLst>
          </p:cNvPr>
          <p:cNvSpPr txBox="1"/>
          <p:nvPr/>
        </p:nvSpPr>
        <p:spPr>
          <a:xfrm>
            <a:off x="685307" y="5667742"/>
            <a:ext cx="10931729" cy="369332"/>
          </a:xfrm>
          <a:prstGeom prst="rect">
            <a:avLst/>
          </a:prstGeom>
          <a:noFill/>
        </p:spPr>
        <p:txBody>
          <a:bodyPr wrap="square" lIns="91440" tIns="45720" rIns="91440" bIns="45720" anchor="t">
            <a:spAutoFit/>
          </a:bodyPr>
          <a:lstStyle/>
          <a:p>
            <a:r>
              <a:rPr lang="en-US"/>
              <a:t>Peekaboo has a fixed set of pre-defined operators that allow developers to program the dataflow. </a:t>
            </a:r>
          </a:p>
        </p:txBody>
      </p:sp>
    </p:spTree>
    <p:extLst>
      <p:ext uri="{BB962C8B-B14F-4D97-AF65-F5344CB8AC3E}">
        <p14:creationId xmlns:p14="http://schemas.microsoft.com/office/powerpoint/2010/main" val="315439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4" name="Rectangle 13">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5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5">
              <a:alphaModFix amt="5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721E76F-503B-3538-55BE-DDE69AC412D6}"/>
              </a:ext>
            </a:extLst>
          </p:cNvPr>
          <p:cNvPicPr>
            <a:picLocks noChangeAspect="1"/>
          </p:cNvPicPr>
          <p:nvPr/>
        </p:nvPicPr>
        <p:blipFill>
          <a:blip r:embed="rId7"/>
          <a:stretch>
            <a:fillRect/>
          </a:stretch>
        </p:blipFill>
        <p:spPr>
          <a:xfrm>
            <a:off x="1025236" y="1500796"/>
            <a:ext cx="10599597" cy="4478328"/>
          </a:xfrm>
          <a:prstGeom prst="rect">
            <a:avLst/>
          </a:prstGeom>
        </p:spPr>
      </p:pic>
      <p:sp>
        <p:nvSpPr>
          <p:cNvPr id="6" name="TextBox 5">
            <a:extLst>
              <a:ext uri="{FF2B5EF4-FFF2-40B4-BE49-F238E27FC236}">
                <a16:creationId xmlns:a16="http://schemas.microsoft.com/office/drawing/2014/main" id="{A19A1F77-01E4-1D97-FA03-F836C6C238DE}"/>
              </a:ext>
            </a:extLst>
          </p:cNvPr>
          <p:cNvSpPr txBox="1"/>
          <p:nvPr/>
        </p:nvSpPr>
        <p:spPr>
          <a:xfrm>
            <a:off x="1025236" y="817418"/>
            <a:ext cx="9947564" cy="830997"/>
          </a:xfrm>
          <a:prstGeom prst="rect">
            <a:avLst/>
          </a:prstGeom>
          <a:noFill/>
        </p:spPr>
        <p:txBody>
          <a:bodyPr wrap="square" rtlCol="0">
            <a:spAutoFit/>
          </a:bodyPr>
          <a:lstStyle/>
          <a:p>
            <a:r>
              <a:rPr lang="en-US" sz="2400"/>
              <a:t>The third key idea of Peekaboo is a runtime with pre-loaded implementations. (TRUSTED) </a:t>
            </a:r>
          </a:p>
        </p:txBody>
      </p:sp>
    </p:spTree>
    <p:extLst>
      <p:ext uri="{BB962C8B-B14F-4D97-AF65-F5344CB8AC3E}">
        <p14:creationId xmlns:p14="http://schemas.microsoft.com/office/powerpoint/2010/main" val="56402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53825-316E-21DC-6194-D9D3A30C9560}"/>
              </a:ext>
            </a:extLst>
          </p:cNvPr>
          <p:cNvSpPr>
            <a:spLocks noGrp="1"/>
          </p:cNvSpPr>
          <p:nvPr>
            <p:ph type="title"/>
          </p:nvPr>
        </p:nvSpPr>
        <p:spPr>
          <a:xfrm>
            <a:off x="8086289" y="-33425"/>
            <a:ext cx="3544035" cy="1609344"/>
          </a:xfrm>
          <a:ln>
            <a:noFill/>
          </a:ln>
        </p:spPr>
        <p:txBody>
          <a:bodyPr vert="horz" lIns="91440" tIns="45720" rIns="91440" bIns="45720" rtlCol="0" anchor="ctr">
            <a:normAutofit/>
          </a:bodyPr>
          <a:lstStyle/>
          <a:p>
            <a:r>
              <a:rPr lang="en-US" sz="3200"/>
              <a:t>Design Overview</a:t>
            </a:r>
          </a:p>
        </p:txBody>
      </p:sp>
      <p:pic>
        <p:nvPicPr>
          <p:cNvPr id="3" name="Picture 3" descr="Graphical user interface, text, application, email&#10;&#10;Description automatically generated">
            <a:extLst>
              <a:ext uri="{FF2B5EF4-FFF2-40B4-BE49-F238E27FC236}">
                <a16:creationId xmlns:a16="http://schemas.microsoft.com/office/drawing/2014/main" id="{FBC69310-4A65-2F6A-FEE2-8947145084B7}"/>
              </a:ext>
            </a:extLst>
          </p:cNvPr>
          <p:cNvPicPr>
            <a:picLocks noGrp="1" noChangeAspect="1"/>
          </p:cNvPicPr>
          <p:nvPr>
            <p:ph idx="1"/>
          </p:nvPr>
        </p:nvPicPr>
        <p:blipFill>
          <a:blip r:embed="rId5"/>
          <a:stretch>
            <a:fillRect/>
          </a:stretch>
        </p:blipFill>
        <p:spPr>
          <a:xfrm>
            <a:off x="633999" y="1575919"/>
            <a:ext cx="6882269" cy="3716423"/>
          </a:xfrm>
          <a:prstGeom prst="rect">
            <a:avLst/>
          </a:prstGeom>
        </p:spPr>
      </p:pic>
      <p:sp>
        <p:nvSpPr>
          <p:cNvPr id="5" name="TextBox 4">
            <a:extLst>
              <a:ext uri="{FF2B5EF4-FFF2-40B4-BE49-F238E27FC236}">
                <a16:creationId xmlns:a16="http://schemas.microsoft.com/office/drawing/2014/main" id="{B028509A-6EDB-9778-8E26-D6757F5DCBB1}"/>
              </a:ext>
            </a:extLst>
          </p:cNvPr>
          <p:cNvSpPr txBox="1"/>
          <p:nvPr/>
        </p:nvSpPr>
        <p:spPr>
          <a:xfrm>
            <a:off x="8013967" y="1241550"/>
            <a:ext cx="3544034" cy="405079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marL="285750" indent="-182880" algn="just">
              <a:lnSpc>
                <a:spcPct val="90000"/>
              </a:lnSpc>
              <a:spcAft>
                <a:spcPts val="600"/>
              </a:spcAft>
              <a:buClr>
                <a:schemeClr val="accent1">
                  <a:lumMod val="75000"/>
                </a:schemeClr>
              </a:buClr>
              <a:buSzPct val="85000"/>
              <a:buFont typeface="Wingdings" pitchFamily="2" charset="2"/>
              <a:buChar char="§"/>
            </a:pPr>
            <a:r>
              <a:rPr lang="en-US"/>
              <a:t>Collected 200 smart home use cases, grouped similar ones, analyzed what data they need, what are the constraints in using these data and then decided what must be the granularity of each data.</a:t>
            </a:r>
          </a:p>
          <a:p>
            <a:pPr marL="285750" indent="-182880" algn="just">
              <a:lnSpc>
                <a:spcPct val="90000"/>
              </a:lnSpc>
              <a:spcAft>
                <a:spcPts val="600"/>
              </a:spcAft>
              <a:buClr>
                <a:schemeClr val="accent1">
                  <a:lumMod val="75000"/>
                </a:schemeClr>
              </a:buClr>
              <a:buSzPct val="85000"/>
              <a:buFont typeface="Wingdings" pitchFamily="2" charset="2"/>
              <a:buChar char="§"/>
            </a:pPr>
            <a:r>
              <a:rPr lang="en-US"/>
              <a:t>Segregated which use cases need entire raw data and which need only part of processed data(example derived brightness of the room for lighting app instead of image of entire room).</a:t>
            </a:r>
          </a:p>
          <a:p>
            <a:pPr marL="285750" indent="-182880" algn="just">
              <a:lnSpc>
                <a:spcPct val="90000"/>
              </a:lnSpc>
              <a:spcAft>
                <a:spcPts val="600"/>
              </a:spcAft>
              <a:buClr>
                <a:schemeClr val="accent1">
                  <a:lumMod val="75000"/>
                </a:schemeClr>
              </a:buClr>
              <a:buSzPct val="85000"/>
              <a:buFont typeface="Wingdings" pitchFamily="2" charset="2"/>
              <a:buChar char="§"/>
            </a:pPr>
            <a:r>
              <a:rPr lang="en-US"/>
              <a:t>Based on the  data transform behaviors, created sixteen operators grouped into five categories.</a:t>
            </a:r>
          </a:p>
        </p:txBody>
      </p:sp>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1452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642D-4AE1-77BE-4CB3-B6D37726583D}"/>
              </a:ext>
            </a:extLst>
          </p:cNvPr>
          <p:cNvSpPr>
            <a:spLocks noGrp="1"/>
          </p:cNvSpPr>
          <p:nvPr>
            <p:ph type="title"/>
          </p:nvPr>
        </p:nvSpPr>
        <p:spPr>
          <a:xfrm>
            <a:off x="446394" y="0"/>
            <a:ext cx="10058400" cy="1609344"/>
          </a:xfrm>
        </p:spPr>
        <p:txBody>
          <a:bodyPr/>
          <a:lstStyle/>
          <a:p>
            <a:r>
              <a:rPr lang="en-US"/>
              <a:t>How does an operator work?</a:t>
            </a:r>
          </a:p>
        </p:txBody>
      </p:sp>
      <p:pic>
        <p:nvPicPr>
          <p:cNvPr id="5" name="Content Placeholder 4" descr="Text, letter&#10;&#10;Description automatically generated">
            <a:extLst>
              <a:ext uri="{FF2B5EF4-FFF2-40B4-BE49-F238E27FC236}">
                <a16:creationId xmlns:a16="http://schemas.microsoft.com/office/drawing/2014/main" id="{A07ADCF6-57E3-4C4D-91C4-DB6F5264E0AE}"/>
              </a:ext>
            </a:extLst>
          </p:cNvPr>
          <p:cNvPicPr>
            <a:picLocks noGrp="1" noChangeAspect="1"/>
          </p:cNvPicPr>
          <p:nvPr>
            <p:ph idx="1"/>
          </p:nvPr>
        </p:nvPicPr>
        <p:blipFill>
          <a:blip r:embed="rId3"/>
          <a:stretch>
            <a:fillRect/>
          </a:stretch>
        </p:blipFill>
        <p:spPr>
          <a:xfrm>
            <a:off x="346652" y="1264201"/>
            <a:ext cx="5880100" cy="1739900"/>
          </a:xfrm>
        </p:spPr>
      </p:pic>
      <p:sp>
        <p:nvSpPr>
          <p:cNvPr id="7" name="TextBox 6">
            <a:extLst>
              <a:ext uri="{FF2B5EF4-FFF2-40B4-BE49-F238E27FC236}">
                <a16:creationId xmlns:a16="http://schemas.microsoft.com/office/drawing/2014/main" id="{1A07361E-B34D-DC15-C330-573728135BAA}"/>
              </a:ext>
            </a:extLst>
          </p:cNvPr>
          <p:cNvSpPr txBox="1"/>
          <p:nvPr/>
        </p:nvSpPr>
        <p:spPr>
          <a:xfrm>
            <a:off x="188224" y="3601426"/>
            <a:ext cx="3801886" cy="2031325"/>
          </a:xfrm>
          <a:prstGeom prst="rect">
            <a:avLst/>
          </a:prstGeom>
          <a:noFill/>
        </p:spPr>
        <p:txBody>
          <a:bodyPr wrap="square" rtlCol="0">
            <a:spAutoFit/>
          </a:bodyPr>
          <a:lstStyle/>
          <a:p>
            <a:pPr algn="just"/>
            <a:r>
              <a:rPr lang="en-US" sz="1800">
                <a:effectLst/>
              </a:rPr>
              <a:t>Peekaboo operators support an intrinsic condition flow control. The runtime executes an operator only if its input is ready, and the filter operators only forward non-empty processed data to subsequent operators.</a:t>
            </a:r>
            <a:endParaRPr lang="en-US"/>
          </a:p>
        </p:txBody>
      </p:sp>
      <p:sp>
        <p:nvSpPr>
          <p:cNvPr id="8" name="TextBox 7">
            <a:extLst>
              <a:ext uri="{FF2B5EF4-FFF2-40B4-BE49-F238E27FC236}">
                <a16:creationId xmlns:a16="http://schemas.microsoft.com/office/drawing/2014/main" id="{FBCC193D-B702-6E61-1F84-FBE825021439}"/>
              </a:ext>
            </a:extLst>
          </p:cNvPr>
          <p:cNvSpPr txBox="1"/>
          <p:nvPr/>
        </p:nvSpPr>
        <p:spPr>
          <a:xfrm>
            <a:off x="6500830" y="1264201"/>
            <a:ext cx="4652079" cy="1200329"/>
          </a:xfrm>
          <a:prstGeom prst="rect">
            <a:avLst/>
          </a:prstGeom>
          <a:noFill/>
        </p:spPr>
        <p:txBody>
          <a:bodyPr wrap="square" rtlCol="0">
            <a:spAutoFit/>
          </a:bodyPr>
          <a:lstStyle/>
          <a:p>
            <a:r>
              <a:rPr lang="en-US"/>
              <a:t>INSPIRATION: SQL Language</a:t>
            </a:r>
          </a:p>
          <a:p>
            <a:r>
              <a:rPr lang="en-US"/>
              <a:t>BEHAVIOR: An operator’s behavior is determined by the set of properties defined for the operator.</a:t>
            </a:r>
          </a:p>
        </p:txBody>
      </p:sp>
      <p:pic>
        <p:nvPicPr>
          <p:cNvPr id="10" name="Picture 9">
            <a:extLst>
              <a:ext uri="{FF2B5EF4-FFF2-40B4-BE49-F238E27FC236}">
                <a16:creationId xmlns:a16="http://schemas.microsoft.com/office/drawing/2014/main" id="{C7F5EB08-6CEB-5686-0432-A0B04D17D43E}"/>
              </a:ext>
            </a:extLst>
          </p:cNvPr>
          <p:cNvPicPr>
            <a:picLocks noChangeAspect="1"/>
          </p:cNvPicPr>
          <p:nvPr/>
        </p:nvPicPr>
        <p:blipFill>
          <a:blip r:embed="rId4"/>
          <a:stretch>
            <a:fillRect/>
          </a:stretch>
        </p:blipFill>
        <p:spPr>
          <a:xfrm>
            <a:off x="4197928" y="3061856"/>
            <a:ext cx="7670800" cy="3556000"/>
          </a:xfrm>
          <a:prstGeom prst="rect">
            <a:avLst/>
          </a:prstGeom>
        </p:spPr>
      </p:pic>
    </p:spTree>
    <p:extLst>
      <p:ext uri="{BB962C8B-B14F-4D97-AF65-F5344CB8AC3E}">
        <p14:creationId xmlns:p14="http://schemas.microsoft.com/office/powerpoint/2010/main" val="1169798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{7ED08D6E-E7A4-044E-831B-9E0FE76B0F57}tf10001070</Template>
  <Application>Microsoft Office PowerPoint</Application>
  <PresentationFormat>Widescreen</PresentationFormat>
  <Slides>18</Slides>
  <Notes>15</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Wood Type</vt:lpstr>
      <vt:lpstr>Peekaboo: A Hub-Based Approach to Enable Transparency in Data Processing within Smart Homes</vt:lpstr>
      <vt:lpstr>Overview</vt:lpstr>
      <vt:lpstr>Current Challenges in Data Privacy</vt:lpstr>
      <vt:lpstr>Solution: Peekaboo</vt:lpstr>
      <vt:lpstr>PowerPoint Presentation</vt:lpstr>
      <vt:lpstr>PowerPoint Presentation</vt:lpstr>
      <vt:lpstr>PowerPoint Presentation</vt:lpstr>
      <vt:lpstr>Design Overview</vt:lpstr>
      <vt:lpstr>How does an operator work?</vt:lpstr>
      <vt:lpstr>End-TO-End Flow</vt:lpstr>
      <vt:lpstr>Implementation (Hardware)</vt:lpstr>
      <vt:lpstr>Implementation (Software)</vt:lpstr>
      <vt:lpstr>Assumptions AND Benefits</vt:lpstr>
      <vt:lpstr>Peekaboo VS Firewall</vt:lpstr>
      <vt:lpstr>Related work</vt:lpstr>
      <vt:lpstr>Future Work and limitations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Katanguru, Shreya Reddy</dc:creator>
  <cp:revision>1</cp:revision>
  <dcterms:created xsi:type="dcterms:W3CDTF">2023-03-28T22:26:39Z</dcterms:created>
  <dcterms:modified xsi:type="dcterms:W3CDTF">2023-03-30T12:21:55Z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2023-03-28T22:27:08Z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e20a255e-db13-4316-91f5-d5927abceb9d</vt:lpwstr>
  </property>
  <property fmtid="{D5CDD505-2E9C-101B-9397-08002B2CF9AE}" pid="8" name="MSIP_Label_4044bd30-2ed7-4c9d-9d12-46200872a97b_ContentBits">
    <vt:lpwstr>0</vt:lpwstr>
  </property>
</Properties>
</file>