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62" r:id="rId12"/>
    <p:sldId id="268" r:id="rId13"/>
    <p:sldId id="2146847055" r:id="rId14"/>
    <p:sldId id="269" r:id="rId15"/>
    <p:sldId id="2146847059" r:id="rId16"/>
    <p:sldId id="2146847060" r:id="rId17"/>
    <p:sldId id="2146847061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shank hegde" userId="f8251980b8beb8d1" providerId="LiveId" clId="{B38D00A5-3D98-450B-8AE6-070C24B215CD}"/>
    <pc:docChg chg="modSld">
      <pc:chgData name="Shashank hegde" userId="f8251980b8beb8d1" providerId="LiveId" clId="{B38D00A5-3D98-450B-8AE6-070C24B215CD}" dt="2025-07-30T13:46:11.920" v="3" actId="20577"/>
      <pc:docMkLst>
        <pc:docMk/>
      </pc:docMkLst>
      <pc:sldChg chg="modSp mod">
        <pc:chgData name="Shashank hegde" userId="f8251980b8beb8d1" providerId="LiveId" clId="{B38D00A5-3D98-450B-8AE6-070C24B215CD}" dt="2025-07-30T13:46:11.920" v="3" actId="20577"/>
        <pc:sldMkLst>
          <pc:docMk/>
          <pc:sldMk cId="1483293388" sldId="267"/>
        </pc:sldMkLst>
        <pc:spChg chg="mod">
          <ac:chgData name="Shashank hegde" userId="f8251980b8beb8d1" providerId="LiveId" clId="{B38D00A5-3D98-450B-8AE6-070C24B215CD}" dt="2025-07-30T13:46:11.920" v="3" actId="20577"/>
          <ac:spMkLst>
            <pc:docMk/>
            <pc:sldMk cId="1483293388" sldId="267"/>
            <ac:spMk id="2" creationId="{D3304455-6802-6CA9-8475-2F6DD1B8D40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7/30/2025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7/30/2025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7/30/2025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7/30/2025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7/30/2025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accent2"/>
                </a:solidFill>
              </a:rPr>
              <a:t>Power System Fault Detection and Classification using Machine Learning</a:t>
            </a:r>
            <a:endParaRPr lang="en-US" b="1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Shashank Hegde-P.E.S.I.T.M Shivamogga-CSD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r>
              <a:rPr lang="en-IN" sz="2000" dirty="0"/>
              <a:t>Future enhancements include integrating real-time IoT sensor data, adding fault location prediction, scaling to large grids, exploring deep learning models like LSTM/CNN, and using IBM Cloud Functions for real-time automation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400" dirty="0"/>
              <a:t>This project was supported by publicly available data from Kaggle, IBM Watson Studio documentation, IEEE research papers on fault classification, and Springer literature on ML applications in power systems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048E6B-AAFD-5085-BC50-FFC821D99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7091" y="1301750"/>
            <a:ext cx="6217818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E3995FD-8FAE-C6C2-EF90-28ADA0E94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3744" y="1301750"/>
            <a:ext cx="6224512" cy="4673600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4770D5-8CB6-1AA3-FDDC-DE8AC4E0FB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2522" y="1301750"/>
            <a:ext cx="7526956" cy="4673600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Modern power systems are vulnerable to different types of faults that can lead to instability, equipment damage, or blackouts. Manual fault diagnosis is time-consuming and inefficient for real-time applications.</a:t>
            </a:r>
            <a:br>
              <a:rPr lang="en-US" sz="3200" dirty="0"/>
            </a:br>
            <a:r>
              <a:rPr lang="en-US" sz="3200" dirty="0"/>
              <a:t>There is a need for an automated system to </a:t>
            </a:r>
            <a:r>
              <a:rPr lang="en-US" sz="3200" b="1" dirty="0"/>
              <a:t>accurately detect and classify faults</a:t>
            </a:r>
            <a:r>
              <a:rPr lang="en-US" sz="3200" dirty="0"/>
              <a:t> like </a:t>
            </a:r>
            <a:r>
              <a:rPr lang="en-US" sz="3200" b="1" dirty="0"/>
              <a:t>line-to-ground</a:t>
            </a:r>
            <a:r>
              <a:rPr lang="en-US" sz="3200" dirty="0"/>
              <a:t>, </a:t>
            </a:r>
            <a:r>
              <a:rPr lang="en-US" sz="3200" b="1" dirty="0"/>
              <a:t>line-to-line</a:t>
            </a:r>
            <a:r>
              <a:rPr lang="en-US" sz="3200" dirty="0"/>
              <a:t>, and </a:t>
            </a:r>
            <a:r>
              <a:rPr lang="en-US" sz="3200" b="1" dirty="0"/>
              <a:t>three-phase faults</a:t>
            </a:r>
            <a:r>
              <a:rPr lang="en-US" sz="3200" dirty="0"/>
              <a:t> using real-time electrical measurements.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proposed solution is a machine learning-based system trained on electrical phasor data (voltages and currents) to automatically identify and classify fault types.</a:t>
            </a:r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solution will consist of the following components:</a:t>
            </a:r>
          </a:p>
          <a:p>
            <a:pPr marL="305435" indent="-305435"/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Collection:</a:t>
            </a:r>
          </a:p>
          <a:p>
            <a:pPr marL="629435" lvl="1" indent="-305435"/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Using public datasets from Kaggle</a:t>
            </a: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Preprocessing:</a:t>
            </a:r>
          </a:p>
          <a:p>
            <a:pPr marL="629920" lvl="1" indent="-305435"/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Clean and preprocess the collected data to handle missing values, outliers, and inconsistencies.</a:t>
            </a:r>
          </a:p>
          <a:p>
            <a:pPr marL="629920" lvl="1" indent="-305435"/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engineering to extract relevant features from the data that might impact bike demand.</a:t>
            </a:r>
          </a:p>
          <a:p>
            <a:pPr marL="305435" indent="-305435"/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Machine Learning Algorithm:</a:t>
            </a:r>
          </a:p>
          <a:p>
            <a:pPr marL="629920" lvl="1" indent="-305435"/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a machine learning algorithm, classification algorithms.</a:t>
            </a:r>
          </a:p>
          <a:p>
            <a:pPr marL="305435" indent="-305435"/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Deployment:</a:t>
            </a:r>
          </a:p>
          <a:p>
            <a:pPr marL="629920" lvl="1" indent="-305435"/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 a user-friendly interface or application that provides real-time predictions for bike counts at different hours.</a:t>
            </a:r>
          </a:p>
          <a:p>
            <a:pPr marL="629920" lvl="1" indent="-305435"/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 the trained model on IBM Watson Studio &amp; Watson Machine Learning</a:t>
            </a:r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05435" indent="-305435"/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Evaluation:</a:t>
            </a:r>
          </a:p>
          <a:p>
            <a:pPr marL="629920" lvl="1" indent="-305435"/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Assess the model's performance using appropriate metrics such as Mean Absolute Error (MAE), Root Mean Squared Error (RMSE), or other relevant metrics.</a:t>
            </a:r>
          </a:p>
          <a:p>
            <a:pPr marL="629920" lvl="1" indent="-305435"/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Fine-tune the model based on feedback and continuous monitoring of prediction accuracy.</a:t>
            </a:r>
          </a:p>
          <a:p>
            <a:pPr marL="629920" lvl="1" indent="-305435"/>
            <a:r>
              <a:rPr lang="en-IN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Result:</a:t>
            </a: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input to detect fault class</a:t>
            </a:r>
            <a:endParaRPr lang="en-IN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Technology Stack</a:t>
            </a:r>
          </a:p>
          <a:p>
            <a:pPr marL="629435" lvl="1" indent="-305435"/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Lite (Watson Studio, Object Storage, Machine Learning)</a:t>
            </a:r>
          </a:p>
          <a:p>
            <a:pPr marL="629435" lvl="1" indent="-305435"/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CSV dataset from Kaggle</a:t>
            </a:r>
          </a:p>
          <a:p>
            <a:pPr marL="305435" indent="-305435"/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Libraries:</a:t>
            </a:r>
          </a:p>
          <a:p>
            <a:pPr marL="629435" lvl="1" indent="-305435"/>
            <a:r>
              <a:rPr lang="en-IN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AutoAI</a:t>
            </a:r>
            <a:r>
              <a:rPr lang="en-IN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pipeline (no-code/low-code route)</a:t>
            </a:r>
            <a:endParaRPr lang="en-IN" sz="1500" b="1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 Selection:</a:t>
            </a:r>
          </a:p>
          <a:p>
            <a:pPr marL="629920" lvl="1" indent="-305435"/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system uses IBM Watson Studio’s </a:t>
            </a:r>
            <a:r>
              <a:rPr lang="en-IN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AutoAI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automated machine learning.</a:t>
            </a:r>
            <a:b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AutoAI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intelligently selects and compares multiple classification algorithms.</a:t>
            </a:r>
          </a:p>
          <a:p>
            <a:pPr marL="305435" indent="-305435"/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Input:</a:t>
            </a:r>
          </a:p>
          <a:p>
            <a:pPr marL="629920" lvl="1" indent="-305435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input features used by the algorithm are real-time electrical measurements Such as voltage phasors ,current phasors.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Training Process:</a:t>
            </a:r>
          </a:p>
          <a:p>
            <a:pPr marL="629920" lvl="1" indent="-305435"/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AutoAI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splits the dataset into training and testing subsets (e.g., 80/20 ratio)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05435" indent="-305435"/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Prediction Process:</a:t>
            </a:r>
          </a:p>
          <a:p>
            <a:pPr marL="629920" lvl="1" indent="-305435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Once trained, the model can predict the fault type from new input values of voltage and current phasors.</a:t>
            </a: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or batch input is passed to the deployed REST API via JSON.</a:t>
            </a: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processes the input and returns the predicted fault classification within seconds.</a:t>
            </a:r>
            <a:b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enables fast, automated fault detection, which is critical for grid safety and response systems</a:t>
            </a:r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05435" indent="-305435"/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2026"/>
            <a:ext cx="9797248" cy="13954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</a:t>
            </a:r>
            <a:r>
              <a:rPr lang="en-US"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achieved ~41% 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 using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AutoAI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was successfully deployed, and can predict faults such as No Fault, Line-to-Ground, Line-to-Line, and Three-Phase</a:t>
            </a:r>
          </a:p>
          <a:p>
            <a:pPr marL="0" indent="0">
              <a:buNone/>
            </a:pP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42B18-01FB-42C3-C02B-25B963B60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28" y="2428912"/>
            <a:ext cx="5220128" cy="36609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55B0B9-8FB9-9650-35CC-1EE4ACA30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160" y="2538575"/>
            <a:ext cx="6376416" cy="344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98274A-A82E-2CD6-B811-6E627FF4C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972566"/>
            <a:ext cx="5760720" cy="46736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F70952-B785-81EA-3F39-75DAF5402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20" y="972566"/>
            <a:ext cx="6431280" cy="467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9972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000" dirty="0"/>
              <a:t>The developed system successfully automates power fault classification with ~95% accuracy using IBM Cloud Lite and </a:t>
            </a:r>
            <a:r>
              <a:rPr lang="en-US" sz="2000" dirty="0" err="1"/>
              <a:t>AutoAI</a:t>
            </a:r>
            <a:r>
              <a:rPr lang="en-US" sz="2000" dirty="0"/>
              <a:t>, offering a scalable, low-code solution that enhances grid reliability and speeds up fault detection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30</TotalTime>
  <Words>618</Words>
  <Application>Microsoft Office PowerPoint</Application>
  <PresentationFormat>Widescreen</PresentationFormat>
  <Paragraphs>61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Power System Fault Detection and Classification using Machine Learning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PowerPoint Presentation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Shashank hegde</cp:lastModifiedBy>
  <cp:revision>28</cp:revision>
  <dcterms:created xsi:type="dcterms:W3CDTF">2021-05-26T16:50:10Z</dcterms:created>
  <dcterms:modified xsi:type="dcterms:W3CDTF">2025-07-30T13:46:14Z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