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askerville Display PT" charset="1" panose="02030602080406020203"/>
      <p:regular r:id="rId14"/>
    </p:embeddedFont>
    <p:embeddedFont>
      <p:font typeface="Inter" charset="1" panose="020B050203000000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18588" y="2112360"/>
            <a:ext cx="5050824" cy="3641646"/>
          </a:xfrm>
          <a:custGeom>
            <a:avLst/>
            <a:gdLst/>
            <a:ahLst/>
            <a:cxnLst/>
            <a:rect r="r" b="b" t="t" l="l"/>
            <a:pathLst>
              <a:path h="3641646" w="5050824">
                <a:moveTo>
                  <a:pt x="0" y="0"/>
                </a:moveTo>
                <a:lnTo>
                  <a:pt x="5050824" y="0"/>
                </a:lnTo>
                <a:lnTo>
                  <a:pt x="5050824" y="3641646"/>
                </a:lnTo>
                <a:lnTo>
                  <a:pt x="0" y="3641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355" t="0" r="-2535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31790" y="6222564"/>
            <a:ext cx="7824419" cy="131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2.SPRINT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47343" y="7701228"/>
            <a:ext cx="6593314" cy="47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GYORS ÖSSZEFOGLALÓ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70795"/>
            <a:ext cx="16230600" cy="627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34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weboldal kinézete a látványtervtől eltérve egy </a:t>
            </a:r>
          </a:p>
          <a:p>
            <a:pPr algn="l">
              <a:lnSpc>
                <a:spcPts val="6018"/>
              </a:lnSpc>
            </a:pPr>
            <a:r>
              <a:rPr lang="en-US" sz="34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minimalista fehér külsőt vett fel. </a:t>
            </a:r>
          </a:p>
          <a:p>
            <a:pPr algn="l">
              <a:lnSpc>
                <a:spcPts val="6018"/>
              </a:lnSpc>
            </a:pPr>
            <a:r>
              <a:rPr lang="en-US" sz="34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Emellett elkészültek a front-end oldalak.</a:t>
            </a:r>
          </a:p>
          <a:p>
            <a:pPr algn="l">
              <a:lnSpc>
                <a:spcPts val="6245"/>
              </a:lnSpc>
            </a:pPr>
          </a:p>
          <a:p>
            <a:pPr algn="l">
              <a:lnSpc>
                <a:spcPts val="6018"/>
              </a:lnSpc>
            </a:pPr>
            <a:r>
              <a:rPr lang="en-US" sz="34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2. sprint a moszkva metódussal készült el, idő hiányában. </a:t>
            </a:r>
          </a:p>
          <a:p>
            <a:pPr algn="l">
              <a:lnSpc>
                <a:spcPts val="6018"/>
              </a:lnSpc>
            </a:pPr>
            <a:r>
              <a:rPr lang="en-US" sz="34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(Várjuk a karácsonyi sprintet :D)</a:t>
            </a:r>
          </a:p>
          <a:p>
            <a:pPr algn="l">
              <a:lnSpc>
                <a:spcPts val="6068"/>
              </a:lnSpc>
            </a:pPr>
          </a:p>
          <a:p>
            <a:pPr algn="l">
              <a:lnSpc>
                <a:spcPts val="606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5692829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 PROJEKTRŐL</a:t>
            </a:r>
          </a:p>
        </p:txBody>
      </p: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4260" y="2481157"/>
            <a:ext cx="15945040" cy="3759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githubon a kanban boardra ki lettek osztva a feladatok és elkészült egy második tábla, ami a moszkva metódust tartalmazza. Tessék megnézni, elég szép lett.</a:t>
            </a:r>
          </a:p>
          <a:p>
            <a:pPr algn="l">
              <a:lnSpc>
                <a:spcPts val="4898"/>
              </a:lnSpc>
            </a:pPr>
          </a:p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moszkva metódust valószínűleg továbbra is segítséggül vesszük, mert nagyon jó. 😊👍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3818" y="1023140"/>
            <a:ext cx="6000364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GITHUB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4260" y="2481157"/>
            <a:ext cx="15945040" cy="493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Home oldalon egy üdvözlő üzenet fogad minket, emellett megtalálható egy kereső sáv és egy navigációs sáv.</a:t>
            </a:r>
          </a:p>
          <a:p>
            <a:pPr algn="l">
              <a:lnSpc>
                <a:spcPts val="4898"/>
              </a:lnSpc>
            </a:pPr>
          </a:p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navigációs sávon 3 választható opció szerepel jelenleg.</a:t>
            </a:r>
          </a:p>
          <a:p>
            <a:pPr algn="l" marL="799975" indent="-266658" lvl="2">
              <a:lnSpc>
                <a:spcPts val="4898"/>
              </a:lnSpc>
              <a:buFont typeface="Arial"/>
              <a:buChar char="⚬"/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Kezdőlap: Az oldal amin tartózkodunk.</a:t>
            </a:r>
          </a:p>
          <a:p>
            <a:pPr algn="l" marL="799975" indent="-266658" lvl="2">
              <a:lnSpc>
                <a:spcPts val="4898"/>
              </a:lnSpc>
              <a:buFont typeface="Arial"/>
              <a:buChar char="⚬"/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Recept példa: Ez az oldal tartalmaz egy pédát arról, hogy hogyan fognak kinézni a receptek az oldalon.</a:t>
            </a:r>
          </a:p>
          <a:p>
            <a:pPr algn="l" marL="799975" indent="-266658" lvl="2">
              <a:lnSpc>
                <a:spcPts val="4898"/>
              </a:lnSpc>
              <a:buFont typeface="Arial"/>
              <a:buChar char="⚬"/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Rólunk: Itt találhatóak elérhetőségeink, és infó rólunk.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3818" y="1023140"/>
            <a:ext cx="6000364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HOME PAGE</a:t>
            </a:r>
          </a:p>
        </p:txBody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4260" y="2481157"/>
            <a:ext cx="15945040" cy="307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Recept példa oldal egy gyönyörű belátást ad, hogy általunk szeretett receptjeinket, hogyan tudjuk elkészíteni.</a:t>
            </a:r>
          </a:p>
          <a:p>
            <a:pPr algn="l">
              <a:lnSpc>
                <a:spcPts val="4898"/>
              </a:lnSpc>
            </a:pPr>
          </a:p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Az oldal tartalmaz egy képet az elkészíteni kívánt ételről, becsült elkészítési időt, emellett lépésekbe foglalja az elkészítés folyamatát.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3818" y="1023140"/>
            <a:ext cx="6000364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RECEPT PÉLDA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3785" y="2481157"/>
            <a:ext cx="15945040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8"/>
              </a:lnSpc>
            </a:pPr>
            <a:r>
              <a:rPr lang="en-US" sz="349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search oldal a receptek böngészésére fog szolgálni.</a:t>
            </a:r>
          </a:p>
          <a:p>
            <a:pPr algn="l">
              <a:lnSpc>
                <a:spcPts val="4898"/>
              </a:lnSpc>
            </a:pPr>
          </a:p>
          <a:p>
            <a:pPr algn="l">
              <a:lnSpc>
                <a:spcPts val="4898"/>
              </a:lnSpc>
            </a:pPr>
            <a:r>
              <a:rPr lang="en-US" sz="349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Itt fognak megjelenni a keresési találatok.</a:t>
            </a:r>
          </a:p>
          <a:p>
            <a:pPr algn="l">
              <a:lnSpc>
                <a:spcPts val="4898"/>
              </a:lnSpc>
            </a:pPr>
          </a:p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Ja, kb ennyi.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53343" y="1023140"/>
            <a:ext cx="6000364" cy="6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SEARCH OLDAL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4260" y="2481157"/>
            <a:ext cx="15945040" cy="493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Habár a Rólunk oldal nincs kész, ez hamarosan változni fog. A következő sprint végére kész lesz eskü.</a:t>
            </a:r>
          </a:p>
          <a:p>
            <a:pPr algn="l">
              <a:lnSpc>
                <a:spcPts val="4898"/>
              </a:lnSpc>
            </a:pPr>
          </a:p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rólunk oldal elérhetőségeinket fogja tartalmazni, mint például a hivatalos facebook és instagram oldalunk és e-mail címünk.</a:t>
            </a:r>
          </a:p>
          <a:p>
            <a:pPr algn="l">
              <a:lnSpc>
                <a:spcPts val="4898"/>
              </a:lnSpc>
            </a:pPr>
          </a:p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 felhasználók e-mailben képesek lesznek beküldeni a receptjeiket, amiket mi a jövőben felteszünk az oldalra.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3818" y="1023140"/>
            <a:ext cx="6000364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RÓLUNK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4219" y="2640683"/>
            <a:ext cx="5983415" cy="4287124"/>
            <a:chOff x="0" y="0"/>
            <a:chExt cx="7977887" cy="5716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77886" cy="5716143"/>
            </a:xfrm>
            <a:custGeom>
              <a:avLst/>
              <a:gdLst/>
              <a:ahLst/>
              <a:cxnLst/>
              <a:rect r="r" b="b" t="t" l="l"/>
              <a:pathLst>
                <a:path h="5716143" w="7977886">
                  <a:moveTo>
                    <a:pt x="0" y="0"/>
                  </a:moveTo>
                  <a:lnTo>
                    <a:pt x="7977886" y="0"/>
                  </a:lnTo>
                  <a:lnTo>
                    <a:pt x="7977886" y="5716143"/>
                  </a:lnTo>
                  <a:lnTo>
                    <a:pt x="0" y="5716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668" r="0" b="-3669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144000" y="1904083"/>
            <a:ext cx="4764688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VÉGSZÓ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822835"/>
            <a:ext cx="8254786" cy="302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2"/>
              </a:lnSpc>
            </a:pPr>
            <a:r>
              <a:rPr lang="en-US" sz="345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Köszönöm, hogy végigszenvedték prezentációm. Próbáljuk mindig a legtöbbet kihozni magunkból </a:t>
            </a:r>
          </a:p>
          <a:p>
            <a:pPr algn="l">
              <a:lnSpc>
                <a:spcPts val="4842"/>
              </a:lnSpc>
            </a:pPr>
            <a:r>
              <a:rPr lang="en-US" sz="345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...még ezekben a kegyetlen iskolai körülményekben is.</a:t>
            </a:r>
          </a:p>
        </p:txBody>
      </p: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DAGYFkdQVnY</dc:identifier>
  <dcterms:modified xsi:type="dcterms:W3CDTF">2011-08-01T06:04:30Z</dcterms:modified>
  <cp:revision>1</cp:revision>
  <dc:title>Habár a Rólunk oldal nincs kész, ez hamarosan változni fog. A következő sprint végére kész lesz eskü. A rólunk oldal elérhetőségeinket fogja tartalmazni, mint például a hivatalos facebook és instagram oldalunk és e-mail címünk. A felhasználók e-mailben</dc:title>
</cp:coreProperties>
</file>