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"/>
  </p:notesMasterIdLst>
  <p:sldIdLst>
    <p:sldId id="257" r:id="rId2"/>
  </p:sldIdLst>
  <p:sldSz cx="30279975" cy="42810113"/>
  <p:notesSz cx="6858000" cy="9144000"/>
  <p:defaultTextStyle>
    <a:defPPr>
      <a:defRPr lang="ko-KR"/>
    </a:defPPr>
    <a:lvl1pPr marL="0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1pPr>
    <a:lvl2pPr marL="2571530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2pPr>
    <a:lvl3pPr marL="5143061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3pPr>
    <a:lvl4pPr marL="7714592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4pPr>
    <a:lvl5pPr marL="10286123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5pPr>
    <a:lvl6pPr marL="12857653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6pPr>
    <a:lvl7pPr marL="15429184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7pPr>
    <a:lvl8pPr marL="18000714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8pPr>
    <a:lvl9pPr marL="20572246" algn="l" defTabSz="5143061" rtl="0" eaLnBrk="1" latinLnBrk="1" hangingPunct="1">
      <a:defRPr sz="10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8">
          <p15:clr>
            <a:srgbClr val="A4A3A4"/>
          </p15:clr>
        </p15:guide>
        <p15:guide id="2" pos="953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" d="100"/>
          <a:sy n="12" d="100"/>
        </p:scale>
        <p:origin x="2712" y="163"/>
      </p:cViewPr>
      <p:guideLst>
        <p:guide orient="horz" pos="13478"/>
        <p:guide pos="95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4T10:40:54.460" idx="1">
    <p:pos x="17882" y="982"/>
    <p:text>홑화살괄호 그대로 두고 '국문 주제' 입력
제목이 길어서 줄바꿈 되는 경우 폰트 크기 조절</p:text>
  </p:cm>
  <p:cm authorId="0" dt="2023-11-24T10:42:57.417" idx="3">
    <p:pos x="18018" y="1118"/>
    <p:text>영문주제: 국문보다 작은 폰트, 기울임체로 입력</p:text>
  </p:cm>
  <p:cm authorId="0" dt="2023-11-24T10:46:33.083" idx="5">
    <p:pos x="9352" y="4294"/>
    <p:text>번호체계: 1, 가, 1), 가)</p:text>
  </p:cm>
  <p:cm authorId="0" dt="2023-11-24T13:57:37.141" idx="7">
    <p:pos x="2663" y="2243"/>
    <p:text>예시)
3116
김북곽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50F6C-9FD4-4BB2-BF6B-CB20DB1817A0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E3C31-DF95-44BD-8564-1D519CB044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42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DE3C31-DF95-44BD-8564-1D519CB044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864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71034" y="13298872"/>
            <a:ext cx="25738398" cy="917641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42069" y="24259026"/>
            <a:ext cx="21196328" cy="1094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4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7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9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07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2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6465000" y="2289153"/>
            <a:ext cx="5109830" cy="4869643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35520" y="2289153"/>
            <a:ext cx="14824815" cy="48696432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1948" y="27509422"/>
            <a:ext cx="25738398" cy="8502550"/>
          </a:xfrm>
        </p:spPr>
        <p:txBody>
          <a:bodyPr anchor="t"/>
          <a:lstStyle>
            <a:lvl1pPr algn="l">
              <a:defRPr sz="226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91948" y="18144730"/>
            <a:ext cx="25738398" cy="9364694"/>
          </a:xfrm>
        </p:spPr>
        <p:txBody>
          <a:bodyPr anchor="b"/>
          <a:lstStyle>
            <a:lvl1pPr marL="0" indent="0">
              <a:buNone/>
              <a:defRPr sz="11300">
                <a:solidFill>
                  <a:schemeClr val="tx1">
                    <a:tint val="75000"/>
                  </a:schemeClr>
                </a:solidFill>
              </a:defRPr>
            </a:lvl1pPr>
            <a:lvl2pPr marL="2571530" indent="0">
              <a:buNone/>
              <a:defRPr sz="10200">
                <a:solidFill>
                  <a:schemeClr val="tx1">
                    <a:tint val="75000"/>
                  </a:schemeClr>
                </a:solidFill>
              </a:defRPr>
            </a:lvl2pPr>
            <a:lvl3pPr marL="5143061" indent="0">
              <a:buNone/>
              <a:defRPr sz="8900">
                <a:solidFill>
                  <a:schemeClr val="tx1">
                    <a:tint val="75000"/>
                  </a:schemeClr>
                </a:solidFill>
              </a:defRPr>
            </a:lvl3pPr>
            <a:lvl4pPr marL="7714592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4pPr>
            <a:lvl5pPr marL="1028612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5pPr>
            <a:lvl6pPr marL="12857653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6pPr>
            <a:lvl7pPr marL="15429184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7pPr>
            <a:lvl8pPr marL="18000714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8pPr>
            <a:lvl9pPr marL="20572246" indent="0">
              <a:buNone/>
              <a:defRPr sz="7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135519" y="13318687"/>
            <a:ext cx="9967320" cy="37666908"/>
          </a:xfrm>
        </p:spPr>
        <p:txBody>
          <a:bodyPr/>
          <a:lstStyle>
            <a:lvl1pPr>
              <a:defRPr sz="15700"/>
            </a:lvl1pPr>
            <a:lvl2pPr>
              <a:defRPr sz="13500"/>
            </a:lvl2pPr>
            <a:lvl3pPr>
              <a:defRPr sz="11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607515" y="13318687"/>
            <a:ext cx="9967320" cy="37666908"/>
          </a:xfrm>
        </p:spPr>
        <p:txBody>
          <a:bodyPr/>
          <a:lstStyle>
            <a:lvl1pPr>
              <a:defRPr sz="15700"/>
            </a:lvl1pPr>
            <a:lvl2pPr>
              <a:defRPr sz="13500"/>
            </a:lvl2pPr>
            <a:lvl3pPr>
              <a:defRPr sz="11300"/>
            </a:lvl3pPr>
            <a:lvl4pPr>
              <a:defRPr sz="10200"/>
            </a:lvl4pPr>
            <a:lvl5pPr>
              <a:defRPr sz="10200"/>
            </a:lvl5pPr>
            <a:lvl6pPr>
              <a:defRPr sz="10200"/>
            </a:lvl6pPr>
            <a:lvl7pPr>
              <a:defRPr sz="10200"/>
            </a:lvl7pPr>
            <a:lvl8pPr>
              <a:defRPr sz="10200"/>
            </a:lvl8pPr>
            <a:lvl9pPr>
              <a:defRPr sz="102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23" y="1714386"/>
            <a:ext cx="27252422" cy="7135008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25" y="9582715"/>
            <a:ext cx="13379131" cy="3993618"/>
          </a:xfrm>
        </p:spPr>
        <p:txBody>
          <a:bodyPr anchor="b"/>
          <a:lstStyle>
            <a:lvl1pPr marL="0" indent="0">
              <a:buNone/>
              <a:defRPr sz="13500" b="1"/>
            </a:lvl1pPr>
            <a:lvl2pPr marL="2571530" indent="0">
              <a:buNone/>
              <a:defRPr sz="11300" b="1"/>
            </a:lvl2pPr>
            <a:lvl3pPr marL="5143061" indent="0">
              <a:buNone/>
              <a:defRPr sz="10200" b="1"/>
            </a:lvl3pPr>
            <a:lvl4pPr marL="7714592" indent="0">
              <a:buNone/>
              <a:defRPr sz="8900" b="1"/>
            </a:lvl4pPr>
            <a:lvl5pPr marL="10286123" indent="0">
              <a:buNone/>
              <a:defRPr sz="8900" b="1"/>
            </a:lvl5pPr>
            <a:lvl6pPr marL="12857653" indent="0">
              <a:buNone/>
              <a:defRPr sz="8900" b="1"/>
            </a:lvl6pPr>
            <a:lvl7pPr marL="15429184" indent="0">
              <a:buNone/>
              <a:defRPr sz="8900" b="1"/>
            </a:lvl7pPr>
            <a:lvl8pPr marL="18000714" indent="0">
              <a:buNone/>
              <a:defRPr sz="8900" b="1"/>
            </a:lvl8pPr>
            <a:lvl9pPr marL="20572246" indent="0">
              <a:buNone/>
              <a:defRPr sz="89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4025" y="13576333"/>
            <a:ext cx="13379131" cy="24665330"/>
          </a:xfrm>
        </p:spPr>
        <p:txBody>
          <a:bodyPr/>
          <a:lstStyle>
            <a:lvl1pPr>
              <a:defRPr sz="13500"/>
            </a:lvl1pPr>
            <a:lvl2pPr>
              <a:defRPr sz="11300"/>
            </a:lvl2pPr>
            <a:lvl3pPr>
              <a:defRPr sz="102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82060" y="9582715"/>
            <a:ext cx="13384384" cy="3993618"/>
          </a:xfrm>
        </p:spPr>
        <p:txBody>
          <a:bodyPr anchor="b"/>
          <a:lstStyle>
            <a:lvl1pPr marL="0" indent="0">
              <a:buNone/>
              <a:defRPr sz="13500" b="1"/>
            </a:lvl1pPr>
            <a:lvl2pPr marL="2571530" indent="0">
              <a:buNone/>
              <a:defRPr sz="11300" b="1"/>
            </a:lvl2pPr>
            <a:lvl3pPr marL="5143061" indent="0">
              <a:buNone/>
              <a:defRPr sz="10200" b="1"/>
            </a:lvl3pPr>
            <a:lvl4pPr marL="7714592" indent="0">
              <a:buNone/>
              <a:defRPr sz="8900" b="1"/>
            </a:lvl4pPr>
            <a:lvl5pPr marL="10286123" indent="0">
              <a:buNone/>
              <a:defRPr sz="8900" b="1"/>
            </a:lvl5pPr>
            <a:lvl6pPr marL="12857653" indent="0">
              <a:buNone/>
              <a:defRPr sz="8900" b="1"/>
            </a:lvl6pPr>
            <a:lvl7pPr marL="15429184" indent="0">
              <a:buNone/>
              <a:defRPr sz="8900" b="1"/>
            </a:lvl7pPr>
            <a:lvl8pPr marL="18000714" indent="0">
              <a:buNone/>
              <a:defRPr sz="8900" b="1"/>
            </a:lvl8pPr>
            <a:lvl9pPr marL="20572246" indent="0">
              <a:buNone/>
              <a:defRPr sz="89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82060" y="13576333"/>
            <a:ext cx="13384384" cy="24665330"/>
          </a:xfrm>
        </p:spPr>
        <p:txBody>
          <a:bodyPr/>
          <a:lstStyle>
            <a:lvl1pPr>
              <a:defRPr sz="13500"/>
            </a:lvl1pPr>
            <a:lvl2pPr>
              <a:defRPr sz="11300"/>
            </a:lvl2pPr>
            <a:lvl3pPr>
              <a:defRPr sz="10200"/>
            </a:lvl3pPr>
            <a:lvl4pPr>
              <a:defRPr sz="8900"/>
            </a:lvl4pPr>
            <a:lvl5pPr>
              <a:defRPr sz="8900"/>
            </a:lvl5pPr>
            <a:lvl6pPr>
              <a:defRPr sz="8900"/>
            </a:lvl6pPr>
            <a:lvl7pPr>
              <a:defRPr sz="8900"/>
            </a:lvl7pPr>
            <a:lvl8pPr>
              <a:defRPr sz="8900"/>
            </a:lvl8pPr>
            <a:lvl9pPr>
              <a:defRPr sz="8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025" y="1704475"/>
            <a:ext cx="9962066" cy="7253924"/>
          </a:xfrm>
        </p:spPr>
        <p:txBody>
          <a:bodyPr anchor="b"/>
          <a:lstStyle>
            <a:lvl1pPr algn="l">
              <a:defRPr sz="113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38821" y="1704478"/>
            <a:ext cx="16927622" cy="36537188"/>
          </a:xfrm>
        </p:spPr>
        <p:txBody>
          <a:bodyPr/>
          <a:lstStyle>
            <a:lvl1pPr>
              <a:defRPr sz="18000"/>
            </a:lvl1pPr>
            <a:lvl2pPr>
              <a:defRPr sz="15700"/>
            </a:lvl2pPr>
            <a:lvl3pPr>
              <a:defRPr sz="13500"/>
            </a:lvl3pPr>
            <a:lvl4pPr>
              <a:defRPr sz="11300"/>
            </a:lvl4pPr>
            <a:lvl5pPr>
              <a:defRPr sz="11300"/>
            </a:lvl5pPr>
            <a:lvl6pPr>
              <a:defRPr sz="11300"/>
            </a:lvl6pPr>
            <a:lvl7pPr>
              <a:defRPr sz="11300"/>
            </a:lvl7pPr>
            <a:lvl8pPr>
              <a:defRPr sz="11300"/>
            </a:lvl8pPr>
            <a:lvl9pPr>
              <a:defRPr sz="113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4025" y="8958403"/>
            <a:ext cx="9962066" cy="29283268"/>
          </a:xfrm>
        </p:spPr>
        <p:txBody>
          <a:bodyPr/>
          <a:lstStyle>
            <a:lvl1pPr marL="0" indent="0">
              <a:buNone/>
              <a:defRPr sz="7800"/>
            </a:lvl1pPr>
            <a:lvl2pPr marL="2571530" indent="0">
              <a:buNone/>
              <a:defRPr sz="6700"/>
            </a:lvl2pPr>
            <a:lvl3pPr marL="5143061" indent="0">
              <a:buNone/>
              <a:defRPr sz="5600"/>
            </a:lvl3pPr>
            <a:lvl4pPr marL="7714592" indent="0">
              <a:buNone/>
              <a:defRPr sz="5000"/>
            </a:lvl4pPr>
            <a:lvl5pPr marL="10286123" indent="0">
              <a:buNone/>
              <a:defRPr sz="5000"/>
            </a:lvl5pPr>
            <a:lvl6pPr marL="12857653" indent="0">
              <a:buNone/>
              <a:defRPr sz="5000"/>
            </a:lvl6pPr>
            <a:lvl7pPr marL="15429184" indent="0">
              <a:buNone/>
              <a:defRPr sz="5000"/>
            </a:lvl7pPr>
            <a:lvl8pPr marL="18000714" indent="0">
              <a:buNone/>
              <a:defRPr sz="5000"/>
            </a:lvl8pPr>
            <a:lvl9pPr marL="20572246" indent="0">
              <a:buNone/>
              <a:defRPr sz="5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35184" y="29967038"/>
            <a:ext cx="18168280" cy="3537778"/>
          </a:xfrm>
        </p:spPr>
        <p:txBody>
          <a:bodyPr anchor="b"/>
          <a:lstStyle>
            <a:lvl1pPr algn="l">
              <a:defRPr sz="113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35184" y="3825156"/>
            <a:ext cx="18168280" cy="25686030"/>
          </a:xfrm>
        </p:spPr>
        <p:txBody>
          <a:bodyPr/>
          <a:lstStyle>
            <a:lvl1pPr marL="0" indent="0">
              <a:buNone/>
              <a:defRPr sz="18000"/>
            </a:lvl1pPr>
            <a:lvl2pPr marL="2571530" indent="0">
              <a:buNone/>
              <a:defRPr sz="15700"/>
            </a:lvl2pPr>
            <a:lvl3pPr marL="5143061" indent="0">
              <a:buNone/>
              <a:defRPr sz="13500"/>
            </a:lvl3pPr>
            <a:lvl4pPr marL="7714592" indent="0">
              <a:buNone/>
              <a:defRPr sz="11300"/>
            </a:lvl4pPr>
            <a:lvl5pPr marL="10286123" indent="0">
              <a:buNone/>
              <a:defRPr sz="11300"/>
            </a:lvl5pPr>
            <a:lvl6pPr marL="12857653" indent="0">
              <a:buNone/>
              <a:defRPr sz="11300"/>
            </a:lvl6pPr>
            <a:lvl7pPr marL="15429184" indent="0">
              <a:buNone/>
              <a:defRPr sz="11300"/>
            </a:lvl7pPr>
            <a:lvl8pPr marL="18000714" indent="0">
              <a:buNone/>
              <a:defRPr sz="11300"/>
            </a:lvl8pPr>
            <a:lvl9pPr marL="20572246" indent="0">
              <a:buNone/>
              <a:defRPr sz="113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35184" y="33504818"/>
            <a:ext cx="18168280" cy="5024230"/>
          </a:xfrm>
        </p:spPr>
        <p:txBody>
          <a:bodyPr/>
          <a:lstStyle>
            <a:lvl1pPr marL="0" indent="0">
              <a:buNone/>
              <a:defRPr sz="7800"/>
            </a:lvl1pPr>
            <a:lvl2pPr marL="2571530" indent="0">
              <a:buNone/>
              <a:defRPr sz="6700"/>
            </a:lvl2pPr>
            <a:lvl3pPr marL="5143061" indent="0">
              <a:buNone/>
              <a:defRPr sz="5600"/>
            </a:lvl3pPr>
            <a:lvl4pPr marL="7714592" indent="0">
              <a:buNone/>
              <a:defRPr sz="5000"/>
            </a:lvl4pPr>
            <a:lvl5pPr marL="10286123" indent="0">
              <a:buNone/>
              <a:defRPr sz="5000"/>
            </a:lvl5pPr>
            <a:lvl6pPr marL="12857653" indent="0">
              <a:buNone/>
              <a:defRPr sz="5000"/>
            </a:lvl6pPr>
            <a:lvl7pPr marL="15429184" indent="0">
              <a:buNone/>
              <a:defRPr sz="5000"/>
            </a:lvl7pPr>
            <a:lvl8pPr marL="18000714" indent="0">
              <a:buNone/>
              <a:defRPr sz="5000"/>
            </a:lvl8pPr>
            <a:lvl9pPr marL="20572246" indent="0">
              <a:buNone/>
              <a:defRPr sz="5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14023" y="1714386"/>
            <a:ext cx="27252422" cy="7135008"/>
          </a:xfrm>
          <a:prstGeom prst="rect">
            <a:avLst/>
          </a:prstGeom>
        </p:spPr>
        <p:txBody>
          <a:bodyPr vert="horz" lIns="514306" tIns="257154" rIns="514306" bIns="257154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4023" y="9989018"/>
            <a:ext cx="27252422" cy="28252652"/>
          </a:xfrm>
          <a:prstGeom prst="rect">
            <a:avLst/>
          </a:prstGeom>
        </p:spPr>
        <p:txBody>
          <a:bodyPr vert="horz" lIns="514306" tIns="257154" rIns="514306" bIns="257154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514023" y="39678584"/>
            <a:ext cx="7065442" cy="2279236"/>
          </a:xfrm>
          <a:prstGeom prst="rect">
            <a:avLst/>
          </a:prstGeom>
        </p:spPr>
        <p:txBody>
          <a:bodyPr vert="horz" lIns="514306" tIns="257154" rIns="514306" bIns="257154" anchor="ctr"/>
          <a:lstStyle>
            <a:lvl1pPr algn="l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E950A74-7084-460C-AD1A-06A9CF5FB3CA}" type="datetime1">
              <a:rPr lang="ko-KR" altLang="en-US"/>
              <a:pPr lvl="0">
                <a:defRPr/>
              </a:pPr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345827" y="39678584"/>
            <a:ext cx="9588814" cy="2279236"/>
          </a:xfrm>
          <a:prstGeom prst="rect">
            <a:avLst/>
          </a:prstGeom>
        </p:spPr>
        <p:txBody>
          <a:bodyPr vert="horz" lIns="514306" tIns="257154" rIns="514306" bIns="257154" anchor="ctr"/>
          <a:lstStyle>
            <a:lvl1pPr algn="ct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21701002" y="39678584"/>
            <a:ext cx="7065442" cy="2279236"/>
          </a:xfrm>
          <a:prstGeom prst="rect">
            <a:avLst/>
          </a:prstGeom>
        </p:spPr>
        <p:txBody>
          <a:bodyPr vert="horz" lIns="514306" tIns="257154" rIns="514306" bIns="257154" anchor="ctr"/>
          <a:lstStyle>
            <a:lvl1pPr algn="r">
              <a:defRPr sz="6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C177C5B1-D16D-40D8-9EB1-E0AB85D70AE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ctr" defTabSz="5143061" rtl="0" eaLnBrk="1" latinLnBrk="1" hangingPunct="1">
        <a:spcBef>
          <a:spcPct val="0"/>
        </a:spcBef>
        <a:buNone/>
        <a:defRPr sz="2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648" indent="-1928648" algn="l" defTabSz="5143061" rtl="0" eaLnBrk="1" latinLnBrk="1" hangingPunct="1">
        <a:spcBef>
          <a:spcPct val="20000"/>
        </a:spcBef>
        <a:buFont typeface="Arial"/>
        <a:buChar char="•"/>
        <a:defRPr sz="18000" kern="1200">
          <a:solidFill>
            <a:schemeClr val="tx1"/>
          </a:solidFill>
          <a:latin typeface="+mn-lt"/>
          <a:ea typeface="+mn-ea"/>
          <a:cs typeface="+mn-cs"/>
        </a:defRPr>
      </a:lvl1pPr>
      <a:lvl2pPr marL="4178738" indent="-1607206" algn="l" defTabSz="5143061" rtl="0" eaLnBrk="1" latinLnBrk="1" hangingPunct="1">
        <a:spcBef>
          <a:spcPct val="20000"/>
        </a:spcBef>
        <a:buFont typeface="Arial"/>
        <a:buChar char="–"/>
        <a:defRPr sz="157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6" indent="-1285765" algn="l" defTabSz="5143061" rtl="0" eaLnBrk="1" latinLnBrk="1" hangingPunct="1">
        <a:spcBef>
          <a:spcPct val="20000"/>
        </a:spcBef>
        <a:buFont typeface="Arial"/>
        <a:buChar char="•"/>
        <a:defRPr sz="13500" kern="1200">
          <a:solidFill>
            <a:schemeClr val="tx1"/>
          </a:solidFill>
          <a:latin typeface="+mn-lt"/>
          <a:ea typeface="+mn-ea"/>
          <a:cs typeface="+mn-cs"/>
        </a:defRPr>
      </a:lvl3pPr>
      <a:lvl4pPr marL="9000358" indent="-1285765" algn="l" defTabSz="5143061" rtl="0" eaLnBrk="1" latinLnBrk="1" hangingPunct="1">
        <a:spcBef>
          <a:spcPct val="20000"/>
        </a:spcBef>
        <a:buFont typeface="Arial"/>
        <a:buChar char="–"/>
        <a:defRPr sz="11300" kern="1200">
          <a:solidFill>
            <a:schemeClr val="tx1"/>
          </a:solidFill>
          <a:latin typeface="+mn-lt"/>
          <a:ea typeface="+mn-ea"/>
          <a:cs typeface="+mn-cs"/>
        </a:defRPr>
      </a:lvl4pPr>
      <a:lvl5pPr marL="11571888" indent="-1285765" algn="l" defTabSz="5143061" rtl="0" eaLnBrk="1" latinLnBrk="1" hangingPunct="1">
        <a:spcBef>
          <a:spcPct val="20000"/>
        </a:spcBef>
        <a:buFont typeface="Arial"/>
        <a:buChar char="»"/>
        <a:defRPr sz="11300" kern="1200">
          <a:solidFill>
            <a:schemeClr val="tx1"/>
          </a:solidFill>
          <a:latin typeface="+mn-lt"/>
          <a:ea typeface="+mn-ea"/>
          <a:cs typeface="+mn-cs"/>
        </a:defRPr>
      </a:lvl5pPr>
      <a:lvl6pPr marL="14143418" indent="-1285765" algn="l" defTabSz="5143061" rtl="0" eaLnBrk="1" latinLnBrk="1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714949" indent="-1285765" algn="l" defTabSz="5143061" rtl="0" eaLnBrk="1" latinLnBrk="1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7pPr>
      <a:lvl8pPr marL="19286479" indent="-1285765" algn="l" defTabSz="5143061" rtl="0" eaLnBrk="1" latinLnBrk="1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8pPr>
      <a:lvl9pPr marL="21858011" indent="-1285765" algn="l" defTabSz="5143061" rtl="0" eaLnBrk="1" latinLnBrk="1" hangingPunct="1">
        <a:spcBef>
          <a:spcPct val="20000"/>
        </a:spcBef>
        <a:buFont typeface="Arial"/>
        <a:buChar char="•"/>
        <a:defRPr sz="1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30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061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3pPr>
      <a:lvl4pPr marL="7714592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123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653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184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714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246" algn="l" defTabSz="5143061" rtl="0" eaLnBrk="1" latinLnBrk="1" hangingPunct="1">
        <a:defRPr sz="10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10"/>
          <p:cNvSpPr>
            <a:spLocks noChangeArrowheads="1"/>
          </p:cNvSpPr>
          <p:nvPr/>
        </p:nvSpPr>
        <p:spPr>
          <a:xfrm>
            <a:off x="522806" y="6848786"/>
            <a:ext cx="14298244" cy="6619767"/>
          </a:xfrm>
          <a:prstGeom prst="rect">
            <a:avLst/>
          </a:prstGeom>
          <a:ln w="28575" cmpd="sng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12069" tIns="56032" rIns="112069" bIns="56032" anchor="t" anchorCtr="0"/>
          <a:lstStyle/>
          <a:p>
            <a:pPr marL="0" lvl="0" indent="0" algn="just">
              <a:lnSpc>
                <a:spcPct val="200000"/>
              </a:lnSpc>
              <a:spcBef>
                <a:spcPct val="0"/>
              </a:spcBef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1.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연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</a:rPr>
              <a:t>구 동기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3600" kern="0" dirty="0">
                <a:solidFill>
                  <a:srgbClr val="000000"/>
                </a:solidFill>
              </a:rPr>
              <a:t> 가</a:t>
            </a:r>
            <a:r>
              <a:rPr lang="en-US" altLang="ko-KR" sz="3600" kern="0" dirty="0">
                <a:solidFill>
                  <a:srgbClr val="000000"/>
                </a:solidFill>
              </a:rPr>
              <a:t>. </a:t>
            </a:r>
            <a:r>
              <a:rPr lang="ko-KR" altLang="en-US" sz="3600" kern="0" dirty="0" err="1">
                <a:solidFill>
                  <a:srgbClr val="000000"/>
                </a:solidFill>
              </a:rPr>
              <a:t>삼진법</a:t>
            </a:r>
            <a:r>
              <a:rPr lang="ko-KR" altLang="en-US" sz="3600" kern="0" dirty="0">
                <a:solidFill>
                  <a:srgbClr val="000000"/>
                </a:solidFill>
              </a:rPr>
              <a:t> 컴퓨터로의 기존 컴퓨터 대체 가능성을 확인하기 위함</a:t>
            </a:r>
            <a:endParaRPr lang="en-US" altLang="ko-KR" sz="3600" kern="0" dirty="0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3600" kern="0" dirty="0">
                <a:solidFill>
                  <a:srgbClr val="000000"/>
                </a:solidFill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</a:rPr>
              <a:t>나</a:t>
            </a:r>
            <a:r>
              <a:rPr lang="en-US" altLang="ko-KR" sz="3600" kern="0" dirty="0">
                <a:solidFill>
                  <a:srgbClr val="000000"/>
                </a:solidFill>
              </a:rPr>
              <a:t>. </a:t>
            </a:r>
            <a:r>
              <a:rPr lang="ko-KR" altLang="en-US" sz="3600" kern="0" dirty="0">
                <a:solidFill>
                  <a:srgbClr val="000000"/>
                </a:solidFill>
              </a:rPr>
              <a:t>삼진 논리 회로를 학습하고 연구할 수 있는 공개된 수단이</a:t>
            </a:r>
            <a:r>
              <a:rPr lang="en-US" altLang="ko-KR" sz="3600" kern="0" dirty="0">
                <a:solidFill>
                  <a:srgbClr val="000000"/>
                </a:solidFill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</a:rPr>
              <a:t>없어</a:t>
            </a:r>
            <a:br>
              <a:rPr lang="en-US" altLang="ko-KR" sz="3600" kern="0" dirty="0">
                <a:solidFill>
                  <a:srgbClr val="000000"/>
                </a:solidFill>
              </a:rPr>
            </a:br>
            <a:r>
              <a:rPr lang="ko-KR" altLang="en-US" sz="3600" kern="0" dirty="0">
                <a:solidFill>
                  <a:srgbClr val="000000"/>
                </a:solidFill>
              </a:rPr>
              <a:t> 이를 개발하고자 함</a:t>
            </a:r>
            <a:endParaRPr lang="en-US" altLang="ko-KR" sz="3600" kern="0" dirty="0">
              <a:solidFill>
                <a:srgbClr val="000000"/>
              </a:solidFill>
            </a:endParaRPr>
          </a:p>
          <a:p>
            <a:pPr lvl="0" algn="just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000000"/>
                </a:solidFill>
              </a:rPr>
              <a:t>2.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</a:rPr>
              <a:t> 연구 목적</a:t>
            </a:r>
          </a:p>
          <a:p>
            <a:pPr lvl="0" algn="just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ko-KR" altLang="en-US" sz="40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r>
              <a:rPr kumimoji="0" lang="ko-KR" altLang="en-US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균형 삼진 논리</a:t>
            </a:r>
            <a:r>
              <a:rPr kumimoji="0" lang="en-US" altLang="ko-KR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(Kleene, 1994)</a:t>
            </a:r>
            <a:r>
              <a:rPr kumimoji="0" lang="ko-KR" altLang="en-US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를 기반으로 하는 </a:t>
            </a:r>
            <a:r>
              <a:rPr kumimoji="0" lang="en-US" altLang="ko-KR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GUI </a:t>
            </a:r>
            <a:r>
              <a:rPr kumimoji="0" lang="ko-KR" altLang="en-US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기반 논리 회로 </a:t>
            </a:r>
            <a:br>
              <a:rPr kumimoji="0" lang="en-US" altLang="ko-KR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</a:br>
            <a:r>
              <a:rPr kumimoji="0" lang="en-US" altLang="ko-KR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r>
              <a:rPr kumimoji="0" lang="ko-KR" altLang="en-US" sz="360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시뮬레이터 개발</a:t>
            </a:r>
            <a:endParaRPr lang="en-US" altLang="ko-KR" sz="4000" kern="0" dirty="0">
              <a:solidFill>
                <a:srgbClr val="00000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>
          <a:xfrm>
            <a:off x="1098453" y="2942156"/>
            <a:ext cx="28083510" cy="330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454" y="-188021"/>
            <a:ext cx="30279784" cy="5574142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3" name="Rectangle 24"/>
          <p:cNvSpPr>
            <a:spLocks noChangeArrowheads="1"/>
          </p:cNvSpPr>
          <p:nvPr/>
        </p:nvSpPr>
        <p:spPr>
          <a:xfrm>
            <a:off x="15425614" y="27243368"/>
            <a:ext cx="14427830" cy="984390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12105" tIns="56053" rIns="112105" bIns="56053" anchor="t" anchorCtr="0"/>
          <a:lstStyle/>
          <a:p>
            <a:pPr marL="0" lvl="0" indent="0" algn="just" defTabSz="5143061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1.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결론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시뮬레이터의 모든 게이트는 진리표와 동일하게 </a:t>
            </a:r>
            <a:r>
              <a:rPr kumimoji="0" lang="ko-KR" altLang="en-US" sz="4000" b="0" i="0" u="none" strike="noStrike" kern="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동일하게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b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작동함을 알 수 있었다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또한 기본적인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연산 회로와 메모리</a:t>
            </a:r>
            <a:b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회로 등이 정상 작동함을 알 수 있었다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lang="en-US" altLang="ko-KR" sz="40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제언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삼진 논리 컴퓨터의 상용화를 위해서는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VHDL</a:t>
            </a:r>
            <a:r>
              <a:rPr lang="ko-KR" altLang="en-US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 등의 하드웨어</a:t>
            </a:r>
            <a:b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컴퓨팅 언어를 통한 회로 설계가 가능해야 할 것으로 보이며</a:t>
            </a:r>
            <a: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이 연구는 교육 실습 등의 목적으로 사용할 수 있을 것으로</a:t>
            </a:r>
            <a:b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ko-KR" altLang="en-US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보인다</a:t>
            </a:r>
            <a: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ko-KR" altLang="ko-KR" sz="4000" dirty="0">
              <a:ea typeface="맑은 고딕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2045864" y="5985281"/>
            <a:ext cx="11458436" cy="86301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12105" tIns="56053" rIns="112105" bIns="56053" anchor="ctr"/>
          <a:lstStyle/>
          <a:p>
            <a:pPr lvl="0" algn="ctr">
              <a:defRPr/>
            </a:pPr>
            <a:r>
              <a:rPr lang="en-US" altLang="ko-KR" sz="4800" b="1"/>
              <a:t>Ⅰ. </a:t>
            </a:r>
            <a:r>
              <a:rPr lang="ko-KR" altLang="en-US" sz="4800" b="1"/>
              <a:t>연구 동기 및 목적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972234" y="14219248"/>
            <a:ext cx="11458436" cy="86301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12105" tIns="56053" rIns="112105" bIns="56053" anchor="ctr"/>
          <a:lstStyle/>
          <a:p>
            <a:pPr lvl="0" algn="ctr">
              <a:defRPr/>
            </a:pPr>
            <a:r>
              <a:rPr lang="en-US" altLang="ko-KR" sz="4800" b="1"/>
              <a:t>Ⅱ. </a:t>
            </a:r>
            <a:r>
              <a:rPr lang="ko-KR" altLang="en-US" sz="4800" b="1"/>
              <a:t>연구 방법 및 내용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6671475" y="26361826"/>
            <a:ext cx="11127669" cy="86301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12105" tIns="56053" rIns="112105" bIns="56053" anchor="ctr"/>
          <a:lstStyle/>
          <a:p>
            <a:pPr lvl="0" algn="ctr">
              <a:defRPr/>
            </a:pPr>
            <a:r>
              <a:rPr lang="en-US" altLang="ko-KR" sz="4800" b="1"/>
              <a:t>Ⅳ . </a:t>
            </a:r>
            <a:r>
              <a:rPr lang="ko-KR" altLang="en-US" sz="4800" b="1"/>
              <a:t>결론 및 제언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6751405" y="5959885"/>
            <a:ext cx="11244726" cy="863014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12105" tIns="56053" rIns="112105" bIns="56053" anchor="ctr"/>
          <a:lstStyle/>
          <a:p>
            <a:pPr lvl="0" algn="ctr">
              <a:defRPr/>
            </a:pPr>
            <a:r>
              <a:rPr lang="en-US" altLang="ko-KR" sz="4800" b="1"/>
              <a:t>Ⅲ . </a:t>
            </a:r>
            <a:r>
              <a:rPr lang="ko-KR" altLang="en-US" sz="4800" b="1"/>
              <a:t>연구 결과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759365" y="2019545"/>
            <a:ext cx="22775776" cy="28438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ko-KR" altLang="en-US" sz="6600" b="1" cap="all" dirty="0" err="1">
                <a:solidFill>
                  <a:schemeClr val="lt1"/>
                </a:solidFill>
                <a:effectLst/>
              </a:rPr>
              <a:t>삼진법</a:t>
            </a:r>
            <a:r>
              <a:rPr lang="ko-KR" altLang="en-US" sz="6600" b="1" cap="all" dirty="0">
                <a:solidFill>
                  <a:schemeClr val="lt1"/>
                </a:solidFill>
                <a:effectLst/>
              </a:rPr>
              <a:t> 논리 회로 시뮬레이션 제작 및 응용에 관한 연구</a:t>
            </a:r>
            <a:endParaRPr lang="en-US" altLang="ko-KR" sz="6600" b="1" cap="all" dirty="0">
              <a:solidFill>
                <a:schemeClr val="lt1"/>
              </a:solidFill>
              <a:effectLst/>
            </a:endParaRPr>
          </a:p>
          <a:p>
            <a:pPr lvl="0"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ko-KR" sz="6000" b="1" cap="all" dirty="0">
                <a:solidFill>
                  <a:schemeClr val="lt1"/>
                </a:solidFill>
                <a:effectLst/>
              </a:rPr>
              <a:t>Research on Production and Application of Ternary Logic Circuit Simulation</a:t>
            </a:r>
            <a:endParaRPr lang="en-US" altLang="ko-KR" sz="4400" b="1" cap="all" dirty="0">
              <a:solidFill>
                <a:schemeClr val="lt1"/>
              </a:solidFill>
              <a:effectLst/>
            </a:endParaRPr>
          </a:p>
        </p:txBody>
      </p:sp>
      <p:sp>
        <p:nvSpPr>
          <p:cNvPr id="101" name="Rectangle 355"/>
          <p:cNvSpPr>
            <a:spLocks noChangeArrowheads="1"/>
          </p:cNvSpPr>
          <p:nvPr/>
        </p:nvSpPr>
        <p:spPr>
          <a:xfrm>
            <a:off x="15424052" y="6825039"/>
            <a:ext cx="14377007" cy="19005048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112105" tIns="56053" rIns="112105" bIns="56053" anchor="t" anchorCtr="0"/>
          <a:lstStyle/>
          <a:p>
            <a:pPr marL="0" lvl="0" indent="0" algn="just" defTabSz="5143061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1. 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시뮬레이터 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&lt;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그림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4&gt;, &lt;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그림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5&gt;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와 같이 기본적인 회로의 정상 작동을</a:t>
            </a:r>
            <a:b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확인할 수 있었다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소스 코드는 아래 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QR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코드를 통해 확인할</a:t>
            </a:r>
            <a:b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 있다</a:t>
            </a:r>
            <a:r>
              <a:rPr kumimoji="0" lang="en-US" altLang="ko-KR" sz="40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</p:txBody>
      </p:sp>
      <p:sp>
        <p:nvSpPr>
          <p:cNvPr id="1043" name="직사각형 1042"/>
          <p:cNvSpPr/>
          <p:nvPr/>
        </p:nvSpPr>
        <p:spPr>
          <a:xfrm>
            <a:off x="5356176" y="539373"/>
            <a:ext cx="23759764" cy="9446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algn="l" defTabSz="5143061" rtl="0" eaLnBrk="1" latinLnBrk="1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None/>
              <a:defRPr/>
            </a:pPr>
            <a:r>
              <a:rPr kumimoji="0" lang="en-US" altLang="ko-KR" sz="5600" b="1" i="0" u="none" strike="noStrike" kern="1200" cap="all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2023</a:t>
            </a:r>
            <a:r>
              <a:rPr kumimoji="0" lang="ko-KR" altLang="en-US" sz="5600" b="1" i="0" u="none" strike="noStrike" kern="1200" cap="all" spc="0" normalizeH="0" baseline="0">
                <a:solidFill>
                  <a:schemeClr val="lt1"/>
                </a:solidFill>
                <a:effectLst/>
                <a:latin typeface="맑은 고딕"/>
                <a:ea typeface="맑은 고딕"/>
                <a:cs typeface="맑은 고딕"/>
              </a:rPr>
              <a:t>학년도 졸업심화연구 발표회</a:t>
            </a:r>
          </a:p>
        </p:txBody>
      </p:sp>
      <p:sp>
        <p:nvSpPr>
          <p:cNvPr id="1045" name="Rectangle 10"/>
          <p:cNvSpPr>
            <a:spLocks noChangeArrowheads="1"/>
          </p:cNvSpPr>
          <p:nvPr/>
        </p:nvSpPr>
        <p:spPr>
          <a:xfrm>
            <a:off x="537095" y="15089680"/>
            <a:ext cx="14298244" cy="27241388"/>
          </a:xfrm>
          <a:prstGeom prst="rect">
            <a:avLst/>
          </a:prstGeom>
          <a:solidFill>
            <a:srgbClr val="FFFFFF">
              <a:alpha val="100000"/>
            </a:srgbClr>
          </a:solidFill>
          <a:ln w="38100" cap="flat" cmpd="sng" algn="ctr">
            <a:solidFill>
              <a:schemeClr val="accent6">
                <a:alpha val="100000"/>
              </a:schemeClr>
            </a:solidFill>
            <a:prstDash val="solid"/>
          </a:ln>
        </p:spPr>
        <p:txBody>
          <a:bodyPr wrap="none" lIns="112069" tIns="56032" rIns="112069" bIns="56032" anchor="t" anchorCtr="0"/>
          <a:lstStyle/>
          <a:p>
            <a:pPr marL="0" lvl="0" indent="0" algn="just" defTabSz="5143061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1.</a:t>
            </a:r>
            <a:r>
              <a:rPr kumimoji="0" lang="ko-KR" altLang="en-US" sz="40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40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시뮬레이터 개발</a:t>
            </a:r>
            <a:endParaRPr kumimoji="0" lang="en-US" altLang="ko-KR" sz="40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가</a:t>
            </a:r>
            <a:r>
              <a:rPr kumimoji="0" lang="en-US" altLang="ko-KR" sz="36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kumimoji="0" lang="ko-KR" altLang="en-US" sz="3600" b="1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 도구 및 환경</a:t>
            </a:r>
            <a:endParaRPr kumimoji="0" lang="en-US" altLang="ko-KR" sz="36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600" b="0" i="0" u="none" strike="noStrike" kern="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 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Unity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2022.3.14f1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및 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C#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 사용하였다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6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40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나</a:t>
            </a:r>
            <a:r>
              <a:rPr lang="en-US" altLang="ko-KR" sz="36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36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게이트 시뮬레이션</a:t>
            </a:r>
            <a:endParaRPr lang="en-US" altLang="ko-KR" sz="3600" b="1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총 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20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종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Buf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Neg, Inc, Dec,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Isminus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Iszero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Isplus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Notplus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b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Clampup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Clampdown, Min, Max,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Antimax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Antimin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en-US" altLang="ko-KR" sz="28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Xor</a:t>
            </a: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Sum,</a:t>
            </a:r>
            <a:b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2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Cons, Any, Equals, Decode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게이트를 구현하였다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br>
              <a:rPr lang="en-US" altLang="ko-KR" sz="14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endParaRPr lang="en-US" altLang="ko-KR" sz="14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게이트는 한 개의 연결 정보를 가질 수 있는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Input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들과 여러 개의 연결 정보를 가질 수 있는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Output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구성되어 있으며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Output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값이 변화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해야 다음 게이트를 활성화하도록 최적화했다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lang="en-US" altLang="ko-KR" sz="18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18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또한 업데이트 과정에서 오류를 예방하고자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GUI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설정할 수 있는 딜레이를 설정하였다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600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다</a:t>
            </a:r>
            <a:r>
              <a:rPr lang="en-US" altLang="ko-KR" sz="36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GUI</a:t>
            </a:r>
            <a:endParaRPr kumimoji="0" lang="en-US" altLang="ko-KR" sz="32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200" b="1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2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200" b="1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2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3200" b="1" kern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2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하단에서 게이트를 선택하여 마우스로 게이트를 배치할 수 있게 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하였고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게이트 간 연결을 마우스로 할 수 있도록 하였다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게이트 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연결 표시는 </a:t>
            </a:r>
            <a:r>
              <a:rPr lang="en-US" altLang="ko-KR" sz="3600" kern="0" dirty="0" err="1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LineRenderer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을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사용하였다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en-US" altLang="ko-KR" sz="3600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ko-KR" sz="4400" b="1" dirty="0">
                <a:solidFill>
                  <a:srgbClr val="000000"/>
                </a:solidFill>
                <a:ea typeface="맑은 고딕"/>
              </a:rPr>
              <a:t>2</a:t>
            </a:r>
            <a:r>
              <a:rPr kumimoji="0" lang="en-US" altLang="ko-KR" sz="44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.</a:t>
            </a:r>
            <a:r>
              <a:rPr kumimoji="0" lang="ko-KR" altLang="en-US" sz="4400" b="1" i="0" u="none" strike="noStrike" kern="1200" cap="none" spc="0" normalizeH="0" baseline="0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 sz="4400" b="1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시뮬레이터 검증</a:t>
            </a:r>
            <a:endParaRPr kumimoji="0" lang="en-US" altLang="ko-KR" sz="4400" b="1" i="0" u="none" strike="noStrike" kern="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just" defTabSz="5143061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반가산기와 고속 전가산기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래치 등 기본적인 연산과 메모리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회로의</a:t>
            </a:r>
            <a:b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</a:br>
            <a:r>
              <a:rPr lang="ko-KR" altLang="en-US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구현으로 시뮬레이터를 검증한다</a:t>
            </a:r>
            <a:r>
              <a:rPr lang="en-US" altLang="ko-KR" sz="3600" kern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kumimoji="0" lang="ko-KR" altLang="ko-KR" sz="3600" b="0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0" name="직사각형 1049"/>
          <p:cNvSpPr/>
          <p:nvPr/>
        </p:nvSpPr>
        <p:spPr>
          <a:xfrm>
            <a:off x="15457390" y="37376100"/>
            <a:ext cx="14422441" cy="49530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077" name="그림 107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95060" y="37611864"/>
            <a:ext cx="4322158" cy="4539352"/>
          </a:xfrm>
          <a:prstGeom prst="rect">
            <a:avLst/>
          </a:prstGeom>
        </p:spPr>
      </p:pic>
      <p:pic>
        <p:nvPicPr>
          <p:cNvPr id="1078" name="그림 107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723996" y="37582852"/>
            <a:ext cx="4322158" cy="4539352"/>
          </a:xfrm>
          <a:prstGeom prst="rect">
            <a:avLst/>
          </a:prstGeom>
        </p:spPr>
      </p:pic>
      <p:pic>
        <p:nvPicPr>
          <p:cNvPr id="1079" name="그림 10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976674" y="37517532"/>
            <a:ext cx="4322158" cy="4539352"/>
          </a:xfrm>
          <a:prstGeom prst="rect">
            <a:avLst/>
          </a:prstGeom>
        </p:spPr>
      </p:pic>
      <p:sp>
        <p:nvSpPr>
          <p:cNvPr id="1081" name="눈물방울 1080"/>
          <p:cNvSpPr/>
          <p:nvPr/>
        </p:nvSpPr>
        <p:spPr>
          <a:xfrm>
            <a:off x="171450" y="238125"/>
            <a:ext cx="4941094" cy="4941094"/>
          </a:xfrm>
          <a:prstGeom prst="teardrop">
            <a:avLst>
              <a:gd name="adj" fmla="val 100000"/>
            </a:avLst>
          </a:prstGeom>
          <a:noFill/>
          <a:ln w="19050"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9600" b="1" dirty="0"/>
              <a:t>3105</a:t>
            </a:r>
            <a:endParaRPr lang="ko-KR" altLang="en-US" sz="9600" b="1" dirty="0"/>
          </a:p>
          <a:p>
            <a:pPr lvl="0" algn="ctr">
              <a:defRPr/>
            </a:pPr>
            <a:r>
              <a:rPr lang="ko-KR" altLang="en-US" sz="8000" b="1" dirty="0"/>
              <a:t>나태양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0266CF-7ECD-5D97-FE11-306270D26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F20C4-3A07-11D7-F549-158AFA030949}"/>
              </a:ext>
            </a:extLst>
          </p:cNvPr>
          <p:cNvSpPr txBox="1"/>
          <p:nvPr/>
        </p:nvSpPr>
        <p:spPr>
          <a:xfrm>
            <a:off x="10629497" y="27025574"/>
            <a:ext cx="4183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그림</a:t>
            </a:r>
            <a:r>
              <a:rPr lang="en-US" altLang="ko-KR" sz="3200" dirty="0"/>
              <a:t>1 Gate</a:t>
            </a:r>
            <a:r>
              <a:rPr lang="ko-KR" altLang="en-US" sz="3200" dirty="0"/>
              <a:t> 순서도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97931F0-134A-2D8F-2A07-3EF870F12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7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292668456">
            <a:extLst>
              <a:ext uri="{FF2B5EF4-FFF2-40B4-BE49-F238E27FC236}">
                <a16:creationId xmlns:a16="http://schemas.microsoft.com/office/drawing/2014/main" id="{DD9DC86E-C853-CE32-1131-1F4B15E8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4491" y="27842413"/>
            <a:ext cx="4060194" cy="305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A13089-A08D-25FE-ABCB-B61CF1942A37}"/>
              </a:ext>
            </a:extLst>
          </p:cNvPr>
          <p:cNvSpPr txBox="1"/>
          <p:nvPr/>
        </p:nvSpPr>
        <p:spPr>
          <a:xfrm>
            <a:off x="10776332" y="30929570"/>
            <a:ext cx="3773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그림</a:t>
            </a:r>
            <a:r>
              <a:rPr lang="en-US" altLang="ko-KR" sz="3200" dirty="0"/>
              <a:t>2 Gate </a:t>
            </a:r>
            <a:r>
              <a:rPr lang="ko-KR" altLang="en-US" sz="3200" dirty="0"/>
              <a:t>구조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77CB8D0-4A07-8798-250F-776AA0D6C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846" y="30035268"/>
            <a:ext cx="7969513" cy="4260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6BF11D-01D4-9C13-F64E-F9D868C963EA}"/>
              </a:ext>
            </a:extLst>
          </p:cNvPr>
          <p:cNvSpPr txBox="1"/>
          <p:nvPr/>
        </p:nvSpPr>
        <p:spPr>
          <a:xfrm>
            <a:off x="10776332" y="33716655"/>
            <a:ext cx="2637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&lt;</a:t>
            </a:r>
            <a:r>
              <a:rPr lang="ko-KR" altLang="en-US" sz="3200" dirty="0"/>
              <a:t>그림</a:t>
            </a:r>
            <a:r>
              <a:rPr lang="en-US" altLang="ko-KR" sz="3200" dirty="0"/>
              <a:t>3 GUI&gt;</a:t>
            </a:r>
            <a:endParaRPr lang="ko-KR" altLang="en-US" sz="3200" dirty="0"/>
          </a:p>
        </p:txBody>
      </p:sp>
      <p:pic>
        <p:nvPicPr>
          <p:cNvPr id="14" name="그림 13" descr="패턴, 픽셀, 디자인이(가) 표시된 사진&#10;&#10;자동 생성된 설명">
            <a:extLst>
              <a:ext uri="{FF2B5EF4-FFF2-40B4-BE49-F238E27FC236}">
                <a16:creationId xmlns:a16="http://schemas.microsoft.com/office/drawing/2014/main" id="{50880FAA-8290-6307-F855-D8299CE3E8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0981" y="20019274"/>
            <a:ext cx="5177855" cy="51778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C6B143-E9F1-2280-3CC3-03A205744EF0}"/>
              </a:ext>
            </a:extLst>
          </p:cNvPr>
          <p:cNvSpPr txBox="1"/>
          <p:nvPr/>
        </p:nvSpPr>
        <p:spPr>
          <a:xfrm>
            <a:off x="18374465" y="24954636"/>
            <a:ext cx="400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그림</a:t>
            </a:r>
            <a:r>
              <a:rPr lang="en-US" altLang="ko-KR" sz="3200" dirty="0"/>
              <a:t>5 </a:t>
            </a:r>
            <a:r>
              <a:rPr lang="ko-KR" altLang="en-US" sz="3200" dirty="0"/>
              <a:t>반가산기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E3978E6A-354A-96B8-C02D-F7B3E00407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38044" y="20019274"/>
            <a:ext cx="9073009" cy="487004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146545-CB1D-8C19-7FF8-B0FFED119961}"/>
              </a:ext>
            </a:extLst>
          </p:cNvPr>
          <p:cNvSpPr txBox="1"/>
          <p:nvPr/>
        </p:nvSpPr>
        <p:spPr>
          <a:xfrm>
            <a:off x="25186112" y="24665752"/>
            <a:ext cx="4000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그림</a:t>
            </a:r>
            <a:r>
              <a:rPr lang="en-US" altLang="ko-KR" sz="3200"/>
              <a:t>6 </a:t>
            </a:r>
            <a:r>
              <a:rPr lang="ko-KR" altLang="en-US" sz="3200"/>
              <a:t>소스코드</a:t>
            </a:r>
            <a:r>
              <a:rPr lang="en-US" altLang="ko-KR" sz="3200"/>
              <a:t>&gt;</a:t>
            </a:r>
            <a:endParaRPr lang="ko-KR" altLang="en-US" sz="3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A777FA3-A258-4918-A5BF-924A18212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38044" y="11980801"/>
            <a:ext cx="13277896" cy="70977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B985EA-FEB4-2D12-2008-08048C02939D}"/>
              </a:ext>
            </a:extLst>
          </p:cNvPr>
          <p:cNvSpPr txBox="1"/>
          <p:nvPr/>
        </p:nvSpPr>
        <p:spPr>
          <a:xfrm>
            <a:off x="19864585" y="19126686"/>
            <a:ext cx="474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&lt;</a:t>
            </a:r>
            <a:r>
              <a:rPr lang="ko-KR" altLang="en-US" sz="3200" dirty="0"/>
              <a:t>그림</a:t>
            </a:r>
            <a:r>
              <a:rPr lang="en-US" altLang="ko-KR" sz="3200" dirty="0"/>
              <a:t>4 </a:t>
            </a:r>
            <a:r>
              <a:rPr lang="ko-KR" altLang="en-US" sz="3200" dirty="0"/>
              <a:t>고속</a:t>
            </a:r>
            <a:r>
              <a:rPr lang="en-US" altLang="ko-KR" sz="3200" dirty="0"/>
              <a:t> </a:t>
            </a:r>
            <a:r>
              <a:rPr lang="ko-KR" altLang="en-US" sz="3200" dirty="0"/>
              <a:t>전가산기</a:t>
            </a:r>
            <a:r>
              <a:rPr lang="en-US" altLang="ko-KR" sz="3200" dirty="0"/>
              <a:t>&gt;</a:t>
            </a:r>
            <a:endParaRPr lang="ko-KR" altLang="en-US" sz="32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524B6C98-A8CB-D7E2-0BC6-835B0F8484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4067" y="15430046"/>
            <a:ext cx="3593572" cy="11508226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436</Words>
  <Application>Microsoft Office PowerPoint</Application>
  <PresentationFormat>사용자 지정</PresentationFormat>
  <Paragraphs>51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Xpion</dc:creator>
  <cp:lastModifiedBy>태양 나</cp:lastModifiedBy>
  <cp:revision>215</cp:revision>
  <dcterms:created xsi:type="dcterms:W3CDTF">2012-04-05T13:03:56Z</dcterms:created>
  <dcterms:modified xsi:type="dcterms:W3CDTF">2023-12-13T04:49:42Z</dcterms:modified>
  <cp:version/>
</cp:coreProperties>
</file>