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48B-27D1-49BB-BE43-4C7E1328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7534-3149-46B5-B5CA-D598E9C0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A8F4-1BC0-4215-A1A9-0CAA29A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334B-76C8-4DDE-B7AF-DEE845F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7A21-CBCE-47D9-BD0B-92C4424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542-676D-4E74-8DBC-3677484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4C02-FDA9-47C1-8710-2092D0C4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69FB-62F5-4ABE-A55D-1311416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BE5-5A32-4907-BA13-C3A401C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006A-AD4C-49F7-8778-85A520B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EE45-989C-4D0C-ADBF-FEC47A45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0EF2-B716-46DE-A56D-9049AE88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253-3FB9-4155-A92B-9386233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076D-DA4F-4EA8-A270-31BCBBB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504-C270-41C8-86FB-21E0147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898-F5E0-4878-A7A7-499AAA3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0E5C-C12E-4446-A99B-DE588E08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8B38-06E7-42F9-8961-D48EB7E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E41-64C9-46EE-B60A-33C382C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3D82-7016-4303-BECB-C72E010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82A2-F49D-49D5-917C-AC707E52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AF1-9B2B-4DD9-8CC1-DDF98040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3134-5D6C-41C9-B2C7-1E17C7D7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E22-8DA0-405B-A380-974339FF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8C7E-01D2-4367-AEC0-A3FF60E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808-28EA-426E-8750-C6383B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BFB3-3A5C-4381-B6C1-04F11889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4412-8F03-49C7-BCDA-47292E89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EED1-38FC-4982-A29F-5C6AA62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5523-7F96-45D0-8E83-C21268B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530B-4FDB-48CC-A20F-027948E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2A7-95C6-4042-A106-C9491FD5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9736-854D-4C7E-8C4D-02B6D169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B240B-D313-4A56-B99C-472EC65D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0320-84AB-4B2D-9A54-85E2DE98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7E60-1EC5-4D29-8AB4-0235461D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6F3D-DCDB-4408-8D77-ABE077B7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64CB3-8345-4259-BD0A-424FD80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5E37-C3E8-4F9A-BEB9-134801D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B8FF-4260-4F6F-83CF-1E79AE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9F1F-A12B-4342-9C0A-1B01689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3597-48FB-4FEB-BEE2-4B79CBCD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62F56-00E0-4C38-B313-F8CF7440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97FE4-30B3-427A-B6A1-A81B1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C252-D3AE-4C4E-91EC-9596D12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7E001-0A54-48EE-8124-D94386D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554C-3B26-4AFE-A5BB-03BFAA7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C48D-AE3E-4654-AFA1-E48F3E99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92C-DBEA-4F48-82FB-44A2F525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7A6D-DC52-4478-AF04-87ADB2B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AC2-1562-40E4-BE38-7E3AFB64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3541-7E81-4AD8-8889-DED9207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801-ADFB-4692-B0BD-F159C06F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04E5-23C1-44B2-9B85-899AA408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C273-E419-4745-870A-E0B14097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6326-4383-4646-9CED-EC59642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B094-2BCC-4000-BBCB-B3DE064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AD77-8A1B-4636-92F4-7C9E35A3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2028-2404-478B-A791-E2FDA30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7217-DC6F-457E-B4DE-FCF4E989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10EF-BA07-4181-A244-E5A6E6AD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ABA9-7C40-400F-BD9A-08DCF4AB2A3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9A2-1F72-42D1-97FD-6EAD7FC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1AA-B4EC-4D0B-B8B8-92E4502D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cgis.com/home/item.html?id=4f6d72903c9741a6a6ee6349f5393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ciencedirect.com/science/article/pii/S24058440230563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sz="3000" b="1" dirty="0">
                <a:latin typeface="Gill Sans MT" panose="020B0502020104020203" pitchFamily="34" charset="0"/>
              </a:rPr>
              <a:t>GIS and Urban Environmental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Using GIS In Environmental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here: Infrastructure, Sprawl, Demographics</a:t>
            </a:r>
          </a:p>
          <a:p>
            <a:r>
              <a:rPr lang="en-US" dirty="0"/>
              <a:t>Also pollution, noise, air and water quality</a:t>
            </a:r>
          </a:p>
          <a:p>
            <a:r>
              <a:rPr lang="en-US" dirty="0"/>
              <a:t>Green areas, tree cover</a:t>
            </a:r>
          </a:p>
          <a:p>
            <a:r>
              <a:rPr lang="en-US" dirty="0"/>
              <a:t>Animal habitats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Satellite Imagery/Remote Sensing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A few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islands (</a:t>
            </a:r>
            <a:r>
              <a:rPr lang="en-US" dirty="0">
                <a:hlinkClick r:id="rId2"/>
              </a:rPr>
              <a:t>ESRI File</a:t>
            </a:r>
            <a:r>
              <a:rPr lang="en-US" dirty="0"/>
              <a:t>)</a:t>
            </a:r>
          </a:p>
          <a:p>
            <a:r>
              <a:rPr lang="en-US" dirty="0"/>
              <a:t>Impervious Surfaces</a:t>
            </a:r>
          </a:p>
          <a:p>
            <a:r>
              <a:rPr lang="en-US" dirty="0"/>
              <a:t>Light Pollution</a:t>
            </a:r>
          </a:p>
        </p:txBody>
      </p:sp>
    </p:spTree>
    <p:extLst>
      <p:ext uri="{BB962C8B-B14F-4D97-AF65-F5344CB8AC3E}">
        <p14:creationId xmlns:p14="http://schemas.microsoft.com/office/powerpoint/2010/main" val="274593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Heat Islands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Jumari</a:t>
            </a:r>
            <a:r>
              <a:rPr lang="en-US" dirty="0"/>
              <a:t> et al (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) [Bonus]</a:t>
            </a:r>
          </a:p>
          <a:p>
            <a:r>
              <a:rPr lang="en-US" dirty="0"/>
              <a:t>Modeling and Mapping in Kuala Lumpur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F6728-259A-47CF-A931-4C5C4236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4" y="2925419"/>
            <a:ext cx="2902099" cy="379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60D781-8499-45F0-B08C-81B75385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396" y="485337"/>
            <a:ext cx="4688623" cy="60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Impervious Surfaces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Trinh et al.</a:t>
            </a:r>
          </a:p>
          <a:p>
            <a:r>
              <a:rPr lang="en-US" dirty="0"/>
              <a:t>Modeling, metrics</a:t>
            </a:r>
          </a:p>
          <a:p>
            <a:r>
              <a:rPr lang="en-US" dirty="0">
                <a:sym typeface="Wingdings" panose="05000000000000000000" pitchFamily="2" charset="2"/>
              </a:rPr>
              <a:t> Prediction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4526A-2073-4471-94B1-5D09F190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39" y="1285607"/>
            <a:ext cx="6610690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DE38E-9BC5-40C6-B271-8A50543A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7" y="91887"/>
            <a:ext cx="6610690" cy="3035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9C8CD1-90C3-46DE-84CD-4524B7EE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28" y="2766378"/>
            <a:ext cx="5826775" cy="39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9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4C72F-3B37-4BAB-9257-0B3AE53C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4" y="840615"/>
            <a:ext cx="5021669" cy="55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ill Sans MT" panose="020B0502020104020203" pitchFamily="34" charset="0"/>
              </a:rPr>
              <a:t>Light Pollution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Chalkias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(Athens)</a:t>
            </a:r>
            <a:br>
              <a:rPr lang="en-US" dirty="0"/>
            </a:br>
            <a:r>
              <a:rPr lang="en-US" u="sng" dirty="0"/>
              <a:t>Direct</a:t>
            </a:r>
            <a:r>
              <a:rPr lang="en-US" dirty="0"/>
              <a:t> and Indirect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0F542-25F4-4B92-BCFD-5B625329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2" y="2667289"/>
            <a:ext cx="4203686" cy="3981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D7B0A-5C0A-45F5-8310-DDC30A3C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24" y="260989"/>
            <a:ext cx="3947568" cy="2994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E1ACD-8011-4341-93DA-6B3DE30CC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414" y="3082458"/>
            <a:ext cx="4583140" cy="36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Wingdings</vt:lpstr>
      <vt:lpstr>Office Theme</vt:lpstr>
      <vt:lpstr>GES 317/417: GIS and Urban Environmental Problems</vt:lpstr>
      <vt:lpstr>Using GIS In Environmental Analysis</vt:lpstr>
      <vt:lpstr>A few examples:</vt:lpstr>
      <vt:lpstr>Heat Islands</vt:lpstr>
      <vt:lpstr>Impervious Surfaces</vt:lpstr>
      <vt:lpstr>PowerPoint Presentation</vt:lpstr>
      <vt:lpstr>PowerPoint Presentation</vt:lpstr>
      <vt:lpstr>Light Pollution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GIS and Public Health</dc:title>
  <dc:creator>Hegerty, Scott</dc:creator>
  <cp:lastModifiedBy>Hegerty, Scott</cp:lastModifiedBy>
  <cp:revision>15</cp:revision>
  <dcterms:created xsi:type="dcterms:W3CDTF">2025-05-20T12:40:59Z</dcterms:created>
  <dcterms:modified xsi:type="dcterms:W3CDTF">2025-07-18T15:54:46Z</dcterms:modified>
</cp:coreProperties>
</file>