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7BE0-557D-478F-86E5-A8D14468F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E677A-5A19-4808-96D4-6C664613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F971-5321-48A3-88E3-319EA1AF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547B-0CBB-46E1-98FB-624A04EB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74B6-21FB-45D5-B66F-48959786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F67B-028C-48FD-8CD3-A5453749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20A8A-5537-4495-903B-CD23B35A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053A-3252-40FF-90E7-829AEB31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4DCD-CAFC-4F5C-A934-1953804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9352-EF63-4E76-99E6-475C9D0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0A4E6-4745-43DB-BE59-A815A1FAD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44FE-35E2-4E30-9356-78FB9A01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2FA3-F47A-4035-AF62-3F2DC8E7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9524-D11C-41F8-92CE-53EA80A7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8024-F18D-48D8-88FE-9FCA6C17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6FB-FA2E-476A-9224-ADDE927B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5E9B-7352-4B4F-8C1E-EE31372B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B0B5-7FE2-4D37-BAFE-18F1E842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63A4-7D8A-48B9-8E14-3DF67242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B5A-45D4-451C-9543-FA1421F4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0468-E7EF-408A-80CA-27A119E2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D465-00C2-48D5-BB4B-0F406809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9428-AF67-435F-BF40-9ACDBFE5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0CAE-5971-4669-AD20-24ACB0FB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CEEB-1B2A-44EF-8584-2C9D0D24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E7DD-7B04-41F1-99A3-E95C17E0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B712-4981-40BF-A1E2-9C4B1C6E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0CC0-CDF8-41FC-8B28-19D99CE2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D3B3C-6BAA-4D1B-A6EC-5C8A639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930B-E534-4BF5-9CE7-18447701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4B89-E9EE-41BE-99C1-3C8CDF45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0378-1022-4035-A9C0-DFBEB13B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7E446-0152-4BC6-8278-581F8CE1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A297C-09F8-43E5-A481-67A12BD5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F5D1-D022-42D9-AF92-94D611440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57ED9-E50A-4B50-AA98-638FC6676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7BB0D-0815-4D9B-8C59-F412132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29B46-F546-4B54-9DF9-A5117BA9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C6FB7-BACE-42CA-A02E-841D6E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3C7-EFBA-407D-9D26-3C2A03F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E1CF-2113-4381-9EF1-9601DC00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B410-1277-4D3E-A756-69D722B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50647-C436-412F-8F20-186818DE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BA16A-3957-41D2-9BC3-C5560F90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F8CBC-07AA-45C4-B176-8B894AF9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9CCC-DAD1-4A64-84F5-8676F9FE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CFB4-0ABB-4235-85ED-B8C8171D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E6D9-CAEF-4F8F-BA38-F8D71C0C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7B6EC-D31E-40F8-B286-E6875E4E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176D-C317-46A5-BFBF-BD3ECD01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E5B8-D455-4AAE-985C-E6357D1B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DED4-4BEF-496F-98B1-8F6E4E98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C3CF-E909-421B-BB9C-F91FB66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9A6B8-36FB-4A1E-9F88-0AF8CB52F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AE7A-A074-4C93-9E84-6B7D2F45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8CDF-6608-45D7-BB34-A6E1BF95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0BD2F-B589-4FA5-9C61-613F0552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241ED-FEE0-4564-B00C-6A5006E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BCBA8-F864-4442-87D4-5F3F348E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3E85-6321-467F-A743-C255921A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D5EB-938A-4519-9D67-32640009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8E1C-C00A-4137-872C-4F4C3EE6D21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33D3-275D-442B-A76A-B2BF3AB48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47D1-E6B2-42D7-9DE9-DB24438D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0E36-F9E8-4DBE-BF86-095DBB17D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gerty/IEA20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F831-387D-4F53-AC0F-5AA49733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 to R in Research and 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E8D9-69FE-4E2D-BA82-EEE6EB1A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Scott W. </a:t>
            </a:r>
            <a:r>
              <a:rPr lang="en-US" dirty="0" err="1"/>
              <a:t>Hegerty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Illinois Economics Association Workshop</a:t>
            </a:r>
          </a:p>
          <a:p>
            <a:pPr marL="0" indent="0" algn="ctr">
              <a:buNone/>
            </a:pPr>
            <a:r>
              <a:rPr lang="en-US" dirty="0"/>
              <a:t>October 25, 2024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Download </a:t>
            </a:r>
            <a:r>
              <a:rPr lang="en-US" dirty="0" err="1"/>
              <a:t>Rstudio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Go to www.github.com/hegerty/IEA2024</a:t>
            </a:r>
          </a:p>
        </p:txBody>
      </p:sp>
    </p:spTree>
    <p:extLst>
      <p:ext uri="{BB962C8B-B14F-4D97-AF65-F5344CB8AC3E}">
        <p14:creationId xmlns:p14="http://schemas.microsoft.com/office/powerpoint/2010/main" val="42443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B551-DC01-4AB1-9F9D-805565E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R or Teach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8D8B-75BD-4FBE-B47C-0D15B1E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skills/standard</a:t>
            </a:r>
          </a:p>
          <a:p>
            <a:pPr marL="0" indent="0">
              <a:buNone/>
            </a:pPr>
            <a:r>
              <a:rPr lang="en-US" dirty="0"/>
              <a:t>   (expectations for students and researchers)</a:t>
            </a:r>
          </a:p>
          <a:p>
            <a:r>
              <a:rPr lang="en-US" dirty="0"/>
              <a:t>Lower total cost (after higher fixed cost)</a:t>
            </a:r>
            <a:br>
              <a:rPr lang="en-US" dirty="0"/>
            </a:br>
            <a:r>
              <a:rPr lang="en-US" dirty="0"/>
              <a:t>Can make changes more easily; can repeat multiple tasks</a:t>
            </a:r>
          </a:p>
          <a:p>
            <a:r>
              <a:rPr lang="en-US" dirty="0"/>
              <a:t>More powerful tools, customization</a:t>
            </a:r>
            <a:br>
              <a:rPr lang="en-US" dirty="0"/>
            </a:br>
            <a:r>
              <a:rPr lang="en-US" dirty="0"/>
              <a:t>(If it exists, someone has figured out how to do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B551-DC01-4AB1-9F9D-805565E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8D8B-75BD-4FBE-B47C-0D15B1E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Excel, </a:t>
            </a:r>
            <a:r>
              <a:rPr lang="en-US" dirty="0" err="1"/>
              <a:t>Eviews</a:t>
            </a:r>
            <a:r>
              <a:rPr lang="en-US" dirty="0"/>
              <a:t>, Stata</a:t>
            </a:r>
          </a:p>
          <a:p>
            <a:r>
              <a:rPr lang="en-US" dirty="0"/>
              <a:t>From Python, etc.</a:t>
            </a:r>
          </a:p>
          <a:p>
            <a:r>
              <a:rPr lang="en-US" dirty="0"/>
              <a:t>Similarities and differences (</a:t>
            </a:r>
            <a:r>
              <a:rPr lang="en-US" err="1"/>
              <a:t>spreadsheet</a:t>
            </a:r>
            <a:r>
              <a:rPr lang="en-US"/>
              <a:t>, logic</a:t>
            </a:r>
            <a:r>
              <a:rPr lang="en-US" dirty="0"/>
              <a:t>, coding)</a:t>
            </a:r>
          </a:p>
          <a:p>
            <a:r>
              <a:rPr lang="en-US" dirty="0"/>
              <a:t>Learn a new language and practice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B551-DC01-4AB1-9F9D-805565E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8D8B-75BD-4FBE-B47C-0D15B1E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R, with one package</a:t>
            </a:r>
          </a:p>
          <a:p>
            <a:r>
              <a:rPr lang="en-US" dirty="0"/>
              <a:t>Eight topics + depending on time</a:t>
            </a:r>
          </a:p>
          <a:p>
            <a:r>
              <a:rPr lang="en-US" dirty="0"/>
              <a:t>Can “play around” with changes as we go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go further!</a:t>
            </a:r>
            <a:br>
              <a:rPr lang="en-US" dirty="0"/>
            </a:br>
            <a:r>
              <a:rPr lang="en-US" dirty="0" err="1"/>
              <a:t>dyplyr</a:t>
            </a:r>
            <a:r>
              <a:rPr lang="en-US" dirty="0"/>
              <a:t>, </a:t>
            </a:r>
            <a:r>
              <a:rPr lang="en-US" dirty="0" err="1"/>
              <a:t>tidyverse</a:t>
            </a:r>
            <a:r>
              <a:rPr lang="en-US" dirty="0"/>
              <a:t>, ggplot2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Annotated R file on 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R in Research and Teaching</vt:lpstr>
      <vt:lpstr>Why Use R or Teach R?</vt:lpstr>
      <vt:lpstr>Moving to R</vt:lpstr>
      <vt:lpstr>Here: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in Research and Teaching</dc:title>
  <dc:creator>Hegerty, Scott</dc:creator>
  <cp:lastModifiedBy>Hegerty, Scott</cp:lastModifiedBy>
  <cp:revision>5</cp:revision>
  <dcterms:created xsi:type="dcterms:W3CDTF">2024-10-08T16:12:51Z</dcterms:created>
  <dcterms:modified xsi:type="dcterms:W3CDTF">2024-10-08T16:30:10Z</dcterms:modified>
</cp:coreProperties>
</file>