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344" autoAdjust="0"/>
    <p:restoredTop sz="93969" autoAdjust="0"/>
  </p:normalViewPr>
  <p:slideViewPr>
    <p:cSldViewPr>
      <p:cViewPr varScale="1">
        <p:scale>
          <a:sx n="133" d="100"/>
          <a:sy n="133" d="100"/>
        </p:scale>
        <p:origin x="-2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3/25/14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3/25/14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3/25/14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3/25/14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en-US"/>
              <a:t>Question and Answer </a:t>
            </a:r>
          </a:p>
          <a:p>
            <a:r>
              <a:rPr lang="en-US"/>
              <a:t>Samples and Techniques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myArr</a:t>
            </a:r>
            <a:r>
              <a:rPr lang="en-US" sz="2400" dirty="0"/>
              <a:t> = ['foo', 'bar', '</a:t>
            </a:r>
            <a:r>
              <a:rPr lang="en-US" sz="2400" dirty="0" err="1"/>
              <a:t>baz</a:t>
            </a:r>
            <a:r>
              <a:rPr lang="en-US" sz="2400" dirty="0"/>
              <a:t>'];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myArr.length</a:t>
            </a:r>
            <a:r>
              <a:rPr lang="en-US" sz="2400" dirty="0" smtClean="0"/>
              <a:t> </a:t>
            </a:r>
            <a:r>
              <a:rPr lang="en-US" sz="2400" dirty="0"/>
              <a:t>= 0;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myArr.push</a:t>
            </a:r>
            <a:r>
              <a:rPr lang="en-US" sz="2400" dirty="0"/>
              <a:t>('bin');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console.log</a:t>
            </a:r>
            <a:r>
              <a:rPr lang="en-US" sz="2400" dirty="0"/>
              <a:t>(</a:t>
            </a:r>
            <a:r>
              <a:rPr lang="en-US" sz="2400" dirty="0" err="1"/>
              <a:t>myArr</a:t>
            </a:r>
            <a:r>
              <a:rPr lang="en-US" sz="2400" dirty="0"/>
              <a:t>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143000" y="4191000"/>
            <a:ext cx="7086600" cy="457200"/>
          </a:xfrm>
        </p:spPr>
        <p:txBody>
          <a:bodyPr/>
          <a:lstStyle/>
          <a:p>
            <a:r>
              <a:rPr lang="en-US" dirty="0"/>
              <a:t>['foo', 'bar', '</a:t>
            </a:r>
            <a:r>
              <a:rPr lang="en-US" dirty="0" err="1"/>
              <a:t>baz</a:t>
            </a:r>
            <a:r>
              <a:rPr lang="en-US" dirty="0"/>
              <a:t>']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[‘</a:t>
            </a:r>
            <a:r>
              <a:rPr lang="en-US" dirty="0" err="1" smtClean="0"/>
              <a:t>foo’,’bar</a:t>
            </a:r>
            <a:r>
              <a:rPr lang="en-US" dirty="0" smtClean="0"/>
              <a:t>’, ‘</a:t>
            </a:r>
            <a:r>
              <a:rPr lang="en-US" dirty="0" err="1" smtClean="0"/>
              <a:t>baz</a:t>
            </a:r>
            <a:r>
              <a:rPr lang="en-US" dirty="0" smtClean="0"/>
              <a:t>’,’bin’]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[‘bin’]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9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905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var</a:t>
            </a:r>
            <a:r>
              <a:rPr lang="en-US" dirty="0"/>
              <a:t> foo = function foo()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/>
              <a:t>console.log</a:t>
            </a:r>
            <a:r>
              <a:rPr lang="en-US" dirty="0"/>
              <a:t>(foo === foo)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foo();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Reference Error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false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true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Number("1") - 1 == 0;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219200" y="4114800"/>
            <a:ext cx="7086600" cy="457200"/>
          </a:xfrm>
        </p:spPr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1143000" y="2133600"/>
            <a:ext cx="7086600" cy="457200"/>
          </a:xfrm>
        </p:spPr>
        <p:txBody>
          <a:bodyPr/>
          <a:lstStyle/>
          <a:p>
            <a:r>
              <a:rPr lang="en-US" dirty="0" err="1" smtClean="0"/>
              <a:t>TypeError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219200" y="3429000"/>
            <a:ext cx="7086600" cy="457200"/>
          </a:xfrm>
        </p:spPr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/>
              <a:t>function bar() {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return </a:t>
            </a:r>
            <a:r>
              <a:rPr lang="en-US" sz="1600" dirty="0"/>
              <a:t>foo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               foo = 10;</a:t>
            </a:r>
            <a:br>
              <a:rPr lang="en-US" sz="1600" dirty="0" smtClean="0"/>
            </a:br>
            <a:r>
              <a:rPr lang="en-US" sz="1600" dirty="0" smtClean="0"/>
              <a:t>                function foo() {} 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foo = '11'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}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alert</a:t>
            </a:r>
            <a:r>
              <a:rPr lang="en-US" sz="1600" dirty="0"/>
              <a:t>(</a:t>
            </a:r>
            <a:r>
              <a:rPr lang="en-US" sz="1600" dirty="0" err="1"/>
              <a:t>typeof</a:t>
            </a:r>
            <a:r>
              <a:rPr lang="en-US" sz="1600" dirty="0"/>
              <a:t> bar());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143000" y="2057400"/>
            <a:ext cx="7086600" cy="457200"/>
          </a:xfrm>
        </p:spPr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43000" y="4876800"/>
            <a:ext cx="7086600" cy="457200"/>
          </a:xfrm>
        </p:spPr>
        <p:txBody>
          <a:bodyPr/>
          <a:lstStyle/>
          <a:p>
            <a:r>
              <a:rPr lang="en-US" dirty="0" smtClean="0"/>
              <a:t>number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“1” - -”1” What is the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143000" y="2133600"/>
            <a:ext cx="7086600" cy="457200"/>
          </a:xfrm>
        </p:spPr>
        <p:txBody>
          <a:bodyPr/>
          <a:lstStyle/>
          <a:p>
            <a:r>
              <a:rPr lang="en-US" dirty="0" smtClean="0"/>
              <a:t>NAN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219200" y="4800600"/>
            <a:ext cx="7086600" cy="457200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2057400"/>
          </a:xfrm>
        </p:spPr>
        <p:txBody>
          <a:bodyPr>
            <a:noAutofit/>
          </a:bodyPr>
          <a:lstStyle/>
          <a:p>
            <a:r>
              <a:rPr lang="en-US" sz="1000" dirty="0" err="1"/>
              <a:t>var</a:t>
            </a:r>
            <a:r>
              <a:rPr lang="en-US" sz="1000" dirty="0"/>
              <a:t> x = 3;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err="1" smtClean="0"/>
              <a:t>var</a:t>
            </a:r>
            <a:r>
              <a:rPr lang="en-US" sz="1000" dirty="0" smtClean="0"/>
              <a:t> </a:t>
            </a:r>
            <a:r>
              <a:rPr lang="en-US" sz="1000" dirty="0"/>
              <a:t>foo = {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	</a:t>
            </a:r>
            <a:r>
              <a:rPr lang="en-US" sz="1000" dirty="0" smtClean="0"/>
              <a:t>x</a:t>
            </a:r>
            <a:r>
              <a:rPr lang="en-US" sz="1000" dirty="0"/>
              <a:t>: 2,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	</a:t>
            </a:r>
            <a:r>
              <a:rPr lang="en-US" sz="1000" dirty="0" err="1" smtClean="0"/>
              <a:t>baz</a:t>
            </a:r>
            <a:r>
              <a:rPr lang="en-US" sz="1000" dirty="0"/>
              <a:t>: {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	</a:t>
            </a:r>
            <a:r>
              <a:rPr lang="en-US" sz="1000" dirty="0" smtClean="0"/>
              <a:t>	x</a:t>
            </a:r>
            <a:r>
              <a:rPr lang="en-US" sz="1000" dirty="0"/>
              <a:t>: 1,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	</a:t>
            </a:r>
            <a:r>
              <a:rPr lang="en-US" sz="1000" dirty="0" smtClean="0"/>
              <a:t>	bar</a:t>
            </a:r>
            <a:r>
              <a:rPr lang="en-US" sz="1000" dirty="0"/>
              <a:t>: </a:t>
            </a:r>
            <a:r>
              <a:rPr lang="en-US" sz="1000" dirty="0" smtClean="0"/>
              <a:t>function</a:t>
            </a:r>
            <a:r>
              <a:rPr lang="en-US" sz="1000" dirty="0"/>
              <a:t>() { return </a:t>
            </a:r>
            <a:r>
              <a:rPr lang="en-US" sz="1000" dirty="0" err="1"/>
              <a:t>this.x</a:t>
            </a:r>
            <a:r>
              <a:rPr lang="en-US" sz="1000" dirty="0"/>
              <a:t>; </a:t>
            </a:r>
            <a:r>
              <a:rPr lang="en-US" sz="1000" dirty="0" smtClean="0"/>
              <a:t>}</a:t>
            </a:r>
            <a:br>
              <a:rPr lang="en-US" sz="1000" dirty="0" smtClean="0"/>
            </a:br>
            <a:r>
              <a:rPr lang="en-US" sz="1000" dirty="0"/>
              <a:t>	</a:t>
            </a:r>
            <a:r>
              <a:rPr lang="en-US" sz="1000" dirty="0" smtClean="0"/>
              <a:t> }</a:t>
            </a:r>
            <a:br>
              <a:rPr lang="en-US" sz="1000" dirty="0" smtClean="0"/>
            </a:br>
            <a:r>
              <a:rPr lang="en-US" sz="1000" dirty="0" smtClean="0"/>
              <a:t>             }</a:t>
            </a:r>
            <a:br>
              <a:rPr lang="en-US" sz="1000" dirty="0" smtClean="0"/>
            </a:br>
            <a:r>
              <a:rPr lang="en-US" sz="1000" dirty="0" smtClean="0"/>
              <a:t> </a:t>
            </a:r>
            <a:r>
              <a:rPr lang="en-US" sz="1000" dirty="0" err="1"/>
              <a:t>var</a:t>
            </a:r>
            <a:r>
              <a:rPr lang="en-US" sz="1000" dirty="0"/>
              <a:t> go = </a:t>
            </a:r>
            <a:r>
              <a:rPr lang="en-US" sz="1000" dirty="0" err="1"/>
              <a:t>foo.baz.bar</a:t>
            </a:r>
            <a:r>
              <a:rPr lang="en-US" sz="1000" dirty="0"/>
              <a:t>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alert</a:t>
            </a:r>
            <a:r>
              <a:rPr lang="en-US" sz="1000" dirty="0"/>
              <a:t>(go());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alert</a:t>
            </a:r>
            <a:r>
              <a:rPr lang="en-US" sz="1000" dirty="0"/>
              <a:t>(</a:t>
            </a:r>
            <a:r>
              <a:rPr lang="en-US" sz="1000" dirty="0" err="1"/>
              <a:t>foo.baz.bar</a:t>
            </a:r>
            <a:r>
              <a:rPr lang="en-US" sz="1000" dirty="0"/>
              <a:t>());</a:t>
            </a:r>
            <a:endParaRPr lang="en-US" sz="1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3,2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,1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143000" y="2057400"/>
            <a:ext cx="7086600" cy="457200"/>
          </a:xfrm>
        </p:spPr>
        <p:txBody>
          <a:bodyPr/>
          <a:lstStyle/>
          <a:p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43000" y="2743200"/>
            <a:ext cx="7086600" cy="457200"/>
          </a:xfrm>
        </p:spPr>
        <p:txBody>
          <a:bodyPr/>
          <a:lstStyle/>
          <a:p>
            <a:r>
              <a:rPr lang="en-US" dirty="0" smtClean="0"/>
              <a:t>3,1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String(“Hello”) </a:t>
            </a:r>
            <a:r>
              <a:rPr lang="en-US" dirty="0" err="1" smtClean="0"/>
              <a:t>instanceof</a:t>
            </a:r>
            <a:r>
              <a:rPr lang="en-US" dirty="0" smtClean="0"/>
              <a:t>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‘Hello’ </a:t>
            </a:r>
            <a:r>
              <a:rPr lang="en-US" dirty="0" err="1" smtClean="0"/>
              <a:t>isntanceof</a:t>
            </a:r>
            <a:r>
              <a:rPr lang="en-US" dirty="0" smtClean="0"/>
              <a:t>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”Hello" </a:t>
            </a:r>
            <a:r>
              <a:rPr lang="en-US" dirty="0"/>
              <a:t>=== 'string'</a:t>
            </a:r>
          </a:p>
        </p:txBody>
      </p:sp>
    </p:spTree>
    <p:extLst>
      <p:ext uri="{BB962C8B-B14F-4D97-AF65-F5344CB8AC3E}">
        <p14:creationId xmlns:p14="http://schemas.microsoft.com/office/powerpoint/2010/main" val="305630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 Show.potx</Template>
  <TotalTime>0</TotalTime>
  <Words>163</Words>
  <Application>Microsoft Macintosh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Quiz Show</vt:lpstr>
      <vt:lpstr>Quiz </vt:lpstr>
      <vt:lpstr>var foo = function foo()  { console.log(foo === foo);  };  foo();</vt:lpstr>
      <vt:lpstr>Number("1") - 1 == 0;</vt:lpstr>
      <vt:lpstr>function bar() {   return foo;                 foo = 10;                 function foo() {}   var foo = '11';  }  alert(typeof bar());</vt:lpstr>
      <vt:lpstr>“1” - -”1” What is the result</vt:lpstr>
      <vt:lpstr>var x = 3;  var foo = {   x: 2,   baz: {    x: 1,    bar: function() { return this.x; }   }              }  var go = foo.baz.bar;  alert(go());  alert(foo.baz.bar());</vt:lpstr>
      <vt:lpstr>new String(“Hello”) instanceof String</vt:lpstr>
      <vt:lpstr>‘Hello’ isntanceof String</vt:lpstr>
      <vt:lpstr>typeof ”Hello" === 'string'</vt:lpstr>
      <vt:lpstr>var myArr = ['foo', 'bar', 'baz'];  myArr.length = 0;  myArr.push('bin');  console.log(myArr);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2010-04-19T20:49:56Z</dcterms:created>
  <dcterms:modified xsi:type="dcterms:W3CDTF">2014-03-26T02:14:26Z</dcterms:modified>
</cp:coreProperties>
</file>