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9C6C4B92-892E-448C-BDFC-E82E46D77BF3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D71CE8D-19C9-43B1-97C0-6FEC11AE51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Generating voronoi diagrams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Heghedus Razvan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What is a voronoi diagram?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Voronoi diagram is a partitioning of a plane into regions based on distance to points in a specific subset of the plane. That set of points (called seeds or generators) is specified beforehand, and for each seed there is a corresponding region consisting of all points closer to that seed than to any other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173560" y="1768680"/>
            <a:ext cx="438444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Sequential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the sequence implementation I choose to use the classic flood fill algorithm. The ideea of this algorithm is we put the seeds in a queue, and while there are elements in the queue we take the first element from the queue go to it’s neighbours, update them an put them in the queue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152320" y="2379960"/>
            <a:ext cx="4426920" cy="31618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Parallel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the multithreading implementation I choose to use a modified version of Jump Flooding Algorithm (aka JFA). The ideea behind JFA is that instead of going to the neighbourn elements, we choose the next element in the following way: for each current element at &lt;x,y&gt; the next element is positioned at &lt;x+i,y+j&gt;where i,j∈{−k,0,k} and k takes values from X2,X4,...,2,1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152320" y="2351520"/>
            <a:ext cx="4426920" cy="92556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797440" y="4059000"/>
            <a:ext cx="3137040" cy="20912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48640" y="6217920"/>
            <a:ext cx="6675120" cy="12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Machine specs: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Intel(R) Core(TM) i7-4720HQ CPU @ 2.60GHz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4 cores 8 threads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8GB memory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Kingstom SSD 120GB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My adaptation of a GPU parallel algorithm to CPU multithreading is not so efficient.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Posible improvements: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Reduce critical path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If a mutex is locked, don’t wait for it, just skip it and come back later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Try some alternative aproach where there is no need of a mutex for each pixel, maybe some Atomic updates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LibreOffice/6.0.4.2$Linux_X86_64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2018-05-24T12:15:50Z</dcterms:created>
  <dc:creator/>
  <dc:description/>
  <dc:language>en-US</dc:language>
  <cp:lastModifiedBy/>
  <dcterms:modified xsi:type="dcterms:W3CDTF">2018-05-24T13:23:19Z</dcterms:modified>
  <cp:revision>3</cp:revision>
  <dc:subject/>
  <dc:title>Blueprint Plans</dc:title>
</cp:coreProperties>
</file>