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375195-E6FD-42D2-B724-9367579796C8}">
  <a:tblStyle styleId="{D9375195-E6FD-42D2-B724-9367579796C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4F6"/>
          </a:solidFill>
        </a:fill>
      </a:tcStyle>
    </a:wholeTbl>
    <a:band1H>
      <a:tcTxStyle/>
      <a:tcStyle>
        <a:fill>
          <a:solidFill>
            <a:srgbClr val="CFE9ED"/>
          </a:solidFill>
        </a:fill>
      </a:tcStyle>
    </a:band1H>
    <a:band2H>
      <a:tcTxStyle/>
    </a:band2H>
    <a:band1V>
      <a:tcTxStyle/>
      <a:tcStyle>
        <a:fill>
          <a:solidFill>
            <a:srgbClr val="CFE9E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D316611-A62A-4AC6-957A-BA6082B978E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e731e03a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ce731e03a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e731e03a4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ce731e03a4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e731e06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ce731e06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e724cdc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ce724cdc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e724cdc6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ce724cdc6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e724cdc6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ce724cdc6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724cdc6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ce724cdc6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731e03a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ce731e03a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Images &amp; Contents Layout">
  <p:cSld name="49_Images &amp; Contents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flipH="1" rot="10800000">
            <a:off x="152400" y="-1"/>
            <a:ext cx="6238876" cy="6848475"/>
          </a:xfrm>
          <a:custGeom>
            <a:rect b="b" l="l" r="r" t="t"/>
            <a:pathLst>
              <a:path extrusionOk="0" h="6858000" w="6238876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6238876" y="1638302"/>
            <a:ext cx="5953124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4"/>
          <p:cNvSpPr/>
          <p:nvPr>
            <p:ph idx="2" type="pic"/>
          </p:nvPr>
        </p:nvSpPr>
        <p:spPr>
          <a:xfrm>
            <a:off x="0" y="0"/>
            <a:ext cx="623887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8758046" y="1910898"/>
            <a:ext cx="2357831" cy="4144944"/>
            <a:chOff x="445712" y="1449040"/>
            <a:chExt cx="2113018" cy="3924176"/>
          </a:xfrm>
        </p:grpSpPr>
        <p:sp>
          <p:nvSpPr>
            <p:cNvPr id="66" name="Google Shape;66;p16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" name="Google Shape;68;p16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9" name="Google Shape;69;p16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71;p16"/>
          <p:cNvSpPr/>
          <p:nvPr>
            <p:ph idx="2" type="pic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Images &amp; Contents">
  <p:cSld name="34_Images &amp; Conten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 rot="-2700000">
            <a:off x="7613278" y="875086"/>
            <a:ext cx="2073279" cy="5107830"/>
          </a:xfrm>
          <a:prstGeom prst="rect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5969923" y="2050576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/>
          <p:nvPr>
            <p:ph idx="3" type="pic"/>
          </p:nvPr>
        </p:nvSpPr>
        <p:spPr>
          <a:xfrm>
            <a:off x="7370697" y="3451350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8"/>
          <p:cNvSpPr/>
          <p:nvPr>
            <p:ph idx="4" type="pic"/>
          </p:nvPr>
        </p:nvSpPr>
        <p:spPr>
          <a:xfrm>
            <a:off x="8758182" y="2063864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8"/>
          <p:cNvSpPr/>
          <p:nvPr>
            <p:ph idx="5" type="pic"/>
          </p:nvPr>
        </p:nvSpPr>
        <p:spPr>
          <a:xfrm>
            <a:off x="7357409" y="663092"/>
            <a:ext cx="2565552" cy="256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Images &amp; Contents">
  <p:cSld name="24_Images &amp; Conten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>
            <p:ph idx="2" type="pic"/>
          </p:nvPr>
        </p:nvSpPr>
        <p:spPr>
          <a:xfrm>
            <a:off x="3" y="0"/>
            <a:ext cx="78962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4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4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4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 flipH="1">
            <a:off x="706744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2D9B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 flipH="1">
            <a:off x="3455827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D0A0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 flipH="1">
            <a:off x="6204910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C343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/>
          <p:nvPr/>
        </p:nvSpPr>
        <p:spPr>
          <a:xfrm flipH="1">
            <a:off x="8953992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531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/>
          <p:nvPr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9"/>
          <p:cNvGrpSpPr/>
          <p:nvPr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26" name="Google Shape;26;p9"/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93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9"/>
          <p:cNvGrpSpPr/>
          <p:nvPr/>
        </p:nvGrpSpPr>
        <p:grpSpPr>
          <a:xfrm>
            <a:off x="3967140" y="1827783"/>
            <a:ext cx="2161677" cy="2692456"/>
            <a:chOff x="5417867" y="1850315"/>
            <a:chExt cx="1779209" cy="2216076"/>
          </a:xfrm>
        </p:grpSpPr>
        <p:sp>
          <p:nvSpPr>
            <p:cNvPr id="29" name="Google Shape;29;p9"/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F3D9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9"/>
          <p:cNvGrpSpPr/>
          <p:nvPr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32" name="Google Shape;32;p9"/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F79F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9"/>
          <p:cNvGrpSpPr/>
          <p:nvPr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35" name="Google Shape;35;p9"/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C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9"/>
          <p:cNvSpPr/>
          <p:nvPr>
            <p:ph idx="2" type="pic"/>
          </p:nvPr>
        </p:nvSpPr>
        <p:spPr>
          <a:xfrm>
            <a:off x="1296297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/>
          <p:nvPr>
            <p:ph idx="3" type="pic"/>
          </p:nvPr>
        </p:nvSpPr>
        <p:spPr>
          <a:xfrm>
            <a:off x="4046113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/>
          <p:nvPr>
            <p:ph idx="4" type="pic"/>
          </p:nvPr>
        </p:nvSpPr>
        <p:spPr>
          <a:xfrm>
            <a:off x="6795929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/>
          <p:nvPr>
            <p:ph idx="5" type="pic"/>
          </p:nvPr>
        </p:nvSpPr>
        <p:spPr>
          <a:xfrm>
            <a:off x="9545745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Images &amp; Contents Layout">
  <p:cSld name="27_Images &amp; Contents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2"/>
          <p:cNvGrpSpPr/>
          <p:nvPr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48" name="Google Shape;48;p12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2"/>
          <p:cNvSpPr/>
          <p:nvPr>
            <p:ph idx="2" type="pic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/>
        </p:nvSpPr>
        <p:spPr>
          <a:xfrm>
            <a:off x="0" y="4551732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Dumbways Bootcamp Devops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6"/>
          <p:cNvSpPr txBox="1"/>
          <p:nvPr/>
        </p:nvSpPr>
        <p:spPr>
          <a:xfrm>
            <a:off x="0" y="5431282"/>
            <a:ext cx="12191853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4 | Week 1</a:t>
            </a:r>
            <a:endParaRPr b="0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Deploy Application</a:t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6314476" y="4040250"/>
            <a:ext cx="5680200" cy="962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6314475" y="5186475"/>
            <a:ext cx="5680200" cy="15492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1026773" y="1894892"/>
            <a:ext cx="4068000" cy="4068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1386751" y="2254877"/>
            <a:ext cx="3347964" cy="3347964"/>
          </a:xfrm>
          <a:prstGeom prst="ellipse">
            <a:avLst/>
          </a:prstGeom>
          <a:gradFill>
            <a:gsLst>
              <a:gs pos="0">
                <a:srgbClr val="A5A5A5"/>
              </a:gs>
              <a:gs pos="100000">
                <a:srgbClr val="F2F2F2"/>
              </a:gs>
            </a:gsLst>
            <a:lin ang="8100019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35"/>
          <p:cNvCxnSpPr>
            <a:endCxn id="287" idx="1"/>
          </p:cNvCxnSpPr>
          <p:nvPr/>
        </p:nvCxnSpPr>
        <p:spPr>
          <a:xfrm>
            <a:off x="4143376" y="4521450"/>
            <a:ext cx="2171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92" name="Google Shape;292;p35"/>
          <p:cNvGrpSpPr/>
          <p:nvPr/>
        </p:nvGrpSpPr>
        <p:grpSpPr>
          <a:xfrm>
            <a:off x="1746728" y="2614861"/>
            <a:ext cx="2627928" cy="2627928"/>
            <a:chOff x="2514579" y="1730962"/>
            <a:chExt cx="4068000" cy="4068000"/>
          </a:xfrm>
        </p:grpSpPr>
        <p:sp>
          <p:nvSpPr>
            <p:cNvPr id="293" name="Google Shape;293;p3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76551" name="adj1"/>
                <a:gd fmla="val 527794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2106706" y="2974846"/>
            <a:ext cx="1907892" cy="1907892"/>
            <a:chOff x="2514579" y="1730962"/>
            <a:chExt cx="4068000" cy="4068000"/>
          </a:xfrm>
        </p:grpSpPr>
        <p:sp>
          <p:nvSpPr>
            <p:cNvPr id="296" name="Google Shape;296;p3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>
              <a:gsLst>
                <a:gs pos="0">
                  <a:srgbClr val="A5A5A5"/>
                </a:gs>
                <a:gs pos="100000">
                  <a:srgbClr val="F2F2F2"/>
                </a:gs>
              </a:gsLst>
              <a:lin ang="8100019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15061" name="adj1"/>
                <a:gd fmla="val 7999258" name="adj2"/>
              </a:avLst>
            </a:prstGeom>
            <a:solidFill>
              <a:srgbClr val="66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5"/>
          <p:cNvSpPr/>
          <p:nvPr/>
        </p:nvSpPr>
        <p:spPr>
          <a:xfrm>
            <a:off x="2466773" y="3334892"/>
            <a:ext cx="1188000" cy="1188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19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35"/>
          <p:cNvCxnSpPr>
            <a:stCxn id="288" idx="1"/>
            <a:endCxn id="297" idx="1"/>
          </p:cNvCxnSpPr>
          <p:nvPr/>
        </p:nvCxnSpPr>
        <p:spPr>
          <a:xfrm rot="10800000">
            <a:off x="3060675" y="4882875"/>
            <a:ext cx="3253800" cy="1078200"/>
          </a:xfrm>
          <a:prstGeom prst="bentConnector2">
            <a:avLst/>
          </a:prstGeom>
          <a:noFill/>
          <a:ln cap="flat" cmpd="sng" w="38100">
            <a:solidFill>
              <a:srgbClr val="660000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300" name="Google Shape;300;p35"/>
          <p:cNvGrpSpPr/>
          <p:nvPr/>
        </p:nvGrpSpPr>
        <p:grpSpPr>
          <a:xfrm>
            <a:off x="7188200" y="4083949"/>
            <a:ext cx="5080760" cy="895326"/>
            <a:chOff x="6157477" y="1433695"/>
            <a:chExt cx="3568200" cy="895326"/>
          </a:xfrm>
        </p:grpSpPr>
        <p:sp>
          <p:nvSpPr>
            <p:cNvPr id="301" name="Google Shape;301;p35"/>
            <p:cNvSpPr txBox="1"/>
            <p:nvPr/>
          </p:nvSpPr>
          <p:spPr>
            <a:xfrm>
              <a:off x="6210998" y="1433695"/>
              <a:ext cx="268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Install Node js 14 using Nodesource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 txBox="1"/>
            <p:nvPr/>
          </p:nvSpPr>
          <p:spPr>
            <a:xfrm>
              <a:off x="6157477" y="1682521"/>
              <a:ext cx="3568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curl -fsSL https://deb.nodesource.com/setup_14.x | sudo -E bash -</a:t>
              </a: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sudo apt-get install nodejs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node -v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303" name="Google Shape;303;p35"/>
          <p:cNvGrpSpPr/>
          <p:nvPr/>
        </p:nvGrpSpPr>
        <p:grpSpPr>
          <a:xfrm>
            <a:off x="7188198" y="5223793"/>
            <a:ext cx="4806517" cy="1264607"/>
            <a:chOff x="6157476" y="1433695"/>
            <a:chExt cx="3375600" cy="1264607"/>
          </a:xfrm>
        </p:grpSpPr>
        <p:sp>
          <p:nvSpPr>
            <p:cNvPr id="304" name="Google Shape;304;p35"/>
            <p:cNvSpPr txBox="1"/>
            <p:nvPr/>
          </p:nvSpPr>
          <p:spPr>
            <a:xfrm>
              <a:off x="6210998" y="1433695"/>
              <a:ext cx="2688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Run Application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 txBox="1"/>
            <p:nvPr/>
          </p:nvSpPr>
          <p:spPr>
            <a:xfrm>
              <a:off x="6157476" y="1682502"/>
              <a:ext cx="3375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git clone https://github.com/sgnd/wayshub-frontend.git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cd wayshub-frontend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npm i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npm run build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npm run start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306" name="Google Shape;306;p35"/>
          <p:cNvSpPr/>
          <p:nvPr/>
        </p:nvSpPr>
        <p:spPr>
          <a:xfrm rot="2700000">
            <a:off x="6623184" y="4205707"/>
            <a:ext cx="386717" cy="693311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5"/>
          <p:cNvSpPr/>
          <p:nvPr/>
        </p:nvSpPr>
        <p:spPr>
          <a:xfrm rot="2700000">
            <a:off x="6623184" y="5348707"/>
            <a:ext cx="386717" cy="693311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2809616" y="3681243"/>
            <a:ext cx="526739" cy="445389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6"/>
          <p:cNvGrpSpPr/>
          <p:nvPr/>
        </p:nvGrpSpPr>
        <p:grpSpPr>
          <a:xfrm>
            <a:off x="2615927" y="879514"/>
            <a:ext cx="6960181" cy="5484037"/>
            <a:chOff x="2444748" y="555045"/>
            <a:chExt cx="7282048" cy="5727454"/>
          </a:xfrm>
        </p:grpSpPr>
        <p:sp>
          <p:nvSpPr>
            <p:cNvPr id="314" name="Google Shape;314;p36"/>
            <p:cNvSpPr/>
            <p:nvPr/>
          </p:nvSpPr>
          <p:spPr>
            <a:xfrm>
              <a:off x="4964693" y="5443837"/>
              <a:ext cx="2168250" cy="818207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8706599" y="5435655"/>
              <a:ext cx="490924" cy="81820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2481568" y="595956"/>
              <a:ext cx="7200227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2481568" y="4903820"/>
              <a:ext cx="7200227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2747714" y="910966"/>
              <a:ext cx="6668903" cy="3763755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5654591" y="939518"/>
              <a:ext cx="3767723" cy="3732623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0775" y="1237400"/>
            <a:ext cx="6361800" cy="36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6"/>
          <p:cNvSpPr/>
          <p:nvPr/>
        </p:nvSpPr>
        <p:spPr>
          <a:xfrm>
            <a:off x="5900150" y="5142576"/>
            <a:ext cx="349712" cy="379400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/>
        </p:nvSpPr>
        <p:spPr>
          <a:xfrm>
            <a:off x="0" y="4853826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50" y="5793157"/>
            <a:ext cx="12192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738" y="697725"/>
            <a:ext cx="3786626" cy="220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336" name="Google Shape;336;p38"/>
          <p:cNvGrpSpPr/>
          <p:nvPr/>
        </p:nvGrpSpPr>
        <p:grpSpPr>
          <a:xfrm flipH="1">
            <a:off x="5127930" y="1496848"/>
            <a:ext cx="2159779" cy="3276443"/>
            <a:chOff x="425301" y="101574"/>
            <a:chExt cx="2159779" cy="3276443"/>
          </a:xfrm>
        </p:grpSpPr>
        <p:sp>
          <p:nvSpPr>
            <p:cNvPr id="337" name="Google Shape;337;p38"/>
            <p:cNvSpPr/>
            <p:nvPr/>
          </p:nvSpPr>
          <p:spPr>
            <a:xfrm>
              <a:off x="1016814" y="102472"/>
              <a:ext cx="1291508" cy="1343280"/>
            </a:xfrm>
            <a:custGeom>
              <a:rect b="b" l="l" r="r" t="t"/>
              <a:pathLst>
                <a:path extrusionOk="0" h="2188225" w="2103888">
                  <a:moveTo>
                    <a:pt x="1980726" y="1023160"/>
                  </a:moveTo>
                  <a:cubicBezTo>
                    <a:pt x="1980726" y="1023160"/>
                    <a:pt x="1980726" y="1023160"/>
                    <a:pt x="1980726" y="1023160"/>
                  </a:cubicBezTo>
                  <a:cubicBezTo>
                    <a:pt x="1988189" y="949991"/>
                    <a:pt x="1980213" y="803581"/>
                    <a:pt x="1980213" y="803581"/>
                  </a:cubicBezTo>
                  <a:cubicBezTo>
                    <a:pt x="1980213" y="803581"/>
                    <a:pt x="1984311" y="768533"/>
                    <a:pt x="1981238" y="751850"/>
                  </a:cubicBezTo>
                  <a:cubicBezTo>
                    <a:pt x="1960824" y="640268"/>
                    <a:pt x="1931630" y="531320"/>
                    <a:pt x="1888753" y="425737"/>
                  </a:cubicBezTo>
                  <a:cubicBezTo>
                    <a:pt x="1823925" y="266229"/>
                    <a:pt x="1709636" y="160940"/>
                    <a:pt x="1550859" y="99990"/>
                  </a:cubicBezTo>
                  <a:cubicBezTo>
                    <a:pt x="1379132" y="34065"/>
                    <a:pt x="1199869" y="10285"/>
                    <a:pt x="1017679" y="1212"/>
                  </a:cubicBezTo>
                  <a:cubicBezTo>
                    <a:pt x="925120" y="-3397"/>
                    <a:pt x="834538" y="4139"/>
                    <a:pt x="748491" y="41236"/>
                  </a:cubicBezTo>
                  <a:cubicBezTo>
                    <a:pt x="542228" y="130062"/>
                    <a:pt x="398525" y="285839"/>
                    <a:pt x="286357" y="475126"/>
                  </a:cubicBezTo>
                  <a:cubicBezTo>
                    <a:pt x="273626" y="485443"/>
                    <a:pt x="258773" y="489028"/>
                    <a:pt x="242822" y="492394"/>
                  </a:cubicBezTo>
                  <a:cubicBezTo>
                    <a:pt x="169580" y="508052"/>
                    <a:pt x="95167" y="520052"/>
                    <a:pt x="26169" y="551514"/>
                  </a:cubicBezTo>
                  <a:cubicBezTo>
                    <a:pt x="15048" y="556563"/>
                    <a:pt x="-2367" y="559490"/>
                    <a:pt x="268" y="575880"/>
                  </a:cubicBezTo>
                  <a:cubicBezTo>
                    <a:pt x="2682" y="590660"/>
                    <a:pt x="20096" y="590294"/>
                    <a:pt x="31803" y="594684"/>
                  </a:cubicBezTo>
                  <a:cubicBezTo>
                    <a:pt x="37071" y="596659"/>
                    <a:pt x="43218" y="596294"/>
                    <a:pt x="48925" y="597025"/>
                  </a:cubicBezTo>
                  <a:cubicBezTo>
                    <a:pt x="117411" y="605513"/>
                    <a:pt x="185823" y="614074"/>
                    <a:pt x="254309" y="622561"/>
                  </a:cubicBezTo>
                  <a:cubicBezTo>
                    <a:pt x="236237" y="650292"/>
                    <a:pt x="218091" y="678023"/>
                    <a:pt x="196140" y="711754"/>
                  </a:cubicBezTo>
                  <a:cubicBezTo>
                    <a:pt x="236529" y="699461"/>
                    <a:pt x="268870" y="689657"/>
                    <a:pt x="307649" y="677877"/>
                  </a:cubicBezTo>
                  <a:cubicBezTo>
                    <a:pt x="286796" y="740290"/>
                    <a:pt x="268285" y="795898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1139" y="976551"/>
                    <a:pt x="239676" y="1190351"/>
                    <a:pt x="258773" y="1337859"/>
                  </a:cubicBezTo>
                  <a:cubicBezTo>
                    <a:pt x="302089" y="1672459"/>
                    <a:pt x="465328" y="1918965"/>
                    <a:pt x="784636" y="2049717"/>
                  </a:cubicBezTo>
                  <a:cubicBezTo>
                    <a:pt x="798319" y="2055351"/>
                    <a:pt x="810538" y="2062522"/>
                    <a:pt x="818294" y="2075619"/>
                  </a:cubicBezTo>
                  <a:cubicBezTo>
                    <a:pt x="821952" y="2107301"/>
                    <a:pt x="825538" y="2139056"/>
                    <a:pt x="829196" y="2170738"/>
                  </a:cubicBezTo>
                  <a:lnTo>
                    <a:pt x="1334426" y="2188226"/>
                  </a:lnTo>
                  <a:cubicBezTo>
                    <a:pt x="1340865" y="2139056"/>
                    <a:pt x="1347304" y="2089887"/>
                    <a:pt x="1353743" y="2040717"/>
                  </a:cubicBezTo>
                  <a:lnTo>
                    <a:pt x="1353743" y="2040717"/>
                  </a:lnTo>
                  <a:cubicBezTo>
                    <a:pt x="1361352" y="2017450"/>
                    <a:pt x="1377815" y="2004865"/>
                    <a:pt x="1399546" y="1993304"/>
                  </a:cubicBezTo>
                  <a:cubicBezTo>
                    <a:pt x="1604785" y="1884356"/>
                    <a:pt x="1773585" y="1737945"/>
                    <a:pt x="1869948" y="1520707"/>
                  </a:cubicBezTo>
                  <a:cubicBezTo>
                    <a:pt x="1884436" y="1488001"/>
                    <a:pt x="1905435" y="1467587"/>
                    <a:pt x="1936239" y="1450904"/>
                  </a:cubicBezTo>
                  <a:cubicBezTo>
                    <a:pt x="2025359" y="1402540"/>
                    <a:pt x="2081918" y="1328932"/>
                    <a:pt x="2100064" y="1227228"/>
                  </a:cubicBezTo>
                  <a:cubicBezTo>
                    <a:pt x="2117478" y="1130133"/>
                    <a:pt x="2075040" y="1056525"/>
                    <a:pt x="1980726" y="1023160"/>
                  </a:cubicBezTo>
                  <a:close/>
                </a:path>
              </a:pathLst>
            </a:custGeom>
            <a:solidFill>
              <a:srgbClr val="FCBD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134927" y="102472"/>
              <a:ext cx="1102926" cy="641918"/>
            </a:xfrm>
            <a:custGeom>
              <a:rect b="b" l="l" r="r" t="t"/>
              <a:pathLst>
                <a:path extrusionOk="0" h="1045695" w="1796685">
                  <a:moveTo>
                    <a:pt x="1792341" y="751850"/>
                  </a:moveTo>
                  <a:cubicBezTo>
                    <a:pt x="1771927" y="640268"/>
                    <a:pt x="1742733" y="531320"/>
                    <a:pt x="1699856" y="425737"/>
                  </a:cubicBezTo>
                  <a:cubicBezTo>
                    <a:pt x="1635029" y="266229"/>
                    <a:pt x="1520739" y="160940"/>
                    <a:pt x="1361963" y="99990"/>
                  </a:cubicBezTo>
                  <a:cubicBezTo>
                    <a:pt x="1190236" y="34065"/>
                    <a:pt x="1010972" y="10285"/>
                    <a:pt x="828782" y="1212"/>
                  </a:cubicBezTo>
                  <a:cubicBezTo>
                    <a:pt x="736224" y="-3397"/>
                    <a:pt x="645641" y="4139"/>
                    <a:pt x="559594" y="41236"/>
                  </a:cubicBezTo>
                  <a:cubicBezTo>
                    <a:pt x="358454" y="127867"/>
                    <a:pt x="199092" y="291985"/>
                    <a:pt x="87290" y="475638"/>
                  </a:cubicBezTo>
                  <a:cubicBezTo>
                    <a:pt x="85827" y="475419"/>
                    <a:pt x="21804" y="685706"/>
                    <a:pt x="0" y="719071"/>
                  </a:cubicBezTo>
                  <a:cubicBezTo>
                    <a:pt x="40389" y="706778"/>
                    <a:pt x="72730" y="696974"/>
                    <a:pt x="111509" y="685194"/>
                  </a:cubicBezTo>
                  <a:cubicBezTo>
                    <a:pt x="90656" y="747607"/>
                    <a:pt x="72144" y="803215"/>
                    <a:pt x="53559" y="858823"/>
                  </a:cubicBezTo>
                  <a:cubicBezTo>
                    <a:pt x="76608" y="865262"/>
                    <a:pt x="84583" y="844336"/>
                    <a:pt x="96290" y="833141"/>
                  </a:cubicBezTo>
                  <a:cubicBezTo>
                    <a:pt x="159508" y="772703"/>
                    <a:pt x="221482" y="710949"/>
                    <a:pt x="283821" y="649707"/>
                  </a:cubicBezTo>
                  <a:cubicBezTo>
                    <a:pt x="298309" y="650804"/>
                    <a:pt x="313308" y="651902"/>
                    <a:pt x="328747" y="652999"/>
                  </a:cubicBezTo>
                  <a:cubicBezTo>
                    <a:pt x="319381" y="686950"/>
                    <a:pt x="309870" y="721266"/>
                    <a:pt x="298894" y="760996"/>
                  </a:cubicBezTo>
                  <a:cubicBezTo>
                    <a:pt x="391087" y="729387"/>
                    <a:pt x="478523" y="699461"/>
                    <a:pt x="565741" y="669609"/>
                  </a:cubicBezTo>
                  <a:cubicBezTo>
                    <a:pt x="603642" y="672170"/>
                    <a:pt x="642348" y="674804"/>
                    <a:pt x="681347" y="677438"/>
                  </a:cubicBezTo>
                  <a:cubicBezTo>
                    <a:pt x="666348" y="722217"/>
                    <a:pt x="651202" y="767582"/>
                    <a:pt x="633495" y="820629"/>
                  </a:cubicBezTo>
                  <a:cubicBezTo>
                    <a:pt x="710468" y="773508"/>
                    <a:pt x="780125" y="730851"/>
                    <a:pt x="849196" y="688633"/>
                  </a:cubicBezTo>
                  <a:cubicBezTo>
                    <a:pt x="890463" y="691340"/>
                    <a:pt x="931292" y="693974"/>
                    <a:pt x="971242" y="696608"/>
                  </a:cubicBezTo>
                  <a:cubicBezTo>
                    <a:pt x="965535" y="734436"/>
                    <a:pt x="959681" y="773216"/>
                    <a:pt x="952437" y="821141"/>
                  </a:cubicBezTo>
                  <a:cubicBezTo>
                    <a:pt x="1002558" y="778045"/>
                    <a:pt x="1045801" y="740729"/>
                    <a:pt x="1088312" y="704144"/>
                  </a:cubicBezTo>
                  <a:cubicBezTo>
                    <a:pt x="1153798" y="708315"/>
                    <a:pt x="1214601" y="712120"/>
                    <a:pt x="1267795" y="715412"/>
                  </a:cubicBezTo>
                  <a:cubicBezTo>
                    <a:pt x="1318208" y="806727"/>
                    <a:pt x="1368914" y="898480"/>
                    <a:pt x="1424376" y="998795"/>
                  </a:cubicBezTo>
                  <a:cubicBezTo>
                    <a:pt x="1436814" y="925699"/>
                    <a:pt x="1446912" y="866286"/>
                    <a:pt x="1458692" y="796922"/>
                  </a:cubicBezTo>
                  <a:cubicBezTo>
                    <a:pt x="1539690" y="884286"/>
                    <a:pt x="1656101" y="924163"/>
                    <a:pt x="1694003" y="1045696"/>
                  </a:cubicBezTo>
                  <a:cubicBezTo>
                    <a:pt x="1722685" y="1017892"/>
                    <a:pt x="1752830" y="1017819"/>
                    <a:pt x="1784439" y="1030623"/>
                  </a:cubicBezTo>
                  <a:cubicBezTo>
                    <a:pt x="1791902" y="957454"/>
                    <a:pt x="1799731" y="892920"/>
                    <a:pt x="1795488" y="819751"/>
                  </a:cubicBezTo>
                  <a:cubicBezTo>
                    <a:pt x="1790658" y="817848"/>
                    <a:pt x="1795414" y="768533"/>
                    <a:pt x="1792341" y="751850"/>
                  </a:cubicBezTo>
                  <a:close/>
                </a:path>
              </a:pathLst>
            </a:custGeom>
            <a:solidFill>
              <a:srgbClr val="693C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425301" y="2177432"/>
              <a:ext cx="1782936" cy="1154697"/>
            </a:xfrm>
            <a:custGeom>
              <a:rect b="b" l="l" r="r" t="t"/>
              <a:pathLst>
                <a:path extrusionOk="0" h="1881021" w="2904432">
                  <a:moveTo>
                    <a:pt x="793734" y="0"/>
                  </a:moveTo>
                  <a:lnTo>
                    <a:pt x="7756" y="410257"/>
                  </a:lnTo>
                  <a:lnTo>
                    <a:pt x="0" y="1881022"/>
                  </a:lnTo>
                  <a:lnTo>
                    <a:pt x="1968312" y="1877656"/>
                  </a:lnTo>
                  <a:lnTo>
                    <a:pt x="2843337" y="1472009"/>
                  </a:lnTo>
                  <a:lnTo>
                    <a:pt x="2904433" y="0"/>
                  </a:lnTo>
                  <a:close/>
                </a:path>
              </a:pathLst>
            </a:custGeom>
            <a:solidFill>
              <a:srgbClr val="C49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430062" y="2177432"/>
              <a:ext cx="1778175" cy="284497"/>
            </a:xfrm>
            <a:custGeom>
              <a:rect b="b" l="l" r="r" t="t"/>
              <a:pathLst>
                <a:path extrusionOk="0" h="463450" w="2896677">
                  <a:moveTo>
                    <a:pt x="785979" y="0"/>
                  </a:moveTo>
                  <a:lnTo>
                    <a:pt x="0" y="410257"/>
                  </a:lnTo>
                  <a:lnTo>
                    <a:pt x="1929752" y="463451"/>
                  </a:lnTo>
                  <a:lnTo>
                    <a:pt x="2896677" y="0"/>
                  </a:lnTo>
                  <a:close/>
                </a:path>
              </a:pathLst>
            </a:custGeom>
            <a:solidFill>
              <a:srgbClr val="BB8A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183256" y="101574"/>
              <a:ext cx="1053842" cy="495384"/>
            </a:xfrm>
            <a:custGeom>
              <a:rect b="b" l="l" r="r" t="t"/>
              <a:pathLst>
                <a:path extrusionOk="0" h="806989" w="1716727">
                  <a:moveTo>
                    <a:pt x="0" y="489687"/>
                  </a:moveTo>
                  <a:cubicBezTo>
                    <a:pt x="112168" y="300399"/>
                    <a:pt x="274529" y="130062"/>
                    <a:pt x="480792" y="41236"/>
                  </a:cubicBezTo>
                  <a:cubicBezTo>
                    <a:pt x="566911" y="4139"/>
                    <a:pt x="657421" y="-3397"/>
                    <a:pt x="749980" y="1212"/>
                  </a:cubicBezTo>
                  <a:cubicBezTo>
                    <a:pt x="932170" y="10285"/>
                    <a:pt x="1111506" y="34065"/>
                    <a:pt x="1283160" y="99990"/>
                  </a:cubicBezTo>
                  <a:cubicBezTo>
                    <a:pt x="1441936" y="160940"/>
                    <a:pt x="1556226" y="266229"/>
                    <a:pt x="1621053" y="425737"/>
                  </a:cubicBezTo>
                  <a:cubicBezTo>
                    <a:pt x="1664003" y="531393"/>
                    <a:pt x="1693124" y="640268"/>
                    <a:pt x="1713539" y="751850"/>
                  </a:cubicBezTo>
                  <a:cubicBezTo>
                    <a:pt x="1716612" y="768606"/>
                    <a:pt x="1719246" y="786459"/>
                    <a:pt x="1712514" y="803581"/>
                  </a:cubicBezTo>
                  <a:cubicBezTo>
                    <a:pt x="1702783" y="809215"/>
                    <a:pt x="1692832" y="806873"/>
                    <a:pt x="1683174" y="803654"/>
                  </a:cubicBezTo>
                  <a:cubicBezTo>
                    <a:pt x="1613224" y="780679"/>
                    <a:pt x="1389401" y="700266"/>
                    <a:pt x="1385670" y="698876"/>
                  </a:cubicBezTo>
                  <a:cubicBezTo>
                    <a:pt x="1274380" y="658487"/>
                    <a:pt x="1208235" y="625634"/>
                    <a:pt x="1085678" y="595123"/>
                  </a:cubicBezTo>
                  <a:cubicBezTo>
                    <a:pt x="896024" y="547929"/>
                    <a:pt x="749833" y="519027"/>
                    <a:pt x="554619" y="504540"/>
                  </a:cubicBezTo>
                  <a:cubicBezTo>
                    <a:pt x="404477" y="493418"/>
                    <a:pt x="302260" y="489467"/>
                    <a:pt x="152776" y="499052"/>
                  </a:cubicBezTo>
                  <a:cubicBezTo>
                    <a:pt x="136972" y="500150"/>
                    <a:pt x="8049" y="513759"/>
                    <a:pt x="0" y="489687"/>
                  </a:cubicBezTo>
                  <a:close/>
                </a:path>
              </a:pathLst>
            </a:custGeom>
            <a:solidFill>
              <a:srgbClr val="1E67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009978" y="387157"/>
              <a:ext cx="1072404" cy="160811"/>
            </a:xfrm>
            <a:custGeom>
              <a:rect b="b" l="l" r="r" t="t"/>
              <a:pathLst>
                <a:path extrusionOk="0" h="261963" w="1746964">
                  <a:moveTo>
                    <a:pt x="286297" y="9907"/>
                  </a:moveTo>
                  <a:cubicBezTo>
                    <a:pt x="336418" y="17443"/>
                    <a:pt x="386392" y="9029"/>
                    <a:pt x="435927" y="5590"/>
                  </a:cubicBezTo>
                  <a:cubicBezTo>
                    <a:pt x="543339" y="-1947"/>
                    <a:pt x="650165" y="-1947"/>
                    <a:pt x="757577" y="6102"/>
                  </a:cubicBezTo>
                  <a:cubicBezTo>
                    <a:pt x="847136" y="12760"/>
                    <a:pt x="936182" y="21175"/>
                    <a:pt x="1025228" y="33321"/>
                  </a:cubicBezTo>
                  <a:cubicBezTo>
                    <a:pt x="1237125" y="62296"/>
                    <a:pt x="1447997" y="148415"/>
                    <a:pt x="1649797" y="217340"/>
                  </a:cubicBezTo>
                  <a:cubicBezTo>
                    <a:pt x="1687625" y="230291"/>
                    <a:pt x="1710966" y="239144"/>
                    <a:pt x="1746965" y="261900"/>
                  </a:cubicBezTo>
                  <a:cubicBezTo>
                    <a:pt x="1725892" y="261900"/>
                    <a:pt x="1701893" y="261900"/>
                    <a:pt x="1680893" y="261900"/>
                  </a:cubicBezTo>
                  <a:cubicBezTo>
                    <a:pt x="1677528" y="264534"/>
                    <a:pt x="418806" y="184195"/>
                    <a:pt x="265444" y="166049"/>
                  </a:cubicBezTo>
                  <a:cubicBezTo>
                    <a:pt x="196958" y="157561"/>
                    <a:pt x="117424" y="140293"/>
                    <a:pt x="48938" y="131806"/>
                  </a:cubicBezTo>
                  <a:cubicBezTo>
                    <a:pt x="43231" y="131074"/>
                    <a:pt x="37085" y="131440"/>
                    <a:pt x="31816" y="129464"/>
                  </a:cubicBezTo>
                  <a:cubicBezTo>
                    <a:pt x="20109" y="125074"/>
                    <a:pt x="2695" y="125440"/>
                    <a:pt x="281" y="110660"/>
                  </a:cubicBezTo>
                  <a:cubicBezTo>
                    <a:pt x="-2427" y="94270"/>
                    <a:pt x="15061" y="91344"/>
                    <a:pt x="26182" y="86295"/>
                  </a:cubicBezTo>
                  <a:cubicBezTo>
                    <a:pt x="95107" y="54906"/>
                    <a:pt x="169520" y="42906"/>
                    <a:pt x="242835" y="27175"/>
                  </a:cubicBezTo>
                  <a:cubicBezTo>
                    <a:pt x="258786" y="23809"/>
                    <a:pt x="273566" y="20224"/>
                    <a:pt x="286297" y="9907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350478" y="3048531"/>
              <a:ext cx="594471" cy="329486"/>
            </a:xfrm>
            <a:custGeom>
              <a:rect b="b" l="l" r="r" t="t"/>
              <a:pathLst>
                <a:path extrusionOk="0" h="536738" w="968404">
                  <a:moveTo>
                    <a:pt x="430452" y="142606"/>
                  </a:moveTo>
                  <a:cubicBezTo>
                    <a:pt x="491621" y="163971"/>
                    <a:pt x="544522" y="139094"/>
                    <a:pt x="594935" y="110046"/>
                  </a:cubicBezTo>
                  <a:cubicBezTo>
                    <a:pt x="655007" y="75510"/>
                    <a:pt x="712664" y="36877"/>
                    <a:pt x="771418" y="0"/>
                  </a:cubicBezTo>
                  <a:cubicBezTo>
                    <a:pt x="830831" y="43901"/>
                    <a:pt x="889220" y="89120"/>
                    <a:pt x="950023" y="130972"/>
                  </a:cubicBezTo>
                  <a:cubicBezTo>
                    <a:pt x="972559" y="146484"/>
                    <a:pt x="971608" y="160605"/>
                    <a:pt x="961876" y="181239"/>
                  </a:cubicBezTo>
                  <a:cubicBezTo>
                    <a:pt x="926536" y="255798"/>
                    <a:pt x="866391" y="307455"/>
                    <a:pt x="802807" y="356186"/>
                  </a:cubicBezTo>
                  <a:cubicBezTo>
                    <a:pt x="791393" y="364892"/>
                    <a:pt x="780637" y="374478"/>
                    <a:pt x="769516" y="383697"/>
                  </a:cubicBezTo>
                  <a:cubicBezTo>
                    <a:pt x="693201" y="422403"/>
                    <a:pt x="620032" y="467329"/>
                    <a:pt x="539985" y="498718"/>
                  </a:cubicBezTo>
                  <a:cubicBezTo>
                    <a:pt x="477207" y="523303"/>
                    <a:pt x="413550" y="538668"/>
                    <a:pt x="345283" y="536327"/>
                  </a:cubicBezTo>
                  <a:cubicBezTo>
                    <a:pt x="262749" y="533547"/>
                    <a:pt x="179410" y="543644"/>
                    <a:pt x="97973" y="526010"/>
                  </a:cubicBezTo>
                  <a:cubicBezTo>
                    <a:pt x="60364" y="517888"/>
                    <a:pt x="9219" y="525279"/>
                    <a:pt x="1244" y="466451"/>
                  </a:cubicBezTo>
                  <a:cubicBezTo>
                    <a:pt x="1244" y="466451"/>
                    <a:pt x="0" y="463085"/>
                    <a:pt x="0" y="463085"/>
                  </a:cubicBezTo>
                  <a:cubicBezTo>
                    <a:pt x="52535" y="432573"/>
                    <a:pt x="112534" y="437256"/>
                    <a:pt x="169459" y="428623"/>
                  </a:cubicBezTo>
                  <a:cubicBezTo>
                    <a:pt x="234579" y="418672"/>
                    <a:pt x="297797" y="402794"/>
                    <a:pt x="359771" y="381209"/>
                  </a:cubicBezTo>
                  <a:cubicBezTo>
                    <a:pt x="372136" y="376892"/>
                    <a:pt x="383843" y="370746"/>
                    <a:pt x="394380" y="362844"/>
                  </a:cubicBezTo>
                  <a:cubicBezTo>
                    <a:pt x="459134" y="314260"/>
                    <a:pt x="456280" y="283968"/>
                    <a:pt x="384282" y="249871"/>
                  </a:cubicBezTo>
                  <a:cubicBezTo>
                    <a:pt x="354064" y="235603"/>
                    <a:pt x="322528" y="223165"/>
                    <a:pt x="299480" y="197336"/>
                  </a:cubicBezTo>
                  <a:cubicBezTo>
                    <a:pt x="288504" y="185044"/>
                    <a:pt x="279212" y="171581"/>
                    <a:pt x="285943" y="154093"/>
                  </a:cubicBezTo>
                  <a:cubicBezTo>
                    <a:pt x="292675" y="136606"/>
                    <a:pt x="308406" y="132289"/>
                    <a:pt x="324942" y="131265"/>
                  </a:cubicBezTo>
                  <a:cubicBezTo>
                    <a:pt x="353990" y="129435"/>
                    <a:pt x="383111" y="128411"/>
                    <a:pt x="411501" y="137119"/>
                  </a:cubicBezTo>
                  <a:cubicBezTo>
                    <a:pt x="418818" y="135143"/>
                    <a:pt x="425110" y="137338"/>
                    <a:pt x="430452" y="142606"/>
                  </a:cubicBezTo>
                  <a:close/>
                </a:path>
              </a:pathLst>
            </a:custGeom>
            <a:solidFill>
              <a:srgbClr val="FD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452796" y="1548101"/>
              <a:ext cx="499779" cy="344300"/>
            </a:xfrm>
            <a:custGeom>
              <a:rect b="b" l="l" r="r" t="t"/>
              <a:pathLst>
                <a:path extrusionOk="0" h="560870" w="814148">
                  <a:moveTo>
                    <a:pt x="814149" y="170873"/>
                  </a:moveTo>
                  <a:cubicBezTo>
                    <a:pt x="791539" y="173873"/>
                    <a:pt x="779979" y="192239"/>
                    <a:pt x="766589" y="206945"/>
                  </a:cubicBezTo>
                  <a:cubicBezTo>
                    <a:pt x="663055" y="320723"/>
                    <a:pt x="559887" y="434793"/>
                    <a:pt x="457231" y="549375"/>
                  </a:cubicBezTo>
                  <a:cubicBezTo>
                    <a:pt x="441573" y="566862"/>
                    <a:pt x="432720" y="563423"/>
                    <a:pt x="421525" y="545643"/>
                  </a:cubicBezTo>
                  <a:cubicBezTo>
                    <a:pt x="385233" y="487913"/>
                    <a:pt x="346454" y="431647"/>
                    <a:pt x="311991" y="372892"/>
                  </a:cubicBezTo>
                  <a:cubicBezTo>
                    <a:pt x="294504" y="342966"/>
                    <a:pt x="283236" y="334479"/>
                    <a:pt x="256749" y="364624"/>
                  </a:cubicBezTo>
                  <a:cubicBezTo>
                    <a:pt x="202458" y="426379"/>
                    <a:pt x="145167" y="485426"/>
                    <a:pt x="84217" y="550838"/>
                  </a:cubicBezTo>
                  <a:cubicBezTo>
                    <a:pt x="61242" y="441525"/>
                    <a:pt x="39584" y="338869"/>
                    <a:pt x="18073" y="236140"/>
                  </a:cubicBezTo>
                  <a:cubicBezTo>
                    <a:pt x="14561" y="219238"/>
                    <a:pt x="12731" y="201750"/>
                    <a:pt x="0" y="188361"/>
                  </a:cubicBezTo>
                  <a:cubicBezTo>
                    <a:pt x="3000" y="116802"/>
                    <a:pt x="62340" y="88778"/>
                    <a:pt x="107119" y="49486"/>
                  </a:cubicBezTo>
                  <a:cubicBezTo>
                    <a:pt x="142386" y="71217"/>
                    <a:pt x="157386" y="109192"/>
                    <a:pt x="178239" y="141679"/>
                  </a:cubicBezTo>
                  <a:cubicBezTo>
                    <a:pt x="207360" y="186970"/>
                    <a:pt x="238676" y="230945"/>
                    <a:pt x="266115" y="277261"/>
                  </a:cubicBezTo>
                  <a:cubicBezTo>
                    <a:pt x="282431" y="304845"/>
                    <a:pt x="293919" y="306601"/>
                    <a:pt x="317113" y="283261"/>
                  </a:cubicBezTo>
                  <a:cubicBezTo>
                    <a:pt x="387867" y="212141"/>
                    <a:pt x="465134" y="147532"/>
                    <a:pt x="533912" y="74291"/>
                  </a:cubicBezTo>
                  <a:cubicBezTo>
                    <a:pt x="544888" y="62584"/>
                    <a:pt x="557985" y="53218"/>
                    <a:pt x="571009" y="43852"/>
                  </a:cubicBezTo>
                  <a:cubicBezTo>
                    <a:pt x="589447" y="32365"/>
                    <a:pt x="599545" y="9536"/>
                    <a:pt x="623178" y="5219"/>
                  </a:cubicBezTo>
                  <a:cubicBezTo>
                    <a:pt x="642495" y="-8683"/>
                    <a:pt x="651348" y="8439"/>
                    <a:pt x="661811" y="18829"/>
                  </a:cubicBezTo>
                  <a:cubicBezTo>
                    <a:pt x="712737" y="69242"/>
                    <a:pt x="763369" y="120094"/>
                    <a:pt x="814149" y="170873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16846" y="1348687"/>
              <a:ext cx="328694" cy="149862"/>
            </a:xfrm>
            <a:custGeom>
              <a:rect b="b" l="l" r="r" t="t"/>
              <a:pathLst>
                <a:path extrusionOk="0" h="244127" w="535448">
                  <a:moveTo>
                    <a:pt x="516132" y="163975"/>
                  </a:moveTo>
                  <a:cubicBezTo>
                    <a:pt x="430159" y="197779"/>
                    <a:pt x="341917" y="225364"/>
                    <a:pt x="251188" y="241168"/>
                  </a:cubicBezTo>
                  <a:cubicBezTo>
                    <a:pt x="167703" y="255728"/>
                    <a:pt x="96948" y="213803"/>
                    <a:pt x="27146" y="175609"/>
                  </a:cubicBezTo>
                  <a:cubicBezTo>
                    <a:pt x="18878" y="171072"/>
                    <a:pt x="16170" y="156438"/>
                    <a:pt x="10902" y="146488"/>
                  </a:cubicBezTo>
                  <a:cubicBezTo>
                    <a:pt x="7244" y="114805"/>
                    <a:pt x="3658" y="83050"/>
                    <a:pt x="0" y="51368"/>
                  </a:cubicBezTo>
                  <a:cubicBezTo>
                    <a:pt x="31828" y="41563"/>
                    <a:pt x="58389" y="60807"/>
                    <a:pt x="84290" y="71270"/>
                  </a:cubicBezTo>
                  <a:cubicBezTo>
                    <a:pt x="168800" y="105586"/>
                    <a:pt x="250310" y="105001"/>
                    <a:pt x="335332" y="72002"/>
                  </a:cubicBezTo>
                  <a:cubicBezTo>
                    <a:pt x="391672" y="50124"/>
                    <a:pt x="449110" y="30808"/>
                    <a:pt x="504937" y="7467"/>
                  </a:cubicBezTo>
                  <a:cubicBezTo>
                    <a:pt x="517596" y="2199"/>
                    <a:pt x="532229" y="-10094"/>
                    <a:pt x="535449" y="16467"/>
                  </a:cubicBezTo>
                  <a:cubicBezTo>
                    <a:pt x="529010" y="65636"/>
                    <a:pt x="522571" y="114805"/>
                    <a:pt x="516132" y="163975"/>
                  </a:cubicBezTo>
                  <a:close/>
                </a:path>
              </a:pathLst>
            </a:custGeom>
            <a:solidFill>
              <a:srgbClr val="F6B7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518553" y="1438656"/>
              <a:ext cx="316747" cy="310997"/>
            </a:xfrm>
            <a:custGeom>
              <a:rect b="b" l="l" r="r" t="t"/>
              <a:pathLst>
                <a:path extrusionOk="0" h="506620" w="515986">
                  <a:moveTo>
                    <a:pt x="515986" y="183361"/>
                  </a:moveTo>
                  <a:cubicBezTo>
                    <a:pt x="515108" y="128045"/>
                    <a:pt x="514230" y="72730"/>
                    <a:pt x="513352" y="17414"/>
                  </a:cubicBezTo>
                  <a:cubicBezTo>
                    <a:pt x="495206" y="10097"/>
                    <a:pt x="479109" y="19097"/>
                    <a:pt x="462792" y="24146"/>
                  </a:cubicBezTo>
                  <a:cubicBezTo>
                    <a:pt x="414135" y="39219"/>
                    <a:pt x="364892" y="52316"/>
                    <a:pt x="316601" y="68340"/>
                  </a:cubicBezTo>
                  <a:cubicBezTo>
                    <a:pt x="227482" y="97900"/>
                    <a:pt x="145094" y="81144"/>
                    <a:pt x="64242" y="38780"/>
                  </a:cubicBezTo>
                  <a:cubicBezTo>
                    <a:pt x="43462" y="27877"/>
                    <a:pt x="31682" y="5634"/>
                    <a:pt x="8122" y="0"/>
                  </a:cubicBezTo>
                  <a:cubicBezTo>
                    <a:pt x="19463" y="73022"/>
                    <a:pt x="10170" y="145898"/>
                    <a:pt x="7390" y="218848"/>
                  </a:cubicBezTo>
                  <a:cubicBezTo>
                    <a:pt x="4902" y="221774"/>
                    <a:pt x="2488" y="224774"/>
                    <a:pt x="0" y="227701"/>
                  </a:cubicBezTo>
                  <a:cubicBezTo>
                    <a:pt x="58754" y="319235"/>
                    <a:pt x="117436" y="410696"/>
                    <a:pt x="178971" y="506620"/>
                  </a:cubicBezTo>
                  <a:cubicBezTo>
                    <a:pt x="276870" y="412306"/>
                    <a:pt x="372795" y="319821"/>
                    <a:pt x="468719" y="227335"/>
                  </a:cubicBezTo>
                  <a:cubicBezTo>
                    <a:pt x="468719" y="227335"/>
                    <a:pt x="468719" y="227335"/>
                    <a:pt x="468719" y="227335"/>
                  </a:cubicBezTo>
                  <a:cubicBezTo>
                    <a:pt x="488401" y="216945"/>
                    <a:pt x="501206" y="199019"/>
                    <a:pt x="515986" y="183361"/>
                  </a:cubicBezTo>
                  <a:close/>
                </a:path>
              </a:pathLst>
            </a:custGeom>
            <a:solidFill>
              <a:srgbClr val="FAC8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Google Shape;347;p38"/>
            <p:cNvGrpSpPr/>
            <p:nvPr/>
          </p:nvGrpSpPr>
          <p:grpSpPr>
            <a:xfrm>
              <a:off x="863276" y="1651121"/>
              <a:ext cx="1721804" cy="1635114"/>
              <a:chOff x="1138769" y="2625795"/>
              <a:chExt cx="2804847" cy="2663628"/>
            </a:xfrm>
          </p:grpSpPr>
          <p:sp>
            <p:nvSpPr>
              <p:cNvPr id="348" name="Google Shape;348;p38"/>
              <p:cNvSpPr/>
              <p:nvPr/>
            </p:nvSpPr>
            <p:spPr>
              <a:xfrm>
                <a:off x="1138769" y="2625795"/>
                <a:ext cx="2804847" cy="2663628"/>
              </a:xfrm>
              <a:custGeom>
                <a:rect b="b" l="l" r="r" t="t"/>
                <a:pathLst>
                  <a:path extrusionOk="0" h="2663628" w="2804847">
                    <a:moveTo>
                      <a:pt x="2803094" y="1787418"/>
                    </a:moveTo>
                    <a:cubicBezTo>
                      <a:pt x="2794607" y="1738761"/>
                      <a:pt x="2786778" y="1689738"/>
                      <a:pt x="2774119" y="1642105"/>
                    </a:cubicBezTo>
                    <a:cubicBezTo>
                      <a:pt x="2710682" y="1404234"/>
                      <a:pt x="2623245" y="1174338"/>
                      <a:pt x="2538077" y="943783"/>
                    </a:cubicBezTo>
                    <a:cubicBezTo>
                      <a:pt x="2468055" y="754129"/>
                      <a:pt x="2394593" y="565647"/>
                      <a:pt x="2329766" y="374237"/>
                    </a:cubicBezTo>
                    <a:cubicBezTo>
                      <a:pt x="2307083" y="307215"/>
                      <a:pt x="2276426" y="253363"/>
                      <a:pt x="2218330" y="213998"/>
                    </a:cubicBezTo>
                    <a:cubicBezTo>
                      <a:pt x="2081065" y="121000"/>
                      <a:pt x="1931069" y="55149"/>
                      <a:pt x="1774488" y="3126"/>
                    </a:cubicBezTo>
                    <a:cubicBezTo>
                      <a:pt x="1748806" y="-7923"/>
                      <a:pt x="1736587" y="12784"/>
                      <a:pt x="1724002" y="26905"/>
                    </a:cubicBezTo>
                    <a:cubicBezTo>
                      <a:pt x="1626907" y="135049"/>
                      <a:pt x="1527909" y="241509"/>
                      <a:pt x="1429205" y="348116"/>
                    </a:cubicBezTo>
                    <a:cubicBezTo>
                      <a:pt x="1397889" y="381920"/>
                      <a:pt x="1397962" y="382506"/>
                      <a:pt x="1371328" y="342336"/>
                    </a:cubicBezTo>
                    <a:cubicBezTo>
                      <a:pt x="1341622" y="297484"/>
                      <a:pt x="1313598" y="251460"/>
                      <a:pt x="1284331" y="206315"/>
                    </a:cubicBezTo>
                    <a:cubicBezTo>
                      <a:pt x="1253966" y="159414"/>
                      <a:pt x="1244088" y="157438"/>
                      <a:pt x="1205528" y="194828"/>
                    </a:cubicBezTo>
                    <a:cubicBezTo>
                      <a:pt x="1182553" y="217071"/>
                      <a:pt x="1160456" y="240119"/>
                      <a:pt x="1140188" y="265070"/>
                    </a:cubicBezTo>
                    <a:cubicBezTo>
                      <a:pt x="1114360" y="296825"/>
                      <a:pt x="1085897" y="326385"/>
                      <a:pt x="1050849" y="354262"/>
                    </a:cubicBezTo>
                    <a:cubicBezTo>
                      <a:pt x="1025460" y="255997"/>
                      <a:pt x="1012143" y="160731"/>
                      <a:pt x="988583" y="67661"/>
                    </a:cubicBezTo>
                    <a:cubicBezTo>
                      <a:pt x="984119" y="49880"/>
                      <a:pt x="988583" y="24857"/>
                      <a:pt x="960340" y="20613"/>
                    </a:cubicBezTo>
                    <a:cubicBezTo>
                      <a:pt x="827465" y="66124"/>
                      <a:pt x="696713" y="117196"/>
                      <a:pt x="572838" y="183413"/>
                    </a:cubicBezTo>
                    <a:cubicBezTo>
                      <a:pt x="443695" y="252412"/>
                      <a:pt x="346234" y="399188"/>
                      <a:pt x="326625" y="442431"/>
                    </a:cubicBezTo>
                    <a:cubicBezTo>
                      <a:pt x="294211" y="514063"/>
                      <a:pt x="256017" y="581963"/>
                      <a:pt x="210945" y="646059"/>
                    </a:cubicBezTo>
                    <a:cubicBezTo>
                      <a:pt x="160093" y="718277"/>
                      <a:pt x="51072" y="827518"/>
                      <a:pt x="0" y="899516"/>
                    </a:cubicBezTo>
                    <a:cubicBezTo>
                      <a:pt x="55535" y="868126"/>
                      <a:pt x="70461" y="857590"/>
                      <a:pt x="99875" y="857590"/>
                    </a:cubicBezTo>
                    <a:cubicBezTo>
                      <a:pt x="213506" y="857517"/>
                      <a:pt x="353917" y="857736"/>
                      <a:pt x="467548" y="857590"/>
                    </a:cubicBezTo>
                    <a:cubicBezTo>
                      <a:pt x="476841" y="858468"/>
                      <a:pt x="1818902" y="872443"/>
                      <a:pt x="1929752" y="867175"/>
                    </a:cubicBezTo>
                    <a:cubicBezTo>
                      <a:pt x="1983385" y="864614"/>
                      <a:pt x="2136673" y="865639"/>
                      <a:pt x="2190599" y="869078"/>
                    </a:cubicBezTo>
                    <a:cubicBezTo>
                      <a:pt x="2196452" y="843761"/>
                      <a:pt x="2185623" y="973636"/>
                      <a:pt x="2185916" y="981391"/>
                    </a:cubicBezTo>
                    <a:cubicBezTo>
                      <a:pt x="2189135" y="1061585"/>
                      <a:pt x="2172673" y="1267847"/>
                      <a:pt x="2169014" y="1378698"/>
                    </a:cubicBezTo>
                    <a:cubicBezTo>
                      <a:pt x="2201794" y="1413453"/>
                      <a:pt x="2208306" y="1460647"/>
                      <a:pt x="2225939" y="1502280"/>
                    </a:cubicBezTo>
                    <a:cubicBezTo>
                      <a:pt x="2273353" y="1614594"/>
                      <a:pt x="2111211" y="1740078"/>
                      <a:pt x="2083407" y="1765614"/>
                    </a:cubicBezTo>
                    <a:cubicBezTo>
                      <a:pt x="1916435" y="1918537"/>
                      <a:pt x="1754659" y="2077020"/>
                      <a:pt x="1590835" y="2233381"/>
                    </a:cubicBezTo>
                    <a:cubicBezTo>
                      <a:pt x="1577664" y="2245967"/>
                      <a:pt x="1560543" y="2257234"/>
                      <a:pt x="1561567" y="2279405"/>
                    </a:cubicBezTo>
                    <a:cubicBezTo>
                      <a:pt x="1609346" y="2328720"/>
                      <a:pt x="1668174" y="2363841"/>
                      <a:pt x="1722246" y="2405035"/>
                    </a:cubicBezTo>
                    <a:cubicBezTo>
                      <a:pt x="1748147" y="2424718"/>
                      <a:pt x="1753050" y="2442425"/>
                      <a:pt x="1736880" y="2470814"/>
                    </a:cubicBezTo>
                    <a:cubicBezTo>
                      <a:pt x="1704539" y="2527593"/>
                      <a:pt x="1658223" y="2570616"/>
                      <a:pt x="1608468" y="2611152"/>
                    </a:cubicBezTo>
                    <a:cubicBezTo>
                      <a:pt x="1591274" y="2625200"/>
                      <a:pt x="1565811" y="2632590"/>
                      <a:pt x="1563177" y="2660394"/>
                    </a:cubicBezTo>
                    <a:cubicBezTo>
                      <a:pt x="1672418" y="2661199"/>
                      <a:pt x="1781585" y="2662224"/>
                      <a:pt x="1890826" y="2662736"/>
                    </a:cubicBezTo>
                    <a:cubicBezTo>
                      <a:pt x="1986970" y="2663248"/>
                      <a:pt x="2083114" y="2663248"/>
                      <a:pt x="2179258" y="2663394"/>
                    </a:cubicBezTo>
                    <a:cubicBezTo>
                      <a:pt x="2194843" y="2663394"/>
                      <a:pt x="2210354" y="2667638"/>
                      <a:pt x="2207940" y="2639980"/>
                    </a:cubicBezTo>
                    <a:cubicBezTo>
                      <a:pt x="2197038" y="2513837"/>
                      <a:pt x="2188696" y="2387548"/>
                      <a:pt x="2178819" y="2261332"/>
                    </a:cubicBezTo>
                    <a:cubicBezTo>
                      <a:pt x="2176916" y="2236601"/>
                      <a:pt x="2180209" y="2218455"/>
                      <a:pt x="2204940" y="2203382"/>
                    </a:cubicBezTo>
                    <a:cubicBezTo>
                      <a:pt x="2390057" y="2090483"/>
                      <a:pt x="2572905" y="1973706"/>
                      <a:pt x="2762851" y="1869001"/>
                    </a:cubicBezTo>
                    <a:cubicBezTo>
                      <a:pt x="2799363" y="1848587"/>
                      <a:pt x="2809387" y="1823490"/>
                      <a:pt x="2803094" y="17874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3307051" y="4040418"/>
                <a:ext cx="7316" cy="146"/>
              </a:xfrm>
              <a:custGeom>
                <a:rect b="b" l="l" r="r" t="t"/>
                <a:pathLst>
                  <a:path extrusionOk="0" h="146" w="7316">
                    <a:moveTo>
                      <a:pt x="0" y="0"/>
                    </a:moveTo>
                    <a:cubicBezTo>
                      <a:pt x="0" y="73"/>
                      <a:pt x="0" y="73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3"/>
                      <a:pt x="0" y="73"/>
                      <a:pt x="0" y="0"/>
                    </a:cubicBezTo>
                    <a:close/>
                  </a:path>
                </a:pathLst>
              </a:custGeom>
              <a:solidFill>
                <a:srgbClr val="1D84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38"/>
            <p:cNvSpPr/>
            <p:nvPr/>
          </p:nvSpPr>
          <p:spPr>
            <a:xfrm>
              <a:off x="1373097" y="818541"/>
              <a:ext cx="96186" cy="132679"/>
            </a:xfrm>
            <a:custGeom>
              <a:rect b="b" l="l" r="r" t="t"/>
              <a:pathLst>
                <a:path extrusionOk="0" h="216137" w="156689">
                  <a:moveTo>
                    <a:pt x="156686" y="115616"/>
                  </a:moveTo>
                  <a:cubicBezTo>
                    <a:pt x="156540" y="118763"/>
                    <a:pt x="156832" y="127616"/>
                    <a:pt x="155369" y="136177"/>
                  </a:cubicBezTo>
                  <a:cubicBezTo>
                    <a:pt x="147613" y="182273"/>
                    <a:pt x="117394" y="214614"/>
                    <a:pt x="81468" y="216077"/>
                  </a:cubicBezTo>
                  <a:cubicBezTo>
                    <a:pt x="44372" y="217614"/>
                    <a:pt x="14885" y="189736"/>
                    <a:pt x="3544" y="141591"/>
                  </a:cubicBezTo>
                  <a:cubicBezTo>
                    <a:pt x="1202" y="131787"/>
                    <a:pt x="251" y="121543"/>
                    <a:pt x="32" y="111446"/>
                  </a:cubicBezTo>
                  <a:cubicBezTo>
                    <a:pt x="-1212" y="48667"/>
                    <a:pt x="34421" y="-795"/>
                    <a:pt x="79932" y="10"/>
                  </a:cubicBezTo>
                  <a:cubicBezTo>
                    <a:pt x="122809" y="815"/>
                    <a:pt x="157125" y="49911"/>
                    <a:pt x="156686" y="115616"/>
                  </a:cubicBezTo>
                  <a:close/>
                </a:path>
              </a:pathLst>
            </a:custGeom>
            <a:solidFill>
              <a:srgbClr val="6D44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63893" y="814234"/>
              <a:ext cx="97862" cy="131336"/>
            </a:xfrm>
            <a:custGeom>
              <a:rect b="b" l="l" r="r" t="t"/>
              <a:pathLst>
                <a:path extrusionOk="0" h="213949" w="159419">
                  <a:moveTo>
                    <a:pt x="159419" y="106389"/>
                  </a:moveTo>
                  <a:cubicBezTo>
                    <a:pt x="157956" y="117876"/>
                    <a:pt x="158249" y="129949"/>
                    <a:pt x="154810" y="140778"/>
                  </a:cubicBezTo>
                  <a:cubicBezTo>
                    <a:pt x="143030" y="178094"/>
                    <a:pt x="127372" y="213581"/>
                    <a:pt x="80397" y="213947"/>
                  </a:cubicBezTo>
                  <a:cubicBezTo>
                    <a:pt x="33642" y="214313"/>
                    <a:pt x="16301" y="180509"/>
                    <a:pt x="5180" y="142388"/>
                  </a:cubicBezTo>
                  <a:cubicBezTo>
                    <a:pt x="-3235" y="113559"/>
                    <a:pt x="-1186" y="84584"/>
                    <a:pt x="9789" y="56853"/>
                  </a:cubicBezTo>
                  <a:cubicBezTo>
                    <a:pt x="22155" y="25610"/>
                    <a:pt x="40667" y="-218"/>
                    <a:pt x="78714" y="1"/>
                  </a:cubicBezTo>
                  <a:cubicBezTo>
                    <a:pt x="118152" y="221"/>
                    <a:pt x="137835" y="25610"/>
                    <a:pt x="150347" y="59414"/>
                  </a:cubicBezTo>
                  <a:cubicBezTo>
                    <a:pt x="155981" y="74633"/>
                    <a:pt x="159273" y="89999"/>
                    <a:pt x="159419" y="106389"/>
                  </a:cubicBezTo>
                  <a:close/>
                </a:path>
              </a:pathLst>
            </a:custGeom>
            <a:solidFill>
              <a:srgbClr val="6D42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509439" y="1124434"/>
              <a:ext cx="244091" cy="67660"/>
            </a:xfrm>
            <a:custGeom>
              <a:rect b="b" l="l" r="r" t="t"/>
              <a:pathLst>
                <a:path extrusionOk="0" h="110220" w="397629">
                  <a:moveTo>
                    <a:pt x="186208" y="109811"/>
                  </a:moveTo>
                  <a:cubicBezTo>
                    <a:pt x="127527" y="112372"/>
                    <a:pt x="75577" y="96348"/>
                    <a:pt x="26554" y="69568"/>
                  </a:cubicBezTo>
                  <a:cubicBezTo>
                    <a:pt x="11628" y="61373"/>
                    <a:pt x="-7835" y="52812"/>
                    <a:pt x="3287" y="30642"/>
                  </a:cubicBezTo>
                  <a:cubicBezTo>
                    <a:pt x="14335" y="8765"/>
                    <a:pt x="31091" y="17764"/>
                    <a:pt x="47334" y="26691"/>
                  </a:cubicBezTo>
                  <a:cubicBezTo>
                    <a:pt x="149697" y="82958"/>
                    <a:pt x="249646" y="75494"/>
                    <a:pt x="346448" y="12862"/>
                  </a:cubicBezTo>
                  <a:cubicBezTo>
                    <a:pt x="363496" y="1814"/>
                    <a:pt x="380398" y="-9747"/>
                    <a:pt x="393788" y="13447"/>
                  </a:cubicBezTo>
                  <a:cubicBezTo>
                    <a:pt x="406080" y="34813"/>
                    <a:pt x="386178" y="44251"/>
                    <a:pt x="371911" y="53544"/>
                  </a:cubicBezTo>
                  <a:cubicBezTo>
                    <a:pt x="314839" y="90640"/>
                    <a:pt x="253450" y="113615"/>
                    <a:pt x="186208" y="109811"/>
                  </a:cubicBezTo>
                  <a:close/>
                </a:path>
              </a:pathLst>
            </a:custGeom>
            <a:solidFill>
              <a:srgbClr val="DF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602950" y="2461750"/>
              <a:ext cx="11813" cy="674366"/>
            </a:xfrm>
            <a:custGeom>
              <a:rect b="b" l="l" r="r" t="t"/>
              <a:pathLst>
                <a:path extrusionOk="0" h="1098554" w="19243">
                  <a:moveTo>
                    <a:pt x="1463" y="1096872"/>
                  </a:moveTo>
                  <a:cubicBezTo>
                    <a:pt x="951" y="1094238"/>
                    <a:pt x="439" y="1091604"/>
                    <a:pt x="0" y="1088970"/>
                  </a:cubicBezTo>
                  <a:cubicBezTo>
                    <a:pt x="658" y="742589"/>
                    <a:pt x="1244" y="396208"/>
                    <a:pt x="1902" y="49901"/>
                  </a:cubicBezTo>
                  <a:cubicBezTo>
                    <a:pt x="1902" y="33292"/>
                    <a:pt x="1902" y="16609"/>
                    <a:pt x="1902" y="0"/>
                  </a:cubicBezTo>
                  <a:cubicBezTo>
                    <a:pt x="7683" y="73"/>
                    <a:pt x="13463" y="219"/>
                    <a:pt x="19243" y="293"/>
                  </a:cubicBezTo>
                  <a:cubicBezTo>
                    <a:pt x="19243" y="366356"/>
                    <a:pt x="19243" y="732492"/>
                    <a:pt x="19243" y="1098555"/>
                  </a:cubicBezTo>
                  <a:cubicBezTo>
                    <a:pt x="13244" y="1097970"/>
                    <a:pt x="7317" y="1097458"/>
                    <a:pt x="1463" y="1096872"/>
                  </a:cubicBezTo>
                  <a:close/>
                </a:path>
              </a:pathLst>
            </a:custGeom>
            <a:solidFill>
              <a:srgbClr val="9A64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189859" y="2296887"/>
              <a:ext cx="166772" cy="6399"/>
            </a:xfrm>
            <a:custGeom>
              <a:rect b="b" l="l" r="r" t="t"/>
              <a:pathLst>
                <a:path extrusionOk="0" h="10424" w="271675">
                  <a:moveTo>
                    <a:pt x="271676" y="10425"/>
                  </a:moveTo>
                  <a:cubicBezTo>
                    <a:pt x="181093" y="10425"/>
                    <a:pt x="90583" y="10425"/>
                    <a:pt x="0" y="10425"/>
                  </a:cubicBezTo>
                  <a:cubicBezTo>
                    <a:pt x="53194" y="-7062"/>
                    <a:pt x="107924" y="4132"/>
                    <a:pt x="161776" y="3181"/>
                  </a:cubicBezTo>
                  <a:cubicBezTo>
                    <a:pt x="198214" y="2523"/>
                    <a:pt x="236116" y="-6989"/>
                    <a:pt x="271676" y="10425"/>
                  </a:cubicBezTo>
                  <a:close/>
                </a:path>
              </a:pathLst>
            </a:custGeom>
            <a:solidFill>
              <a:srgbClr val="BB8A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677638" y="2234924"/>
              <a:ext cx="1372225" cy="359893"/>
            </a:xfrm>
            <a:custGeom>
              <a:rect b="b" l="l" r="r" t="t"/>
              <a:pathLst>
                <a:path extrusionOk="0" h="586272" w="2235377">
                  <a:moveTo>
                    <a:pt x="206482" y="0"/>
                  </a:moveTo>
                  <a:lnTo>
                    <a:pt x="2235378" y="29999"/>
                  </a:lnTo>
                  <a:lnTo>
                    <a:pt x="2220671" y="492060"/>
                  </a:lnTo>
                  <a:cubicBezTo>
                    <a:pt x="2220671" y="492060"/>
                    <a:pt x="2191257" y="491621"/>
                    <a:pt x="2154600" y="513937"/>
                  </a:cubicBezTo>
                  <a:cubicBezTo>
                    <a:pt x="2117869" y="536254"/>
                    <a:pt x="2110991" y="596618"/>
                    <a:pt x="2076895" y="578618"/>
                  </a:cubicBezTo>
                  <a:cubicBezTo>
                    <a:pt x="2042871" y="560619"/>
                    <a:pt x="2037896" y="554546"/>
                    <a:pt x="2024798" y="572253"/>
                  </a:cubicBezTo>
                  <a:cubicBezTo>
                    <a:pt x="2011701" y="589960"/>
                    <a:pt x="1998677" y="585862"/>
                    <a:pt x="1998677" y="585862"/>
                  </a:cubicBezTo>
                  <a:lnTo>
                    <a:pt x="1988434" y="148386"/>
                  </a:lnTo>
                  <a:lnTo>
                    <a:pt x="0" y="106168"/>
                  </a:lnTo>
                  <a:lnTo>
                    <a:pt x="206482" y="0"/>
                  </a:lnTo>
                  <a:close/>
                </a:path>
              </a:pathLst>
            </a:custGeom>
            <a:solidFill>
              <a:srgbClr val="9B6C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38"/>
          <p:cNvGrpSpPr/>
          <p:nvPr/>
        </p:nvGrpSpPr>
        <p:grpSpPr>
          <a:xfrm>
            <a:off x="308155" y="1709107"/>
            <a:ext cx="3255936" cy="3401836"/>
            <a:chOff x="-1080983" y="679126"/>
            <a:chExt cx="6744254" cy="7046470"/>
          </a:xfrm>
        </p:grpSpPr>
        <p:grpSp>
          <p:nvGrpSpPr>
            <p:cNvPr id="357" name="Google Shape;357;p38"/>
            <p:cNvGrpSpPr/>
            <p:nvPr/>
          </p:nvGrpSpPr>
          <p:grpSpPr>
            <a:xfrm>
              <a:off x="-1080983" y="764781"/>
              <a:ext cx="6744254" cy="6960814"/>
              <a:chOff x="2935003" y="5036912"/>
              <a:chExt cx="1841893" cy="1901037"/>
            </a:xfrm>
          </p:grpSpPr>
          <p:sp>
            <p:nvSpPr>
              <p:cNvPr id="358" name="Google Shape;358;p38"/>
              <p:cNvSpPr/>
              <p:nvPr/>
            </p:nvSpPr>
            <p:spPr>
              <a:xfrm rot="2483232">
                <a:off x="3261442" y="5287651"/>
                <a:ext cx="1189015" cy="1436636"/>
              </a:xfrm>
              <a:custGeom>
                <a:rect b="b" l="l" r="r" t="t"/>
                <a:pathLst>
                  <a:path extrusionOk="0" h="3204020" w="2651771">
                    <a:moveTo>
                      <a:pt x="787104" y="41365"/>
                    </a:moveTo>
                    <a:cubicBezTo>
                      <a:pt x="812661" y="15808"/>
                      <a:pt x="847969" y="0"/>
                      <a:pt x="886969" y="0"/>
                    </a:cubicBezTo>
                    <a:cubicBezTo>
                      <a:pt x="964969" y="0"/>
                      <a:pt x="1028200" y="63231"/>
                      <a:pt x="1028200" y="141231"/>
                    </a:cubicBezTo>
                    <a:lnTo>
                      <a:pt x="1096626" y="863751"/>
                    </a:lnTo>
                    <a:cubicBezTo>
                      <a:pt x="1324950" y="817026"/>
                      <a:pt x="1594219" y="679679"/>
                      <a:pt x="1695952" y="851069"/>
                    </a:cubicBezTo>
                    <a:cubicBezTo>
                      <a:pt x="1896857" y="1284096"/>
                      <a:pt x="2012961" y="1443677"/>
                      <a:pt x="1965411" y="1898342"/>
                    </a:cubicBezTo>
                    <a:cubicBezTo>
                      <a:pt x="2062863" y="2027881"/>
                      <a:pt x="2521735" y="2407218"/>
                      <a:pt x="2651771" y="2516454"/>
                    </a:cubicBezTo>
                    <a:lnTo>
                      <a:pt x="1875442" y="3204020"/>
                    </a:lnTo>
                    <a:lnTo>
                      <a:pt x="1254050" y="2468062"/>
                    </a:lnTo>
                    <a:cubicBezTo>
                      <a:pt x="1117281" y="2338792"/>
                      <a:pt x="856388" y="2269133"/>
                      <a:pt x="647494" y="2073665"/>
                    </a:cubicBezTo>
                    <a:cubicBezTo>
                      <a:pt x="560013" y="2007911"/>
                      <a:pt x="439289" y="1645529"/>
                      <a:pt x="0" y="1381959"/>
                    </a:cubicBezTo>
                    <a:cubicBezTo>
                      <a:pt x="137000" y="1119373"/>
                      <a:pt x="679491" y="1549956"/>
                      <a:pt x="827659" y="1634217"/>
                    </a:cubicBezTo>
                    <a:lnTo>
                      <a:pt x="745738" y="141231"/>
                    </a:lnTo>
                    <a:cubicBezTo>
                      <a:pt x="745738" y="102231"/>
                      <a:pt x="761546" y="66923"/>
                      <a:pt x="787104" y="41365"/>
                    </a:cubicBezTo>
                    <a:close/>
                  </a:path>
                </a:pathLst>
              </a:custGeom>
              <a:solidFill>
                <a:srgbClr val="FECB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9" name="Google Shape;359;p38"/>
              <p:cNvGrpSpPr/>
              <p:nvPr/>
            </p:nvGrpSpPr>
            <p:grpSpPr>
              <a:xfrm>
                <a:off x="3453494" y="5036912"/>
                <a:ext cx="958378" cy="1203866"/>
                <a:chOff x="3453494" y="5036912"/>
                <a:chExt cx="958378" cy="1203866"/>
              </a:xfrm>
            </p:grpSpPr>
            <p:grpSp>
              <p:nvGrpSpPr>
                <p:cNvPr id="360" name="Google Shape;360;p38"/>
                <p:cNvGrpSpPr/>
                <p:nvPr/>
              </p:nvGrpSpPr>
              <p:grpSpPr>
                <a:xfrm rot="-928861">
                  <a:off x="3588095" y="5094961"/>
                  <a:ext cx="582809" cy="1087769"/>
                  <a:chOff x="3501573" y="3178068"/>
                  <a:chExt cx="1340594" cy="2737840"/>
                </a:xfrm>
              </p:grpSpPr>
              <p:sp>
                <p:nvSpPr>
                  <p:cNvPr id="361" name="Google Shape;361;p38"/>
                  <p:cNvSpPr/>
                  <p:nvPr/>
                </p:nvSpPr>
                <p:spPr>
                  <a:xfrm>
                    <a:off x="3504728" y="3612346"/>
                    <a:ext cx="62939" cy="220286"/>
                  </a:xfrm>
                  <a:custGeom>
                    <a:rect b="b" l="l" r="r" t="t"/>
                    <a:pathLst>
                      <a:path extrusionOk="0" h="66675" w="19050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8574" y="65246"/>
                          <a:pt x="15716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2" name="Google Shape;362;p38"/>
                  <p:cNvSpPr/>
                  <p:nvPr/>
                </p:nvSpPr>
                <p:spPr>
                  <a:xfrm>
                    <a:off x="3501573" y="3832632"/>
                    <a:ext cx="62939" cy="220286"/>
                  </a:xfrm>
                  <a:custGeom>
                    <a:rect b="b" l="l" r="r" t="t"/>
                    <a:pathLst>
                      <a:path extrusionOk="0" h="66675" w="19050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8574" y="65246"/>
                          <a:pt x="15716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38"/>
                  <p:cNvSpPr/>
                  <p:nvPr/>
                </p:nvSpPr>
                <p:spPr>
                  <a:xfrm>
                    <a:off x="4776089" y="3829487"/>
                    <a:ext cx="62939" cy="220286"/>
                  </a:xfrm>
                  <a:custGeom>
                    <a:rect b="b" l="l" r="r" t="t"/>
                    <a:pathLst>
                      <a:path extrusionOk="0" h="66675" w="19050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9526" y="65246"/>
                          <a:pt x="16669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4" name="Google Shape;364;p38"/>
                  <p:cNvSpPr/>
                  <p:nvPr/>
                </p:nvSpPr>
                <p:spPr>
                  <a:xfrm>
                    <a:off x="3520451" y="3178068"/>
                    <a:ext cx="1321716" cy="2737840"/>
                  </a:xfrm>
                  <a:custGeom>
                    <a:rect b="b" l="l" r="r" t="t"/>
                    <a:pathLst>
                      <a:path extrusionOk="0" h="828675" w="400050">
                        <a:moveTo>
                          <a:pt x="350044" y="7144"/>
                        </a:moveTo>
                        <a:lnTo>
                          <a:pt x="53816" y="7144"/>
                        </a:lnTo>
                        <a:cubicBezTo>
                          <a:pt x="28099" y="7144"/>
                          <a:pt x="7144" y="28099"/>
                          <a:pt x="7144" y="53816"/>
                        </a:cubicBezTo>
                        <a:lnTo>
                          <a:pt x="7144" y="781526"/>
                        </a:lnTo>
                        <a:cubicBezTo>
                          <a:pt x="7144" y="807244"/>
                          <a:pt x="28099" y="828199"/>
                          <a:pt x="53816" y="828199"/>
                        </a:cubicBezTo>
                        <a:lnTo>
                          <a:pt x="350044" y="828199"/>
                        </a:lnTo>
                        <a:cubicBezTo>
                          <a:pt x="375761" y="828199"/>
                          <a:pt x="396716" y="807244"/>
                          <a:pt x="396716" y="781526"/>
                        </a:cubicBezTo>
                        <a:lnTo>
                          <a:pt x="396716" y="53816"/>
                        </a:lnTo>
                        <a:cubicBezTo>
                          <a:pt x="396716" y="28099"/>
                          <a:pt x="375761" y="7144"/>
                          <a:pt x="350044" y="714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" name="Google Shape;365;p38"/>
                  <p:cNvSpPr/>
                  <p:nvPr/>
                </p:nvSpPr>
                <p:spPr>
                  <a:xfrm>
                    <a:off x="3529897" y="3190652"/>
                    <a:ext cx="1290246" cy="2706371"/>
                  </a:xfrm>
                  <a:custGeom>
                    <a:rect b="b" l="l" r="r" t="t"/>
                    <a:pathLst>
                      <a:path extrusionOk="0" h="819150" w="390525">
                        <a:moveTo>
                          <a:pt x="345281" y="7144"/>
                        </a:moveTo>
                        <a:lnTo>
                          <a:pt x="52864" y="7144"/>
                        </a:lnTo>
                        <a:cubicBezTo>
                          <a:pt x="27146" y="7144"/>
                          <a:pt x="7144" y="27146"/>
                          <a:pt x="7144" y="52864"/>
                        </a:cubicBezTo>
                        <a:lnTo>
                          <a:pt x="7144" y="772954"/>
                        </a:lnTo>
                        <a:cubicBezTo>
                          <a:pt x="7144" y="798671"/>
                          <a:pt x="27146" y="818674"/>
                          <a:pt x="52864" y="818674"/>
                        </a:cubicBezTo>
                        <a:lnTo>
                          <a:pt x="345281" y="818674"/>
                        </a:lnTo>
                        <a:cubicBezTo>
                          <a:pt x="370999" y="818674"/>
                          <a:pt x="391001" y="798671"/>
                          <a:pt x="391001" y="772954"/>
                        </a:cubicBezTo>
                        <a:lnTo>
                          <a:pt x="391001" y="52864"/>
                        </a:lnTo>
                        <a:cubicBezTo>
                          <a:pt x="391001" y="28099"/>
                          <a:pt x="370046" y="7144"/>
                          <a:pt x="345281" y="7144"/>
                        </a:cubicBezTo>
                        <a:close/>
                      </a:path>
                    </a:pathLst>
                  </a:custGeom>
                  <a:solidFill>
                    <a:srgbClr val="1A1A1A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38"/>
                  <p:cNvSpPr/>
                  <p:nvPr/>
                </p:nvSpPr>
                <p:spPr>
                  <a:xfrm>
                    <a:off x="3627447" y="3596610"/>
                    <a:ext cx="1101430" cy="1951104"/>
                  </a:xfrm>
                  <a:custGeom>
                    <a:rect b="b" l="l" r="r" t="t"/>
                    <a:pathLst>
                      <a:path extrusionOk="0" h="590550" w="333375">
                        <a:moveTo>
                          <a:pt x="7144" y="7144"/>
                        </a:moveTo>
                        <a:lnTo>
                          <a:pt x="331946" y="7144"/>
                        </a:lnTo>
                        <a:lnTo>
                          <a:pt x="331946" y="586264"/>
                        </a:lnTo>
                        <a:lnTo>
                          <a:pt x="7144" y="586264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67" name="Google Shape;367;p38"/>
                  <p:cNvGrpSpPr/>
                  <p:nvPr/>
                </p:nvGrpSpPr>
                <p:grpSpPr>
                  <a:xfrm>
                    <a:off x="4088508" y="5635852"/>
                    <a:ext cx="173080" cy="173080"/>
                    <a:chOff x="6768665" y="6038214"/>
                    <a:chExt cx="147968" cy="147968"/>
                  </a:xfrm>
                </p:grpSpPr>
                <p:sp>
                  <p:nvSpPr>
                    <p:cNvPr id="368" name="Google Shape;368;p38"/>
                    <p:cNvSpPr/>
                    <p:nvPr/>
                  </p:nvSpPr>
                  <p:spPr>
                    <a:xfrm>
                      <a:off x="6768665" y="6038214"/>
                      <a:ext cx="147968" cy="147968"/>
                    </a:xfrm>
                    <a:prstGeom prst="ellipse">
                      <a:avLst/>
                    </a:prstGeom>
                    <a:solidFill>
                      <a:srgbClr val="A5A5A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69" name="Google Shape;369;p38"/>
                    <p:cNvSpPr/>
                    <p:nvPr/>
                  </p:nvSpPr>
                  <p:spPr>
                    <a:xfrm>
                      <a:off x="6802088" y="6071634"/>
                      <a:ext cx="81180" cy="81180"/>
                    </a:xfrm>
                    <a:prstGeom prst="ellipse">
                      <a:avLst/>
                    </a:pr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70" name="Google Shape;370;p38"/>
                  <p:cNvSpPr/>
                  <p:nvPr/>
                </p:nvSpPr>
                <p:spPr>
                  <a:xfrm>
                    <a:off x="3821102" y="3628406"/>
                    <a:ext cx="906450" cy="1887518"/>
                  </a:xfrm>
                  <a:custGeom>
                    <a:rect b="b" l="l" r="r" t="t"/>
                    <a:pathLst>
                      <a:path extrusionOk="0" h="2330356" w="1119116">
                        <a:moveTo>
                          <a:pt x="614149" y="0"/>
                        </a:moveTo>
                        <a:lnTo>
                          <a:pt x="1115704" y="3412"/>
                        </a:lnTo>
                        <a:cubicBezTo>
                          <a:pt x="1116841" y="777923"/>
                          <a:pt x="1117979" y="1555845"/>
                          <a:pt x="1119116" y="2330356"/>
                        </a:cubicBezTo>
                        <a:lnTo>
                          <a:pt x="0" y="2330356"/>
                        </a:lnTo>
                        <a:lnTo>
                          <a:pt x="614149" y="0"/>
                        </a:lnTo>
                        <a:close/>
                      </a:path>
                    </a:pathLst>
                  </a:custGeom>
                  <a:solidFill>
                    <a:srgbClr val="999999">
                      <a:alpha val="9803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38"/>
                  <p:cNvSpPr/>
                  <p:nvPr/>
                </p:nvSpPr>
                <p:spPr>
                  <a:xfrm>
                    <a:off x="4058661" y="3449093"/>
                    <a:ext cx="254255" cy="5839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38"/>
                  <p:cNvSpPr/>
                  <p:nvPr/>
                </p:nvSpPr>
                <p:spPr>
                  <a:xfrm>
                    <a:off x="3922825" y="3449093"/>
                    <a:ext cx="58393" cy="58393"/>
                  </a:xfrm>
                  <a:prstGeom prst="ellipse">
                    <a:avLst/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73" name="Google Shape;373;p38"/>
                <p:cNvSpPr/>
                <p:nvPr/>
              </p:nvSpPr>
              <p:spPr>
                <a:xfrm rot="3148397">
                  <a:off x="3988676" y="5571112"/>
                  <a:ext cx="370789" cy="314909"/>
                </a:xfrm>
                <a:custGeom>
                  <a:rect b="b" l="l" r="r" t="t"/>
                  <a:pathLst>
                    <a:path extrusionOk="0" h="314909" w="370789">
                      <a:moveTo>
                        <a:pt x="21125" y="21125"/>
                      </a:moveTo>
                      <a:cubicBezTo>
                        <a:pt x="34177" y="8073"/>
                        <a:pt x="52207" y="0"/>
                        <a:pt x="72124" y="0"/>
                      </a:cubicBezTo>
                      <a:cubicBezTo>
                        <a:pt x="111957" y="0"/>
                        <a:pt x="144248" y="32291"/>
                        <a:pt x="144248" y="72124"/>
                      </a:cubicBezTo>
                      <a:lnTo>
                        <a:pt x="144248" y="91659"/>
                      </a:lnTo>
                      <a:lnTo>
                        <a:pt x="161551" y="79993"/>
                      </a:lnTo>
                      <a:cubicBezTo>
                        <a:pt x="170179" y="76343"/>
                        <a:pt x="179666" y="74326"/>
                        <a:pt x="189624" y="74325"/>
                      </a:cubicBezTo>
                      <a:cubicBezTo>
                        <a:pt x="229457" y="74326"/>
                        <a:pt x="261748" y="106617"/>
                        <a:pt x="261749" y="146449"/>
                      </a:cubicBezTo>
                      <a:lnTo>
                        <a:pt x="261748" y="166778"/>
                      </a:lnTo>
                      <a:lnTo>
                        <a:pt x="302400" y="149940"/>
                      </a:lnTo>
                      <a:cubicBezTo>
                        <a:pt x="340170" y="149940"/>
                        <a:pt x="370789" y="180559"/>
                        <a:pt x="370789" y="218329"/>
                      </a:cubicBezTo>
                      <a:lnTo>
                        <a:pt x="370789" y="246520"/>
                      </a:lnTo>
                      <a:cubicBezTo>
                        <a:pt x="370789" y="284290"/>
                        <a:pt x="340170" y="314909"/>
                        <a:pt x="302400" y="314909"/>
                      </a:cubicBezTo>
                      <a:cubicBezTo>
                        <a:pt x="274072" y="314908"/>
                        <a:pt x="249768" y="297685"/>
                        <a:pt x="239385" y="273139"/>
                      </a:cubicBezTo>
                      <a:lnTo>
                        <a:pt x="234750" y="250181"/>
                      </a:lnTo>
                      <a:lnTo>
                        <a:pt x="217698" y="261678"/>
                      </a:lnTo>
                      <a:cubicBezTo>
                        <a:pt x="209070" y="265327"/>
                        <a:pt x="199583" y="267346"/>
                        <a:pt x="189625" y="267346"/>
                      </a:cubicBezTo>
                      <a:cubicBezTo>
                        <a:pt x="149791" y="267346"/>
                        <a:pt x="117501" y="235054"/>
                        <a:pt x="117501" y="195221"/>
                      </a:cubicBezTo>
                      <a:lnTo>
                        <a:pt x="117501" y="175686"/>
                      </a:lnTo>
                      <a:lnTo>
                        <a:pt x="100198" y="187352"/>
                      </a:lnTo>
                      <a:cubicBezTo>
                        <a:pt x="91569" y="191002"/>
                        <a:pt x="82082" y="193020"/>
                        <a:pt x="72124" y="193020"/>
                      </a:cubicBezTo>
                      <a:cubicBezTo>
                        <a:pt x="32291" y="193020"/>
                        <a:pt x="0" y="160729"/>
                        <a:pt x="0" y="120896"/>
                      </a:cubicBezTo>
                      <a:lnTo>
                        <a:pt x="0" y="72124"/>
                      </a:lnTo>
                      <a:cubicBezTo>
                        <a:pt x="0" y="52208"/>
                        <a:pt x="8073" y="34177"/>
                        <a:pt x="21125" y="21125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4" name="Google Shape;374;p38"/>
            <p:cNvGrpSpPr/>
            <p:nvPr/>
          </p:nvGrpSpPr>
          <p:grpSpPr>
            <a:xfrm>
              <a:off x="1922946" y="2390080"/>
              <a:ext cx="1220008" cy="1630925"/>
              <a:chOff x="4912335" y="3886249"/>
              <a:chExt cx="1506023" cy="2013274"/>
            </a:xfrm>
          </p:grpSpPr>
          <p:grpSp>
            <p:nvGrpSpPr>
              <p:cNvPr id="375" name="Google Shape;375;p38"/>
              <p:cNvGrpSpPr/>
              <p:nvPr/>
            </p:nvGrpSpPr>
            <p:grpSpPr>
              <a:xfrm>
                <a:off x="4912335" y="3961162"/>
                <a:ext cx="1506023" cy="1713001"/>
                <a:chOff x="4912335" y="3961162"/>
                <a:chExt cx="1506023" cy="1713001"/>
              </a:xfrm>
            </p:grpSpPr>
            <p:sp>
              <p:nvSpPr>
                <p:cNvPr id="376" name="Google Shape;376;p38"/>
                <p:cNvSpPr/>
                <p:nvPr/>
              </p:nvSpPr>
              <p:spPr>
                <a:xfrm>
                  <a:off x="5179844" y="3967645"/>
                  <a:ext cx="971006" cy="1271314"/>
                </a:xfrm>
                <a:custGeom>
                  <a:rect b="b" l="l" r="r" t="t"/>
                  <a:pathLst>
                    <a:path extrusionOk="0" h="1271314" w="971006">
                      <a:moveTo>
                        <a:pt x="488429" y="0"/>
                      </a:moveTo>
                      <a:cubicBezTo>
                        <a:pt x="725386" y="0"/>
                        <a:pt x="917478" y="222422"/>
                        <a:pt x="917478" y="496794"/>
                      </a:cubicBezTo>
                      <a:cubicBezTo>
                        <a:pt x="917478" y="702573"/>
                        <a:pt x="809427" y="879130"/>
                        <a:pt x="655434" y="954548"/>
                      </a:cubicBezTo>
                      <a:lnTo>
                        <a:pt x="637122" y="961130"/>
                      </a:lnTo>
                      <a:lnTo>
                        <a:pt x="637122" y="1082028"/>
                      </a:lnTo>
                      <a:lnTo>
                        <a:pt x="674483" y="1084353"/>
                      </a:lnTo>
                      <a:cubicBezTo>
                        <a:pt x="848737" y="1099124"/>
                        <a:pt x="971006" y="1133705"/>
                        <a:pt x="971006" y="1174010"/>
                      </a:cubicBezTo>
                      <a:cubicBezTo>
                        <a:pt x="971006" y="1227750"/>
                        <a:pt x="753639" y="1271314"/>
                        <a:pt x="485503" y="1271314"/>
                      </a:cubicBezTo>
                      <a:cubicBezTo>
                        <a:pt x="217367" y="1271314"/>
                        <a:pt x="0" y="1227750"/>
                        <a:pt x="0" y="1174010"/>
                      </a:cubicBezTo>
                      <a:cubicBezTo>
                        <a:pt x="0" y="1133705"/>
                        <a:pt x="122269" y="1099124"/>
                        <a:pt x="296524" y="1084353"/>
                      </a:cubicBezTo>
                      <a:lnTo>
                        <a:pt x="333884" y="1082028"/>
                      </a:lnTo>
                      <a:lnTo>
                        <a:pt x="333884" y="959026"/>
                      </a:lnTo>
                      <a:lnTo>
                        <a:pt x="321424" y="954548"/>
                      </a:lnTo>
                      <a:cubicBezTo>
                        <a:pt x="167432" y="879130"/>
                        <a:pt x="59380" y="702573"/>
                        <a:pt x="59380" y="496794"/>
                      </a:cubicBezTo>
                      <a:cubicBezTo>
                        <a:pt x="59380" y="222422"/>
                        <a:pt x="251472" y="0"/>
                        <a:pt x="488429" y="0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38"/>
                <p:cNvSpPr/>
                <p:nvPr/>
              </p:nvSpPr>
              <p:spPr>
                <a:xfrm>
                  <a:off x="4912335" y="5075485"/>
                  <a:ext cx="1506023" cy="598678"/>
                </a:xfrm>
                <a:custGeom>
                  <a:rect b="b" l="l" r="r" t="t"/>
                  <a:pathLst>
                    <a:path extrusionOk="0" h="1585955" w="3989594">
                      <a:moveTo>
                        <a:pt x="792978" y="0"/>
                      </a:moveTo>
                      <a:lnTo>
                        <a:pt x="1049921" y="0"/>
                      </a:lnTo>
                      <a:lnTo>
                        <a:pt x="1085760" y="33651"/>
                      </a:lnTo>
                      <a:cubicBezTo>
                        <a:pt x="1282766" y="182270"/>
                        <a:pt x="1616391" y="279982"/>
                        <a:pt x="1994796" y="279982"/>
                      </a:cubicBezTo>
                      <a:cubicBezTo>
                        <a:pt x="2373201" y="279982"/>
                        <a:pt x="2706826" y="182270"/>
                        <a:pt x="2903832" y="33651"/>
                      </a:cubicBezTo>
                      <a:lnTo>
                        <a:pt x="2939671" y="0"/>
                      </a:lnTo>
                      <a:lnTo>
                        <a:pt x="3196616" y="0"/>
                      </a:lnTo>
                      <a:cubicBezTo>
                        <a:pt x="3634566" y="0"/>
                        <a:pt x="3989594" y="355028"/>
                        <a:pt x="3989594" y="792978"/>
                      </a:cubicBezTo>
                      <a:cubicBezTo>
                        <a:pt x="3989594" y="1057304"/>
                        <a:pt x="3989593" y="1321629"/>
                        <a:pt x="3989593" y="1585955"/>
                      </a:cubicBezTo>
                      <a:lnTo>
                        <a:pt x="0" y="1585955"/>
                      </a:lnTo>
                      <a:lnTo>
                        <a:pt x="0" y="792978"/>
                      </a:lnTo>
                      <a:cubicBezTo>
                        <a:pt x="0" y="355028"/>
                        <a:pt x="355028" y="0"/>
                        <a:pt x="7929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38"/>
                <p:cNvSpPr/>
                <p:nvPr/>
              </p:nvSpPr>
              <p:spPr>
                <a:xfrm>
                  <a:off x="5479465" y="4409892"/>
                  <a:ext cx="419225" cy="116134"/>
                </a:xfrm>
                <a:custGeom>
                  <a:rect b="b" l="l" r="r" t="t"/>
                  <a:pathLst>
                    <a:path extrusionOk="0" h="116134" w="419225">
                      <a:moveTo>
                        <a:pt x="378363" y="0"/>
                      </a:moveTo>
                      <a:cubicBezTo>
                        <a:pt x="400930" y="0"/>
                        <a:pt x="419225" y="25997"/>
                        <a:pt x="419225" y="58067"/>
                      </a:cubicBezTo>
                      <a:cubicBezTo>
                        <a:pt x="419225" y="90137"/>
                        <a:pt x="400930" y="116134"/>
                        <a:pt x="378363" y="116134"/>
                      </a:cubicBezTo>
                      <a:cubicBezTo>
                        <a:pt x="355796" y="116134"/>
                        <a:pt x="337501" y="90137"/>
                        <a:pt x="337501" y="58067"/>
                      </a:cubicBezTo>
                      <a:cubicBezTo>
                        <a:pt x="337501" y="25997"/>
                        <a:pt x="355796" y="0"/>
                        <a:pt x="378363" y="0"/>
                      </a:cubicBezTo>
                      <a:close/>
                      <a:moveTo>
                        <a:pt x="40862" y="0"/>
                      </a:moveTo>
                      <a:cubicBezTo>
                        <a:pt x="63429" y="0"/>
                        <a:pt x="81724" y="25997"/>
                        <a:pt x="81724" y="58067"/>
                      </a:cubicBezTo>
                      <a:cubicBezTo>
                        <a:pt x="81724" y="90137"/>
                        <a:pt x="63429" y="116134"/>
                        <a:pt x="40862" y="116134"/>
                      </a:cubicBezTo>
                      <a:cubicBezTo>
                        <a:pt x="18295" y="116134"/>
                        <a:pt x="0" y="90137"/>
                        <a:pt x="0" y="58067"/>
                      </a:cubicBezTo>
                      <a:cubicBezTo>
                        <a:pt x="0" y="25997"/>
                        <a:pt x="18295" y="0"/>
                        <a:pt x="408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38"/>
                <p:cNvSpPr/>
                <p:nvPr/>
              </p:nvSpPr>
              <p:spPr>
                <a:xfrm>
                  <a:off x="5232778" y="3961162"/>
                  <a:ext cx="840071" cy="407738"/>
                </a:xfrm>
                <a:custGeom>
                  <a:rect b="b" l="l" r="r" t="t"/>
                  <a:pathLst>
                    <a:path extrusionOk="0" h="1080136" w="2225424">
                      <a:moveTo>
                        <a:pt x="0" y="1079766"/>
                      </a:moveTo>
                      <a:cubicBezTo>
                        <a:pt x="41233" y="809982"/>
                        <a:pt x="146084" y="568472"/>
                        <a:pt x="333401" y="367018"/>
                      </a:cubicBezTo>
                      <a:cubicBezTo>
                        <a:pt x="816421" y="-154879"/>
                        <a:pt x="1592786" y="-114824"/>
                        <a:pt x="2021613" y="453019"/>
                      </a:cubicBezTo>
                      <a:cubicBezTo>
                        <a:pt x="2114683" y="574363"/>
                        <a:pt x="2190081" y="706310"/>
                        <a:pt x="2225424" y="858284"/>
                      </a:cubicBezTo>
                      <a:cubicBezTo>
                        <a:pt x="2103687" y="904033"/>
                        <a:pt x="1464776" y="723083"/>
                        <a:pt x="1308285" y="701877"/>
                      </a:cubicBezTo>
                      <a:cubicBezTo>
                        <a:pt x="1174964" y="697950"/>
                        <a:pt x="1365582" y="797995"/>
                        <a:pt x="1425496" y="911633"/>
                      </a:cubicBezTo>
                      <a:cubicBezTo>
                        <a:pt x="1311121" y="880760"/>
                        <a:pt x="940803" y="796262"/>
                        <a:pt x="622035" y="516636"/>
                      </a:cubicBezTo>
                      <a:cubicBezTo>
                        <a:pt x="587870" y="820585"/>
                        <a:pt x="288634" y="1091547"/>
                        <a:pt x="0" y="1079766"/>
                      </a:cubicBezTo>
                      <a:close/>
                    </a:path>
                  </a:pathLst>
                </a:custGeom>
                <a:solidFill>
                  <a:srgbClr val="9464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0" name="Google Shape;380;p38"/>
              <p:cNvGrpSpPr/>
              <p:nvPr/>
            </p:nvGrpSpPr>
            <p:grpSpPr>
              <a:xfrm>
                <a:off x="5013780" y="5128586"/>
                <a:ext cx="1301248" cy="770937"/>
                <a:chOff x="5013780" y="5128586"/>
                <a:chExt cx="1301248" cy="770937"/>
              </a:xfrm>
            </p:grpSpPr>
            <p:sp>
              <p:nvSpPr>
                <p:cNvPr id="381" name="Google Shape;381;p38"/>
                <p:cNvSpPr/>
                <p:nvPr/>
              </p:nvSpPr>
              <p:spPr>
                <a:xfrm rot="10800000">
                  <a:off x="5013780" y="5669407"/>
                  <a:ext cx="1301248" cy="230116"/>
                </a:xfrm>
                <a:custGeom>
                  <a:rect b="b" l="l" r="r" t="t"/>
                  <a:pathLst>
                    <a:path extrusionOk="0" h="609600" w="3543300">
                      <a:moveTo>
                        <a:pt x="3438624" y="609600"/>
                      </a:moveTo>
                      <a:lnTo>
                        <a:pt x="112494" y="609600"/>
                      </a:lnTo>
                      <a:cubicBezTo>
                        <a:pt x="33436" y="609600"/>
                        <a:pt x="-20856" y="530543"/>
                        <a:pt x="7719" y="456248"/>
                      </a:cubicBezTo>
                      <a:lnTo>
                        <a:pt x="158214" y="71438"/>
                      </a:lnTo>
                      <a:cubicBezTo>
                        <a:pt x="175359" y="28575"/>
                        <a:pt x="216316" y="0"/>
                        <a:pt x="262989" y="0"/>
                      </a:cubicBezTo>
                      <a:lnTo>
                        <a:pt x="3282414" y="0"/>
                      </a:lnTo>
                      <a:cubicBezTo>
                        <a:pt x="3328134" y="0"/>
                        <a:pt x="3369091" y="27623"/>
                        <a:pt x="3386236" y="69533"/>
                      </a:cubicBezTo>
                      <a:lnTo>
                        <a:pt x="3542446" y="454343"/>
                      </a:lnTo>
                      <a:cubicBezTo>
                        <a:pt x="3572926" y="528638"/>
                        <a:pt x="3518634" y="609600"/>
                        <a:pt x="3438624" y="609600"/>
                      </a:cubicBezTo>
                      <a:close/>
                    </a:path>
                  </a:pathLst>
                </a:custGeom>
                <a:solidFill>
                  <a:srgbClr val="16172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38"/>
                <p:cNvSpPr/>
                <p:nvPr/>
              </p:nvSpPr>
              <p:spPr>
                <a:xfrm>
                  <a:off x="5050961" y="5128586"/>
                  <a:ext cx="1225640" cy="770164"/>
                </a:xfrm>
                <a:prstGeom prst="roundRect">
                  <a:avLst>
                    <a:gd fmla="val 947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38"/>
                <p:cNvSpPr/>
                <p:nvPr/>
              </p:nvSpPr>
              <p:spPr>
                <a:xfrm>
                  <a:off x="5607096" y="5420343"/>
                  <a:ext cx="113370" cy="11337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4" name="Google Shape;384;p38"/>
              <p:cNvSpPr/>
              <p:nvPr/>
            </p:nvSpPr>
            <p:spPr>
              <a:xfrm>
                <a:off x="5144547" y="3886249"/>
                <a:ext cx="1044140" cy="902608"/>
              </a:xfrm>
              <a:custGeom>
                <a:rect b="b" l="l" r="r" t="t"/>
                <a:pathLst>
                  <a:path extrusionOk="0" h="902608" w="1044140">
                    <a:moveTo>
                      <a:pt x="523726" y="0"/>
                    </a:moveTo>
                    <a:cubicBezTo>
                      <a:pt x="602235" y="0"/>
                      <a:pt x="680744" y="24145"/>
                      <a:pt x="764384" y="72434"/>
                    </a:cubicBezTo>
                    <a:cubicBezTo>
                      <a:pt x="876074" y="136918"/>
                      <a:pt x="955600" y="242418"/>
                      <a:pt x="988382" y="363683"/>
                    </a:cubicBezTo>
                    <a:lnTo>
                      <a:pt x="999042" y="444029"/>
                    </a:lnTo>
                    <a:lnTo>
                      <a:pt x="1017193" y="444029"/>
                    </a:lnTo>
                    <a:cubicBezTo>
                      <a:pt x="1032075" y="444029"/>
                      <a:pt x="1044140" y="456094"/>
                      <a:pt x="1044140" y="470976"/>
                    </a:cubicBezTo>
                    <a:lnTo>
                      <a:pt x="1044140" y="678813"/>
                    </a:lnTo>
                    <a:cubicBezTo>
                      <a:pt x="1044140" y="693695"/>
                      <a:pt x="1032075" y="705760"/>
                      <a:pt x="1017193" y="705760"/>
                    </a:cubicBezTo>
                    <a:lnTo>
                      <a:pt x="988388" y="705760"/>
                    </a:lnTo>
                    <a:lnTo>
                      <a:pt x="916860" y="768535"/>
                    </a:lnTo>
                    <a:cubicBezTo>
                      <a:pt x="845683" y="819316"/>
                      <a:pt x="763855" y="853537"/>
                      <a:pt x="677463" y="868476"/>
                    </a:cubicBezTo>
                    <a:lnTo>
                      <a:pt x="669581" y="869232"/>
                    </a:lnTo>
                    <a:lnTo>
                      <a:pt x="669581" y="875032"/>
                    </a:lnTo>
                    <a:cubicBezTo>
                      <a:pt x="669581" y="890262"/>
                      <a:pt x="657235" y="902608"/>
                      <a:pt x="642005" y="902608"/>
                    </a:cubicBezTo>
                    <a:lnTo>
                      <a:pt x="492587" y="902608"/>
                    </a:lnTo>
                    <a:cubicBezTo>
                      <a:pt x="477357" y="902608"/>
                      <a:pt x="465011" y="890262"/>
                      <a:pt x="465011" y="875032"/>
                    </a:cubicBezTo>
                    <a:lnTo>
                      <a:pt x="465011" y="857920"/>
                    </a:lnTo>
                    <a:cubicBezTo>
                      <a:pt x="465011" y="842690"/>
                      <a:pt x="477357" y="830344"/>
                      <a:pt x="492587" y="830344"/>
                    </a:cubicBezTo>
                    <a:lnTo>
                      <a:pt x="642005" y="830344"/>
                    </a:lnTo>
                    <a:cubicBezTo>
                      <a:pt x="649620" y="830344"/>
                      <a:pt x="656514" y="833431"/>
                      <a:pt x="661505" y="838421"/>
                    </a:cubicBezTo>
                    <a:lnTo>
                      <a:pt x="667253" y="852298"/>
                    </a:lnTo>
                    <a:lnTo>
                      <a:pt x="674545" y="851599"/>
                    </a:lnTo>
                    <a:cubicBezTo>
                      <a:pt x="758401" y="837098"/>
                      <a:pt x="837827" y="803882"/>
                      <a:pt x="906914" y="754593"/>
                    </a:cubicBezTo>
                    <a:lnTo>
                      <a:pt x="977432" y="692704"/>
                    </a:lnTo>
                    <a:lnTo>
                      <a:pt x="977432" y="489267"/>
                    </a:lnTo>
                    <a:lnTo>
                      <a:pt x="977300" y="489267"/>
                    </a:lnTo>
                    <a:cubicBezTo>
                      <a:pt x="977300" y="327221"/>
                      <a:pt x="890849" y="177484"/>
                      <a:pt x="750513" y="96460"/>
                    </a:cubicBezTo>
                    <a:cubicBezTo>
                      <a:pt x="610177" y="15437"/>
                      <a:pt x="437275" y="15437"/>
                      <a:pt x="296939" y="96460"/>
                    </a:cubicBezTo>
                    <a:cubicBezTo>
                      <a:pt x="156603" y="177483"/>
                      <a:pt x="70152" y="327220"/>
                      <a:pt x="70152" y="489267"/>
                    </a:cubicBezTo>
                    <a:lnTo>
                      <a:pt x="66709" y="489267"/>
                    </a:lnTo>
                    <a:lnTo>
                      <a:pt x="66709" y="705760"/>
                    </a:lnTo>
                    <a:lnTo>
                      <a:pt x="26947" y="705760"/>
                    </a:lnTo>
                    <a:cubicBezTo>
                      <a:pt x="12065" y="705760"/>
                      <a:pt x="0" y="693695"/>
                      <a:pt x="0" y="678813"/>
                    </a:cubicBezTo>
                    <a:lnTo>
                      <a:pt x="0" y="470976"/>
                    </a:lnTo>
                    <a:cubicBezTo>
                      <a:pt x="0" y="456094"/>
                      <a:pt x="12065" y="444029"/>
                      <a:pt x="26947" y="444029"/>
                    </a:cubicBezTo>
                    <a:lnTo>
                      <a:pt x="48410" y="444029"/>
                    </a:lnTo>
                    <a:lnTo>
                      <a:pt x="59069" y="363683"/>
                    </a:lnTo>
                    <a:cubicBezTo>
                      <a:pt x="91852" y="242418"/>
                      <a:pt x="171377" y="136918"/>
                      <a:pt x="283067" y="72434"/>
                    </a:cubicBezTo>
                    <a:cubicBezTo>
                      <a:pt x="366708" y="24145"/>
                      <a:pt x="445217" y="0"/>
                      <a:pt x="5237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38"/>
            <p:cNvGrpSpPr/>
            <p:nvPr/>
          </p:nvGrpSpPr>
          <p:grpSpPr>
            <a:xfrm>
              <a:off x="516298" y="679126"/>
              <a:ext cx="3037695" cy="1912014"/>
              <a:chOff x="516298" y="679126"/>
              <a:chExt cx="3037695" cy="1912014"/>
            </a:xfrm>
          </p:grpSpPr>
          <p:sp>
            <p:nvSpPr>
              <p:cNvPr id="386" name="Google Shape;386;p38"/>
              <p:cNvSpPr/>
              <p:nvPr/>
            </p:nvSpPr>
            <p:spPr>
              <a:xfrm rot="-894678">
                <a:off x="700635" y="1142977"/>
                <a:ext cx="2719919" cy="1117021"/>
              </a:xfrm>
              <a:custGeom>
                <a:rect b="b" l="l" r="r" t="t"/>
                <a:pathLst>
                  <a:path extrusionOk="0" h="1163733" w="2833662">
                    <a:moveTo>
                      <a:pt x="531539" y="155632"/>
                    </a:moveTo>
                    <a:lnTo>
                      <a:pt x="502008" y="349878"/>
                    </a:lnTo>
                    <a:lnTo>
                      <a:pt x="503690" y="339341"/>
                    </a:lnTo>
                    <a:cubicBezTo>
                      <a:pt x="514765" y="269260"/>
                      <a:pt x="523989" y="209471"/>
                      <a:pt x="529694" y="169349"/>
                    </a:cubicBezTo>
                    <a:close/>
                    <a:moveTo>
                      <a:pt x="717345" y="119524"/>
                    </a:moveTo>
                    <a:lnTo>
                      <a:pt x="551397" y="119524"/>
                    </a:lnTo>
                    <a:lnTo>
                      <a:pt x="543741" y="121683"/>
                    </a:lnTo>
                    <a:lnTo>
                      <a:pt x="551397" y="119837"/>
                    </a:lnTo>
                    <a:cubicBezTo>
                      <a:pt x="610933" y="119993"/>
                      <a:pt x="661068" y="119837"/>
                      <a:pt x="711203" y="119562"/>
                    </a:cubicBezTo>
                    <a:close/>
                    <a:moveTo>
                      <a:pt x="886952" y="122932"/>
                    </a:moveTo>
                    <a:lnTo>
                      <a:pt x="885036" y="122422"/>
                    </a:lnTo>
                    <a:lnTo>
                      <a:pt x="889165" y="135756"/>
                    </a:lnTo>
                    <a:lnTo>
                      <a:pt x="889185" y="135505"/>
                    </a:lnTo>
                    <a:cubicBezTo>
                      <a:pt x="889811" y="129395"/>
                      <a:pt x="889263" y="125400"/>
                      <a:pt x="886952" y="122932"/>
                    </a:cubicBezTo>
                    <a:close/>
                    <a:moveTo>
                      <a:pt x="1929084" y="123097"/>
                    </a:moveTo>
                    <a:lnTo>
                      <a:pt x="1926792" y="123950"/>
                    </a:lnTo>
                    <a:lnTo>
                      <a:pt x="1926382" y="130830"/>
                    </a:lnTo>
                    <a:close/>
                    <a:moveTo>
                      <a:pt x="2279033" y="121913"/>
                    </a:moveTo>
                    <a:cubicBezTo>
                      <a:pt x="2276604" y="120073"/>
                      <a:pt x="2273236" y="119524"/>
                      <a:pt x="2268536" y="119524"/>
                    </a:cubicBezTo>
                    <a:lnTo>
                      <a:pt x="2068663" y="119334"/>
                    </a:lnTo>
                    <a:lnTo>
                      <a:pt x="2106848" y="119563"/>
                    </a:lnTo>
                    <a:cubicBezTo>
                      <a:pt x="2158550" y="119838"/>
                      <a:pt x="2210253" y="119994"/>
                      <a:pt x="2269788" y="119837"/>
                    </a:cubicBezTo>
                    <a:lnTo>
                      <a:pt x="2279116" y="122087"/>
                    </a:lnTo>
                    <a:close/>
                    <a:moveTo>
                      <a:pt x="2391901" y="3968"/>
                    </a:moveTo>
                    <a:cubicBezTo>
                      <a:pt x="2417943" y="11753"/>
                      <a:pt x="2429752" y="31787"/>
                      <a:pt x="2431163" y="67509"/>
                    </a:cubicBezTo>
                    <a:cubicBezTo>
                      <a:pt x="2431789" y="82863"/>
                      <a:pt x="2434922" y="98217"/>
                      <a:pt x="2441503" y="112944"/>
                    </a:cubicBezTo>
                    <a:cubicBezTo>
                      <a:pt x="2570288" y="394955"/>
                      <a:pt x="2699074" y="676967"/>
                      <a:pt x="2827859" y="958979"/>
                    </a:cubicBezTo>
                    <a:cubicBezTo>
                      <a:pt x="2833186" y="970573"/>
                      <a:pt x="2837259" y="980913"/>
                      <a:pt x="2828799" y="992820"/>
                    </a:cubicBezTo>
                    <a:cubicBezTo>
                      <a:pt x="2784617" y="1054863"/>
                      <a:pt x="2734168" y="1109072"/>
                      <a:pt x="2655832" y="1126305"/>
                    </a:cubicBezTo>
                    <a:cubicBezTo>
                      <a:pt x="2583449" y="1142286"/>
                      <a:pt x="2518272" y="1126306"/>
                      <a:pt x="2459990" y="1080557"/>
                    </a:cubicBezTo>
                    <a:lnTo>
                      <a:pt x="2450640" y="1064317"/>
                    </a:lnTo>
                    <a:lnTo>
                      <a:pt x="2451216" y="1071157"/>
                    </a:lnTo>
                    <a:cubicBezTo>
                      <a:pt x="2428655" y="1084004"/>
                      <a:pt x="2400767" y="1095285"/>
                      <a:pt x="2378520" y="1108758"/>
                    </a:cubicBezTo>
                    <a:cubicBezTo>
                      <a:pt x="2334651" y="1135706"/>
                      <a:pt x="2287336" y="1152314"/>
                      <a:pt x="2236260" y="1157640"/>
                    </a:cubicBezTo>
                    <a:cubicBezTo>
                      <a:pt x="2157297" y="1156074"/>
                      <a:pt x="2135049" y="1156387"/>
                      <a:pt x="2063607" y="1116592"/>
                    </a:cubicBezTo>
                    <a:cubicBezTo>
                      <a:pt x="2049193" y="1106565"/>
                      <a:pt x="2031645" y="1088391"/>
                      <a:pt x="2016605" y="1078991"/>
                    </a:cubicBezTo>
                    <a:lnTo>
                      <a:pt x="2016450" y="1077428"/>
                    </a:lnTo>
                    <a:lnTo>
                      <a:pt x="1999371" y="1097165"/>
                    </a:lnTo>
                    <a:cubicBezTo>
                      <a:pt x="1964276" y="1123799"/>
                      <a:pt x="1927301" y="1145733"/>
                      <a:pt x="1883433" y="1152626"/>
                    </a:cubicBezTo>
                    <a:cubicBezTo>
                      <a:pt x="1818256" y="1162654"/>
                      <a:pt x="1756841" y="1152000"/>
                      <a:pt x="1702318" y="1112205"/>
                    </a:cubicBezTo>
                    <a:cubicBezTo>
                      <a:pt x="1691351" y="1104371"/>
                      <a:pt x="1680698" y="1095911"/>
                      <a:pt x="1669731" y="1087764"/>
                    </a:cubicBezTo>
                    <a:lnTo>
                      <a:pt x="1659247" y="1075136"/>
                    </a:lnTo>
                    <a:lnTo>
                      <a:pt x="1618029" y="1100612"/>
                    </a:lnTo>
                    <a:cubicBezTo>
                      <a:pt x="1554106" y="1145107"/>
                      <a:pt x="1483603" y="1165788"/>
                      <a:pt x="1405893" y="1160774"/>
                    </a:cubicBezTo>
                    <a:cubicBezTo>
                      <a:pt x="1354817" y="1155447"/>
                      <a:pt x="1307502" y="1138840"/>
                      <a:pt x="1263633" y="1111892"/>
                    </a:cubicBezTo>
                    <a:lnTo>
                      <a:pt x="1198487" y="1074494"/>
                    </a:lnTo>
                    <a:lnTo>
                      <a:pt x="1194070" y="1082751"/>
                    </a:lnTo>
                    <a:cubicBezTo>
                      <a:pt x="1155842" y="1109385"/>
                      <a:pt x="1119808" y="1139779"/>
                      <a:pt x="1073432" y="1153253"/>
                    </a:cubicBezTo>
                    <a:cubicBezTo>
                      <a:pt x="1000736" y="1174248"/>
                      <a:pt x="933366" y="1163594"/>
                      <a:pt x="870697" y="1122232"/>
                    </a:cubicBezTo>
                    <a:cubicBezTo>
                      <a:pt x="855030" y="1111892"/>
                      <a:pt x="840303" y="1100298"/>
                      <a:pt x="824635" y="1089957"/>
                    </a:cubicBezTo>
                    <a:cubicBezTo>
                      <a:pt x="821658" y="1087921"/>
                      <a:pt x="818838" y="1085727"/>
                      <a:pt x="817193" y="1082946"/>
                    </a:cubicBezTo>
                    <a:lnTo>
                      <a:pt x="817147" y="1081703"/>
                    </a:lnTo>
                    <a:lnTo>
                      <a:pt x="817114" y="1082123"/>
                    </a:lnTo>
                    <a:cubicBezTo>
                      <a:pt x="802074" y="1091523"/>
                      <a:pt x="784526" y="1109697"/>
                      <a:pt x="770113" y="1119724"/>
                    </a:cubicBezTo>
                    <a:cubicBezTo>
                      <a:pt x="698983" y="1159519"/>
                      <a:pt x="676422" y="1159206"/>
                      <a:pt x="597459" y="1160772"/>
                    </a:cubicBezTo>
                    <a:cubicBezTo>
                      <a:pt x="546383" y="1155446"/>
                      <a:pt x="499068" y="1138838"/>
                      <a:pt x="455200" y="1111890"/>
                    </a:cubicBezTo>
                    <a:cubicBezTo>
                      <a:pt x="432952" y="1098417"/>
                      <a:pt x="411331" y="1087136"/>
                      <a:pt x="388770" y="1074289"/>
                    </a:cubicBezTo>
                    <a:lnTo>
                      <a:pt x="389103" y="1069174"/>
                    </a:lnTo>
                    <a:lnTo>
                      <a:pt x="382817" y="1080557"/>
                    </a:lnTo>
                    <a:cubicBezTo>
                      <a:pt x="296333" y="1154507"/>
                      <a:pt x="169741" y="1154194"/>
                      <a:pt x="83885" y="1079617"/>
                    </a:cubicBezTo>
                    <a:cubicBezTo>
                      <a:pt x="57564" y="1056743"/>
                      <a:pt x="32182" y="1032615"/>
                      <a:pt x="10875" y="1004728"/>
                    </a:cubicBezTo>
                    <a:cubicBezTo>
                      <a:pt x="-1033" y="989373"/>
                      <a:pt x="-3539" y="975586"/>
                      <a:pt x="5234" y="956159"/>
                    </a:cubicBezTo>
                    <a:cubicBezTo>
                      <a:pt x="134647" y="673834"/>
                      <a:pt x="263119" y="391195"/>
                      <a:pt x="392217" y="108557"/>
                    </a:cubicBezTo>
                    <a:cubicBezTo>
                      <a:pt x="398171" y="95396"/>
                      <a:pt x="400364" y="81923"/>
                      <a:pt x="398484" y="67509"/>
                    </a:cubicBezTo>
                    <a:cubicBezTo>
                      <a:pt x="394097" y="30847"/>
                      <a:pt x="420732" y="453"/>
                      <a:pt x="457706" y="139"/>
                    </a:cubicBezTo>
                    <a:cubicBezTo>
                      <a:pt x="510975" y="-174"/>
                      <a:pt x="564244" y="139"/>
                      <a:pt x="617513" y="139"/>
                    </a:cubicBezTo>
                    <a:cubicBezTo>
                      <a:pt x="1198771" y="139"/>
                      <a:pt x="1780028" y="139"/>
                      <a:pt x="2360972" y="139"/>
                    </a:cubicBezTo>
                    <a:cubicBezTo>
                      <a:pt x="2372958" y="139"/>
                      <a:pt x="2383220" y="1373"/>
                      <a:pt x="2391901" y="3968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7" name="Google Shape;387;p38"/>
              <p:cNvGrpSpPr/>
              <p:nvPr/>
            </p:nvGrpSpPr>
            <p:grpSpPr>
              <a:xfrm rot="-894678">
                <a:off x="618315" y="1024116"/>
                <a:ext cx="2833662" cy="1163733"/>
                <a:chOff x="1790981" y="1656926"/>
                <a:chExt cx="8613672" cy="3537479"/>
              </a:xfrm>
            </p:grpSpPr>
            <p:sp>
              <p:nvSpPr>
                <p:cNvPr id="388" name="Google Shape;388;p38"/>
                <p:cNvSpPr/>
                <p:nvPr/>
              </p:nvSpPr>
              <p:spPr>
                <a:xfrm>
                  <a:off x="1790981" y="1656926"/>
                  <a:ext cx="8613672" cy="3537479"/>
                </a:xfrm>
                <a:custGeom>
                  <a:rect b="b" l="l" r="r" t="t"/>
                  <a:pathLst>
                    <a:path extrusionOk="0" h="3537479" w="8613672">
                      <a:moveTo>
                        <a:pt x="2482886" y="3259879"/>
                      </a:moveTo>
                      <a:cubicBezTo>
                        <a:pt x="2499079" y="3061758"/>
                        <a:pt x="2515271" y="2864591"/>
                        <a:pt x="2530511" y="2666471"/>
                      </a:cubicBezTo>
                      <a:cubicBezTo>
                        <a:pt x="2558134" y="2309283"/>
                        <a:pt x="2585756" y="1951143"/>
                        <a:pt x="2612426" y="1593956"/>
                      </a:cubicBezTo>
                      <a:cubicBezTo>
                        <a:pt x="2633381" y="1321541"/>
                        <a:pt x="2653384" y="1050078"/>
                        <a:pt x="2674339" y="777663"/>
                      </a:cubicBezTo>
                      <a:cubicBezTo>
                        <a:pt x="2683864" y="655743"/>
                        <a:pt x="2692436" y="533823"/>
                        <a:pt x="2702914" y="411903"/>
                      </a:cubicBezTo>
                      <a:cubicBezTo>
                        <a:pt x="2706724" y="374756"/>
                        <a:pt x="2696246" y="363326"/>
                        <a:pt x="2657194" y="363326"/>
                      </a:cubicBezTo>
                      <a:cubicBezTo>
                        <a:pt x="2330486" y="365231"/>
                        <a:pt x="2002826" y="364278"/>
                        <a:pt x="1676119" y="363326"/>
                      </a:cubicBezTo>
                      <a:cubicBezTo>
                        <a:pt x="1640876" y="363326"/>
                        <a:pt x="1631351" y="375708"/>
                        <a:pt x="1625636" y="408093"/>
                      </a:cubicBezTo>
                      <a:cubicBezTo>
                        <a:pt x="1538006" y="987213"/>
                        <a:pt x="1449424" y="1565381"/>
                        <a:pt x="1361794" y="2143548"/>
                      </a:cubicBezTo>
                      <a:cubicBezTo>
                        <a:pt x="1307501" y="2502641"/>
                        <a:pt x="1252256" y="2861733"/>
                        <a:pt x="1198916" y="3220826"/>
                      </a:cubicBezTo>
                      <a:cubicBezTo>
                        <a:pt x="1195106" y="3248448"/>
                        <a:pt x="1183676" y="3267498"/>
                        <a:pt x="1163674" y="3284643"/>
                      </a:cubicBezTo>
                      <a:cubicBezTo>
                        <a:pt x="900784" y="3509433"/>
                        <a:pt x="515974" y="3508481"/>
                        <a:pt x="254989" y="3281786"/>
                      </a:cubicBezTo>
                      <a:cubicBezTo>
                        <a:pt x="174979" y="3212254"/>
                        <a:pt x="97826" y="3138911"/>
                        <a:pt x="33056" y="3054139"/>
                      </a:cubicBezTo>
                      <a:cubicBezTo>
                        <a:pt x="-3139" y="3007466"/>
                        <a:pt x="-10759" y="2965556"/>
                        <a:pt x="15911" y="2906501"/>
                      </a:cubicBezTo>
                      <a:cubicBezTo>
                        <a:pt x="409294" y="2048298"/>
                        <a:pt x="799819" y="1189143"/>
                        <a:pt x="1192249" y="329988"/>
                      </a:cubicBezTo>
                      <a:cubicBezTo>
                        <a:pt x="1210346" y="289983"/>
                        <a:pt x="1217014" y="249026"/>
                        <a:pt x="1211299" y="205211"/>
                      </a:cubicBezTo>
                      <a:cubicBezTo>
                        <a:pt x="1197964" y="93768"/>
                        <a:pt x="1278926" y="1376"/>
                        <a:pt x="1391321" y="423"/>
                      </a:cubicBezTo>
                      <a:cubicBezTo>
                        <a:pt x="1553246" y="-529"/>
                        <a:pt x="1715171" y="423"/>
                        <a:pt x="1877096" y="423"/>
                      </a:cubicBezTo>
                      <a:cubicBezTo>
                        <a:pt x="3643984" y="423"/>
                        <a:pt x="5410871" y="423"/>
                        <a:pt x="7176806" y="423"/>
                      </a:cubicBezTo>
                      <a:cubicBezTo>
                        <a:pt x="7322539" y="423"/>
                        <a:pt x="7384451" y="60431"/>
                        <a:pt x="7390167" y="205211"/>
                      </a:cubicBezTo>
                      <a:cubicBezTo>
                        <a:pt x="7392071" y="251883"/>
                        <a:pt x="7401596" y="298556"/>
                        <a:pt x="7421599" y="343323"/>
                      </a:cubicBezTo>
                      <a:cubicBezTo>
                        <a:pt x="7813076" y="1200573"/>
                        <a:pt x="8204554" y="2057823"/>
                        <a:pt x="8596031" y="2915073"/>
                      </a:cubicBezTo>
                      <a:cubicBezTo>
                        <a:pt x="8612224" y="2950316"/>
                        <a:pt x="8624606" y="2981748"/>
                        <a:pt x="8598888" y="3017943"/>
                      </a:cubicBezTo>
                      <a:cubicBezTo>
                        <a:pt x="8464586" y="3206539"/>
                        <a:pt x="8311234" y="3371321"/>
                        <a:pt x="8073109" y="3423708"/>
                      </a:cubicBezTo>
                      <a:cubicBezTo>
                        <a:pt x="7853081" y="3472286"/>
                        <a:pt x="7654961" y="3423708"/>
                        <a:pt x="7477796" y="3284643"/>
                      </a:cubicBezTo>
                      <a:cubicBezTo>
                        <a:pt x="7456842" y="3267498"/>
                        <a:pt x="7446364" y="3248448"/>
                        <a:pt x="7441601" y="3221779"/>
                      </a:cubicBezTo>
                      <a:cubicBezTo>
                        <a:pt x="7351114" y="2709333"/>
                        <a:pt x="7260626" y="2197841"/>
                        <a:pt x="7169186" y="1685396"/>
                      </a:cubicBezTo>
                      <a:cubicBezTo>
                        <a:pt x="7092986" y="1257723"/>
                        <a:pt x="7016786" y="830051"/>
                        <a:pt x="6942492" y="401426"/>
                      </a:cubicBezTo>
                      <a:cubicBezTo>
                        <a:pt x="6936776" y="369993"/>
                        <a:pt x="6924394" y="363326"/>
                        <a:pt x="6895819" y="363326"/>
                      </a:cubicBezTo>
                      <a:cubicBezTo>
                        <a:pt x="6562444" y="364278"/>
                        <a:pt x="6229069" y="364278"/>
                        <a:pt x="5895694" y="362373"/>
                      </a:cubicBezTo>
                      <a:cubicBezTo>
                        <a:pt x="5850926" y="362373"/>
                        <a:pt x="5850926" y="383328"/>
                        <a:pt x="5854736" y="414761"/>
                      </a:cubicBezTo>
                      <a:cubicBezTo>
                        <a:pt x="5881406" y="681461"/>
                        <a:pt x="5908076" y="948161"/>
                        <a:pt x="5934746" y="1214861"/>
                      </a:cubicBezTo>
                      <a:cubicBezTo>
                        <a:pt x="5965226" y="1516803"/>
                        <a:pt x="5995706" y="1817793"/>
                        <a:pt x="6025234" y="2119736"/>
                      </a:cubicBezTo>
                      <a:cubicBezTo>
                        <a:pt x="6058571" y="2455968"/>
                        <a:pt x="6092861" y="2792201"/>
                        <a:pt x="6126199" y="3128433"/>
                      </a:cubicBezTo>
                      <a:cubicBezTo>
                        <a:pt x="6128104" y="3152246"/>
                        <a:pt x="6130009" y="3176058"/>
                        <a:pt x="6130961" y="3199871"/>
                      </a:cubicBezTo>
                      <a:cubicBezTo>
                        <a:pt x="6147154" y="3257973"/>
                        <a:pt x="6129056" y="3297026"/>
                        <a:pt x="6077621" y="3335126"/>
                      </a:cubicBezTo>
                      <a:cubicBezTo>
                        <a:pt x="5970942" y="3416089"/>
                        <a:pt x="5858546" y="3482764"/>
                        <a:pt x="5725196" y="3503718"/>
                      </a:cubicBezTo>
                      <a:cubicBezTo>
                        <a:pt x="5527076" y="3534198"/>
                        <a:pt x="5340386" y="3501814"/>
                        <a:pt x="5174651" y="3380846"/>
                      </a:cubicBezTo>
                      <a:cubicBezTo>
                        <a:pt x="5141314" y="3357033"/>
                        <a:pt x="5108929" y="3331316"/>
                        <a:pt x="5075592" y="3306551"/>
                      </a:cubicBezTo>
                      <a:cubicBezTo>
                        <a:pt x="5057494" y="3293216"/>
                        <a:pt x="5042254" y="3277976"/>
                        <a:pt x="5033681" y="3256068"/>
                      </a:cubicBezTo>
                      <a:cubicBezTo>
                        <a:pt x="5027014" y="3126529"/>
                        <a:pt x="5017489" y="2996036"/>
                        <a:pt x="5010821" y="2866496"/>
                      </a:cubicBezTo>
                      <a:cubicBezTo>
                        <a:pt x="4999392" y="2667423"/>
                        <a:pt x="4987961" y="2467398"/>
                        <a:pt x="4975579" y="2268326"/>
                      </a:cubicBezTo>
                      <a:cubicBezTo>
                        <a:pt x="4967959" y="2146406"/>
                        <a:pt x="4960339" y="2024486"/>
                        <a:pt x="4953671" y="1902566"/>
                      </a:cubicBezTo>
                      <a:cubicBezTo>
                        <a:pt x="4943194" y="1703493"/>
                        <a:pt x="4928906" y="1503468"/>
                        <a:pt x="4918429" y="1304396"/>
                      </a:cubicBezTo>
                      <a:cubicBezTo>
                        <a:pt x="4911761" y="1171046"/>
                        <a:pt x="4902236" y="1038648"/>
                        <a:pt x="4895569" y="905298"/>
                      </a:cubicBezTo>
                      <a:cubicBezTo>
                        <a:pt x="4887949" y="757661"/>
                        <a:pt x="4881281" y="610976"/>
                        <a:pt x="4867946" y="464291"/>
                      </a:cubicBezTo>
                      <a:cubicBezTo>
                        <a:pt x="4862231" y="403331"/>
                        <a:pt x="4845086" y="388091"/>
                        <a:pt x="4782221" y="387138"/>
                      </a:cubicBezTo>
                      <a:cubicBezTo>
                        <a:pt x="4458371" y="386186"/>
                        <a:pt x="4134521" y="386186"/>
                        <a:pt x="3810671" y="387138"/>
                      </a:cubicBezTo>
                      <a:cubicBezTo>
                        <a:pt x="3743996" y="387138"/>
                        <a:pt x="3726851" y="406188"/>
                        <a:pt x="3724946" y="472863"/>
                      </a:cubicBezTo>
                      <a:cubicBezTo>
                        <a:pt x="3716374" y="744326"/>
                        <a:pt x="3708754" y="1014836"/>
                        <a:pt x="3703991" y="1286298"/>
                      </a:cubicBezTo>
                      <a:cubicBezTo>
                        <a:pt x="3699229" y="1544426"/>
                        <a:pt x="3691609" y="1803506"/>
                        <a:pt x="3684941" y="2061633"/>
                      </a:cubicBezTo>
                      <a:cubicBezTo>
                        <a:pt x="3679226" y="2307378"/>
                        <a:pt x="3672559" y="2553123"/>
                        <a:pt x="3665891" y="2798868"/>
                      </a:cubicBezTo>
                      <a:cubicBezTo>
                        <a:pt x="3661129" y="2949364"/>
                        <a:pt x="3664939" y="3099858"/>
                        <a:pt x="3651604" y="3250354"/>
                      </a:cubicBezTo>
                      <a:cubicBezTo>
                        <a:pt x="3647794" y="3265593"/>
                        <a:pt x="3643984" y="3280833"/>
                        <a:pt x="3629696" y="3291311"/>
                      </a:cubicBezTo>
                      <a:cubicBezTo>
                        <a:pt x="3513491" y="3372273"/>
                        <a:pt x="3403954" y="3464666"/>
                        <a:pt x="3262984" y="3505623"/>
                      </a:cubicBezTo>
                      <a:cubicBezTo>
                        <a:pt x="3042004" y="3569441"/>
                        <a:pt x="2837216" y="3537056"/>
                        <a:pt x="2646716" y="3411326"/>
                      </a:cubicBezTo>
                      <a:cubicBezTo>
                        <a:pt x="2599091" y="3379893"/>
                        <a:pt x="2554324" y="3344651"/>
                        <a:pt x="2506699" y="3313218"/>
                      </a:cubicBezTo>
                      <a:cubicBezTo>
                        <a:pt x="2488601" y="3300836"/>
                        <a:pt x="2472409" y="3286548"/>
                        <a:pt x="2482886" y="32598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38"/>
                <p:cNvSpPr/>
                <p:nvPr/>
              </p:nvSpPr>
              <p:spPr>
                <a:xfrm>
                  <a:off x="5419676" y="2020252"/>
                  <a:ext cx="1429057" cy="3167393"/>
                </a:xfrm>
                <a:custGeom>
                  <a:rect b="b" l="l" r="r" t="t"/>
                  <a:pathLst>
                    <a:path extrusionOk="0" h="3167393" w="1429057">
                      <a:moveTo>
                        <a:pt x="644891" y="3165158"/>
                      </a:moveTo>
                      <a:cubicBezTo>
                        <a:pt x="489633" y="3148965"/>
                        <a:pt x="345806" y="3098483"/>
                        <a:pt x="212456" y="3016568"/>
                      </a:cubicBezTo>
                      <a:cubicBezTo>
                        <a:pt x="144828" y="2975610"/>
                        <a:pt x="75296" y="2937510"/>
                        <a:pt x="6716" y="2898458"/>
                      </a:cubicBezTo>
                      <a:cubicBezTo>
                        <a:pt x="-6619" y="2859405"/>
                        <a:pt x="3858" y="2820353"/>
                        <a:pt x="4811" y="2781300"/>
                      </a:cubicBezTo>
                      <a:cubicBezTo>
                        <a:pt x="16241" y="2300288"/>
                        <a:pt x="27671" y="1820228"/>
                        <a:pt x="40053" y="1339215"/>
                      </a:cubicBezTo>
                      <a:cubicBezTo>
                        <a:pt x="50531" y="909638"/>
                        <a:pt x="62913" y="480060"/>
                        <a:pt x="72438" y="49530"/>
                      </a:cubicBezTo>
                      <a:cubicBezTo>
                        <a:pt x="73391" y="9525"/>
                        <a:pt x="85773" y="0"/>
                        <a:pt x="124826" y="0"/>
                      </a:cubicBezTo>
                      <a:cubicBezTo>
                        <a:pt x="486776" y="953"/>
                        <a:pt x="848726" y="1905"/>
                        <a:pt x="1210676" y="0"/>
                      </a:cubicBezTo>
                      <a:cubicBezTo>
                        <a:pt x="1251634" y="0"/>
                        <a:pt x="1264016" y="10478"/>
                        <a:pt x="1265921" y="52388"/>
                      </a:cubicBezTo>
                      <a:cubicBezTo>
                        <a:pt x="1288781" y="463868"/>
                        <a:pt x="1314498" y="876300"/>
                        <a:pt x="1338311" y="1287780"/>
                      </a:cubicBezTo>
                      <a:cubicBezTo>
                        <a:pt x="1358313" y="1634490"/>
                        <a:pt x="1378316" y="1981200"/>
                        <a:pt x="1398318" y="2327910"/>
                      </a:cubicBezTo>
                      <a:cubicBezTo>
                        <a:pt x="1408796" y="2504123"/>
                        <a:pt x="1418321" y="2679383"/>
                        <a:pt x="1428798" y="2855595"/>
                      </a:cubicBezTo>
                      <a:cubicBezTo>
                        <a:pt x="1429751" y="2869883"/>
                        <a:pt x="1427846" y="2884170"/>
                        <a:pt x="1426893" y="2897505"/>
                      </a:cubicBezTo>
                      <a:cubicBezTo>
                        <a:pt x="1381173" y="2926080"/>
                        <a:pt x="1333548" y="2951798"/>
                        <a:pt x="1289734" y="2982278"/>
                      </a:cubicBezTo>
                      <a:cubicBezTo>
                        <a:pt x="1095423" y="3117533"/>
                        <a:pt x="881111" y="3180398"/>
                        <a:pt x="644891" y="316515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38"/>
                <p:cNvSpPr/>
                <p:nvPr/>
              </p:nvSpPr>
              <p:spPr>
                <a:xfrm>
                  <a:off x="2972429" y="2017394"/>
                  <a:ext cx="1521465" cy="3168014"/>
                </a:xfrm>
                <a:custGeom>
                  <a:rect b="b" l="l" r="r" t="t"/>
                  <a:pathLst>
                    <a:path extrusionOk="0" h="3168014" w="1521465">
                      <a:moveTo>
                        <a:pt x="634688" y="3168015"/>
                      </a:moveTo>
                      <a:cubicBezTo>
                        <a:pt x="479430" y="3151823"/>
                        <a:pt x="335603" y="3101340"/>
                        <a:pt x="202253" y="3019425"/>
                      </a:cubicBezTo>
                      <a:cubicBezTo>
                        <a:pt x="134625" y="2978468"/>
                        <a:pt x="68903" y="2944178"/>
                        <a:pt x="323" y="2905125"/>
                      </a:cubicBezTo>
                      <a:cubicBezTo>
                        <a:pt x="-13012" y="2866073"/>
                        <a:pt x="390848" y="474345"/>
                        <a:pt x="442283" y="53340"/>
                      </a:cubicBezTo>
                      <a:cubicBezTo>
                        <a:pt x="443235" y="13335"/>
                        <a:pt x="455618" y="3810"/>
                        <a:pt x="494670" y="3810"/>
                      </a:cubicBezTo>
                      <a:cubicBezTo>
                        <a:pt x="856620" y="4763"/>
                        <a:pt x="1104270" y="1905"/>
                        <a:pt x="1466220" y="0"/>
                      </a:cubicBezTo>
                      <a:cubicBezTo>
                        <a:pt x="1507178" y="0"/>
                        <a:pt x="1519561" y="10478"/>
                        <a:pt x="1521465" y="52388"/>
                      </a:cubicBezTo>
                      <a:cubicBezTo>
                        <a:pt x="1509083" y="476250"/>
                        <a:pt x="1302390" y="2914650"/>
                        <a:pt x="1302390" y="2928938"/>
                      </a:cubicBezTo>
                      <a:cubicBezTo>
                        <a:pt x="1256670" y="2957513"/>
                        <a:pt x="1203330" y="3012758"/>
                        <a:pt x="1159515" y="3043238"/>
                      </a:cubicBezTo>
                      <a:cubicBezTo>
                        <a:pt x="943298" y="3164205"/>
                        <a:pt x="874718" y="3163253"/>
                        <a:pt x="634688" y="31680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38"/>
                <p:cNvSpPr/>
                <p:nvPr/>
              </p:nvSpPr>
              <p:spPr>
                <a:xfrm>
                  <a:off x="7644764" y="2017394"/>
                  <a:ext cx="1597626" cy="3158489"/>
                </a:xfrm>
                <a:custGeom>
                  <a:rect b="b" l="l" r="r" t="t"/>
                  <a:pathLst>
                    <a:path extrusionOk="0" h="3158489" w="1597626">
                      <a:moveTo>
                        <a:pt x="943928" y="3158490"/>
                      </a:moveTo>
                      <a:cubicBezTo>
                        <a:pt x="1099185" y="3142298"/>
                        <a:pt x="1243013" y="3091815"/>
                        <a:pt x="1376363" y="3009900"/>
                      </a:cubicBezTo>
                      <a:cubicBezTo>
                        <a:pt x="1443990" y="2968943"/>
                        <a:pt x="1528763" y="2934653"/>
                        <a:pt x="1597343" y="2895600"/>
                      </a:cubicBezTo>
                      <a:cubicBezTo>
                        <a:pt x="1610678" y="2856548"/>
                        <a:pt x="1149668" y="474345"/>
                        <a:pt x="1098233" y="53340"/>
                      </a:cubicBezTo>
                      <a:cubicBezTo>
                        <a:pt x="1097280" y="13335"/>
                        <a:pt x="1084898" y="3810"/>
                        <a:pt x="1045845" y="3810"/>
                      </a:cubicBezTo>
                      <a:cubicBezTo>
                        <a:pt x="683895" y="4763"/>
                        <a:pt x="417195" y="1905"/>
                        <a:pt x="55245" y="0"/>
                      </a:cubicBezTo>
                      <a:cubicBezTo>
                        <a:pt x="14288" y="0"/>
                        <a:pt x="1905" y="953"/>
                        <a:pt x="0" y="42863"/>
                      </a:cubicBezTo>
                      <a:cubicBezTo>
                        <a:pt x="12383" y="466725"/>
                        <a:pt x="276225" y="2905125"/>
                        <a:pt x="276225" y="2919413"/>
                      </a:cubicBezTo>
                      <a:cubicBezTo>
                        <a:pt x="321945" y="2947988"/>
                        <a:pt x="375285" y="3003233"/>
                        <a:pt x="419100" y="3033713"/>
                      </a:cubicBezTo>
                      <a:cubicBezTo>
                        <a:pt x="636270" y="3154680"/>
                        <a:pt x="703898" y="3153728"/>
                        <a:pt x="943928" y="315849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2" name="Google Shape;392;p38"/>
          <p:cNvGrpSpPr/>
          <p:nvPr/>
        </p:nvGrpSpPr>
        <p:grpSpPr>
          <a:xfrm>
            <a:off x="9399819" y="1661117"/>
            <a:ext cx="1624034" cy="2947905"/>
            <a:chOff x="9874907" y="2736937"/>
            <a:chExt cx="2301713" cy="4178011"/>
          </a:xfrm>
        </p:grpSpPr>
        <p:sp>
          <p:nvSpPr>
            <p:cNvPr id="393" name="Google Shape;393;p38"/>
            <p:cNvSpPr/>
            <p:nvPr/>
          </p:nvSpPr>
          <p:spPr>
            <a:xfrm>
              <a:off x="10986596" y="3060626"/>
              <a:ext cx="1128" cy="967"/>
            </a:xfrm>
            <a:custGeom>
              <a:rect b="b" l="l" r="r" t="t"/>
              <a:pathLst>
                <a:path extrusionOk="0" h="967" w="1128">
                  <a:moveTo>
                    <a:pt x="0" y="967"/>
                  </a:moveTo>
                  <a:cubicBezTo>
                    <a:pt x="363" y="927"/>
                    <a:pt x="766" y="927"/>
                    <a:pt x="1128" y="927"/>
                  </a:cubicBezTo>
                  <a:cubicBezTo>
                    <a:pt x="887" y="604"/>
                    <a:pt x="645" y="322"/>
                    <a:pt x="403" y="0"/>
                  </a:cubicBezTo>
                  <a:cubicBezTo>
                    <a:pt x="282" y="322"/>
                    <a:pt x="161" y="645"/>
                    <a:pt x="0" y="96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1071056" y="3076382"/>
              <a:ext cx="231742" cy="106381"/>
            </a:xfrm>
            <a:custGeom>
              <a:rect b="b" l="l" r="r" t="t"/>
              <a:pathLst>
                <a:path extrusionOk="0" h="106381" w="231742">
                  <a:moveTo>
                    <a:pt x="231743" y="106382"/>
                  </a:moveTo>
                  <a:cubicBezTo>
                    <a:pt x="153448" y="73581"/>
                    <a:pt x="76119" y="38684"/>
                    <a:pt x="0" y="0"/>
                  </a:cubicBezTo>
                  <a:cubicBezTo>
                    <a:pt x="71082" y="48315"/>
                    <a:pt x="149418" y="81721"/>
                    <a:pt x="231743" y="10638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0743529" y="4034906"/>
              <a:ext cx="118833" cy="195395"/>
            </a:xfrm>
            <a:custGeom>
              <a:rect b="b" l="l" r="r" t="t"/>
              <a:pathLst>
                <a:path extrusionOk="0" h="195395" w="118833">
                  <a:moveTo>
                    <a:pt x="89175" y="110089"/>
                  </a:moveTo>
                  <a:cubicBezTo>
                    <a:pt x="73903" y="93406"/>
                    <a:pt x="57019" y="77812"/>
                    <a:pt x="47509" y="56576"/>
                  </a:cubicBezTo>
                  <a:cubicBezTo>
                    <a:pt x="43520" y="55367"/>
                    <a:pt x="40498" y="52385"/>
                    <a:pt x="37798" y="49161"/>
                  </a:cubicBezTo>
                  <a:cubicBezTo>
                    <a:pt x="23694" y="32197"/>
                    <a:pt x="9953" y="14990"/>
                    <a:pt x="0" y="0"/>
                  </a:cubicBezTo>
                  <a:cubicBezTo>
                    <a:pt x="19221" y="30907"/>
                    <a:pt x="43117" y="66005"/>
                    <a:pt x="65844" y="101828"/>
                  </a:cubicBezTo>
                  <a:cubicBezTo>
                    <a:pt x="76684" y="118954"/>
                    <a:pt x="86556" y="136564"/>
                    <a:pt x="96630" y="154133"/>
                  </a:cubicBezTo>
                  <a:cubicBezTo>
                    <a:pt x="103924" y="166866"/>
                    <a:pt x="108195" y="180768"/>
                    <a:pt x="109485" y="195396"/>
                  </a:cubicBezTo>
                  <a:cubicBezTo>
                    <a:pt x="112587" y="176215"/>
                    <a:pt x="115730" y="157074"/>
                    <a:pt x="118833" y="137893"/>
                  </a:cubicBezTo>
                  <a:cubicBezTo>
                    <a:pt x="103037" y="135234"/>
                    <a:pt x="98282" y="120082"/>
                    <a:pt x="89175" y="110089"/>
                  </a:cubicBezTo>
                  <a:close/>
                </a:path>
              </a:pathLst>
            </a:custGeom>
            <a:solidFill>
              <a:srgbClr val="FBF8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10682409" y="2736937"/>
              <a:ext cx="1211333" cy="1511457"/>
            </a:xfrm>
            <a:custGeom>
              <a:rect b="b" l="l" r="r" t="t"/>
              <a:pathLst>
                <a:path extrusionOk="0" h="1511457" w="1211333">
                  <a:moveTo>
                    <a:pt x="1202991" y="1135898"/>
                  </a:moveTo>
                  <a:cubicBezTo>
                    <a:pt x="1179982" y="1017750"/>
                    <a:pt x="1131546" y="906412"/>
                    <a:pt x="1110431" y="787780"/>
                  </a:cubicBezTo>
                  <a:cubicBezTo>
                    <a:pt x="1110431" y="787780"/>
                    <a:pt x="1110431" y="787780"/>
                    <a:pt x="1110431" y="787780"/>
                  </a:cubicBezTo>
                  <a:cubicBezTo>
                    <a:pt x="1105313" y="751191"/>
                    <a:pt x="1098382" y="715045"/>
                    <a:pt x="1084843" y="680471"/>
                  </a:cubicBezTo>
                  <a:cubicBezTo>
                    <a:pt x="1084843" y="680471"/>
                    <a:pt x="1084843" y="680471"/>
                    <a:pt x="1084843" y="680471"/>
                  </a:cubicBezTo>
                  <a:cubicBezTo>
                    <a:pt x="1097012" y="646502"/>
                    <a:pt x="1102170" y="613459"/>
                    <a:pt x="1071586" y="585534"/>
                  </a:cubicBezTo>
                  <a:cubicBezTo>
                    <a:pt x="1065299" y="579771"/>
                    <a:pt x="1068845" y="571833"/>
                    <a:pt x="1066266" y="565305"/>
                  </a:cubicBezTo>
                  <a:cubicBezTo>
                    <a:pt x="1071424" y="481126"/>
                    <a:pt x="1070618" y="397311"/>
                    <a:pt x="1049544" y="314865"/>
                  </a:cubicBezTo>
                  <a:cubicBezTo>
                    <a:pt x="1016259" y="184668"/>
                    <a:pt x="946506" y="84049"/>
                    <a:pt x="816753" y="34766"/>
                  </a:cubicBezTo>
                  <a:cubicBezTo>
                    <a:pt x="716174" y="-3475"/>
                    <a:pt x="612129" y="-8350"/>
                    <a:pt x="506956" y="11274"/>
                  </a:cubicBezTo>
                  <a:cubicBezTo>
                    <a:pt x="397593" y="31704"/>
                    <a:pt x="308095" y="83928"/>
                    <a:pt x="246523" y="179147"/>
                  </a:cubicBezTo>
                  <a:cubicBezTo>
                    <a:pt x="243097" y="184466"/>
                    <a:pt x="238101" y="189020"/>
                    <a:pt x="233104" y="193009"/>
                  </a:cubicBezTo>
                  <a:cubicBezTo>
                    <a:pt x="205985" y="214729"/>
                    <a:pt x="185313" y="241647"/>
                    <a:pt x="171370" y="273158"/>
                  </a:cubicBezTo>
                  <a:cubicBezTo>
                    <a:pt x="126360" y="374906"/>
                    <a:pt x="127730" y="481449"/>
                    <a:pt x="140463" y="588959"/>
                  </a:cubicBezTo>
                  <a:cubicBezTo>
                    <a:pt x="142317" y="604473"/>
                    <a:pt x="148684" y="591296"/>
                    <a:pt x="153036" y="590248"/>
                  </a:cubicBezTo>
                  <a:cubicBezTo>
                    <a:pt x="153036" y="590248"/>
                    <a:pt x="153036" y="590248"/>
                    <a:pt x="153036" y="590248"/>
                  </a:cubicBezTo>
                  <a:cubicBezTo>
                    <a:pt x="155333" y="652748"/>
                    <a:pt x="165044" y="714199"/>
                    <a:pt x="179148" y="775046"/>
                  </a:cubicBezTo>
                  <a:cubicBezTo>
                    <a:pt x="169960" y="784677"/>
                    <a:pt x="175601" y="797048"/>
                    <a:pt x="173748" y="807968"/>
                  </a:cubicBezTo>
                  <a:cubicBezTo>
                    <a:pt x="167300" y="845968"/>
                    <a:pt x="151343" y="880743"/>
                    <a:pt x="139738" y="916929"/>
                  </a:cubicBezTo>
                  <a:cubicBezTo>
                    <a:pt x="119106" y="970160"/>
                    <a:pt x="87595" y="1016380"/>
                    <a:pt x="49354" y="1058368"/>
                  </a:cubicBezTo>
                  <a:cubicBezTo>
                    <a:pt x="45002" y="1063123"/>
                    <a:pt x="41899" y="1069047"/>
                    <a:pt x="38111" y="1074366"/>
                  </a:cubicBezTo>
                  <a:cubicBezTo>
                    <a:pt x="-8632" y="1139807"/>
                    <a:pt x="-11534" y="1207666"/>
                    <a:pt x="24773" y="1278909"/>
                  </a:cubicBezTo>
                  <a:cubicBezTo>
                    <a:pt x="48266" y="1324967"/>
                    <a:pt x="78407" y="1366432"/>
                    <a:pt x="108589" y="1408018"/>
                  </a:cubicBezTo>
                  <a:cubicBezTo>
                    <a:pt x="131920" y="1440214"/>
                    <a:pt x="155735" y="1472169"/>
                    <a:pt x="166374" y="1511458"/>
                  </a:cubicBezTo>
                  <a:cubicBezTo>
                    <a:pt x="170444" y="1508274"/>
                    <a:pt x="170967" y="1503761"/>
                    <a:pt x="170927" y="1499087"/>
                  </a:cubicBezTo>
                  <a:cubicBezTo>
                    <a:pt x="170846" y="1497153"/>
                    <a:pt x="170726" y="1495259"/>
                    <a:pt x="170564" y="1493365"/>
                  </a:cubicBezTo>
                  <a:cubicBezTo>
                    <a:pt x="170323" y="1494816"/>
                    <a:pt x="170081" y="1496306"/>
                    <a:pt x="169839" y="1497757"/>
                  </a:cubicBezTo>
                  <a:cubicBezTo>
                    <a:pt x="151384" y="1440658"/>
                    <a:pt x="115560" y="1393269"/>
                    <a:pt x="83767" y="1343625"/>
                  </a:cubicBezTo>
                  <a:cubicBezTo>
                    <a:pt x="67245" y="1317835"/>
                    <a:pt x="51369" y="1291643"/>
                    <a:pt x="40086" y="1262992"/>
                  </a:cubicBezTo>
                  <a:cubicBezTo>
                    <a:pt x="64022" y="1293577"/>
                    <a:pt x="86063" y="1325370"/>
                    <a:pt x="112457" y="1353779"/>
                  </a:cubicBezTo>
                  <a:cubicBezTo>
                    <a:pt x="133210" y="1382309"/>
                    <a:pt x="156501" y="1408662"/>
                    <a:pt x="180115" y="1434774"/>
                  </a:cubicBezTo>
                  <a:cubicBezTo>
                    <a:pt x="180074" y="1435137"/>
                    <a:pt x="179994" y="1435500"/>
                    <a:pt x="179953" y="1435862"/>
                  </a:cubicBezTo>
                  <a:cubicBezTo>
                    <a:pt x="180356" y="1435943"/>
                    <a:pt x="180759" y="1436024"/>
                    <a:pt x="181203" y="1436104"/>
                  </a:cubicBezTo>
                  <a:cubicBezTo>
                    <a:pt x="188577" y="1417689"/>
                    <a:pt x="192123" y="1397903"/>
                    <a:pt x="212754" y="1386741"/>
                  </a:cubicBezTo>
                  <a:cubicBezTo>
                    <a:pt x="274972" y="1353175"/>
                    <a:pt x="336746" y="1318641"/>
                    <a:pt x="397996" y="1283342"/>
                  </a:cubicBezTo>
                  <a:cubicBezTo>
                    <a:pt x="415726" y="1273106"/>
                    <a:pt x="429709" y="1268190"/>
                    <a:pt x="440669" y="1290434"/>
                  </a:cubicBezTo>
                  <a:cubicBezTo>
                    <a:pt x="480361" y="1350676"/>
                    <a:pt x="520335" y="1410798"/>
                    <a:pt x="559583" y="1471323"/>
                  </a:cubicBezTo>
                  <a:cubicBezTo>
                    <a:pt x="566756" y="1482364"/>
                    <a:pt x="569657" y="1479020"/>
                    <a:pt x="575822" y="1470799"/>
                  </a:cubicBezTo>
                  <a:cubicBezTo>
                    <a:pt x="625790" y="1404391"/>
                    <a:pt x="676119" y="1338305"/>
                    <a:pt x="726369" y="1272139"/>
                  </a:cubicBezTo>
                  <a:cubicBezTo>
                    <a:pt x="726369" y="1272139"/>
                    <a:pt x="726369" y="1272139"/>
                    <a:pt x="726369" y="1272139"/>
                  </a:cubicBezTo>
                  <a:cubicBezTo>
                    <a:pt x="735153" y="1259285"/>
                    <a:pt x="744945" y="1256263"/>
                    <a:pt x="761104" y="1261702"/>
                  </a:cubicBezTo>
                  <a:cubicBezTo>
                    <a:pt x="860232" y="1295068"/>
                    <a:pt x="959562" y="1327587"/>
                    <a:pt x="1048415" y="1384888"/>
                  </a:cubicBezTo>
                  <a:cubicBezTo>
                    <a:pt x="1048294" y="1384565"/>
                    <a:pt x="1048133" y="1384324"/>
                    <a:pt x="1048012" y="1384001"/>
                  </a:cubicBezTo>
                  <a:cubicBezTo>
                    <a:pt x="1067677" y="1331979"/>
                    <a:pt x="1079081" y="1277700"/>
                    <a:pt x="1093225" y="1224026"/>
                  </a:cubicBezTo>
                  <a:cubicBezTo>
                    <a:pt x="1092177" y="1224509"/>
                    <a:pt x="1092539" y="1224066"/>
                    <a:pt x="1093225" y="1223985"/>
                  </a:cubicBezTo>
                  <a:cubicBezTo>
                    <a:pt x="1093748" y="1222011"/>
                    <a:pt x="1094232" y="1220036"/>
                    <a:pt x="1094756" y="1218102"/>
                  </a:cubicBezTo>
                  <a:cubicBezTo>
                    <a:pt x="1093104" y="1278063"/>
                    <a:pt x="1086173" y="1336976"/>
                    <a:pt x="1061431" y="1392584"/>
                  </a:cubicBezTo>
                  <a:cubicBezTo>
                    <a:pt x="1057200" y="1392262"/>
                    <a:pt x="1053372" y="1391255"/>
                    <a:pt x="1050712" y="1388474"/>
                  </a:cubicBezTo>
                  <a:cubicBezTo>
                    <a:pt x="1053372" y="1392262"/>
                    <a:pt x="1057643" y="1393551"/>
                    <a:pt x="1062519" y="1393914"/>
                  </a:cubicBezTo>
                  <a:cubicBezTo>
                    <a:pt x="1062519" y="1393914"/>
                    <a:pt x="1062519" y="1393914"/>
                    <a:pt x="1062519" y="1393914"/>
                  </a:cubicBezTo>
                  <a:cubicBezTo>
                    <a:pt x="1076542" y="1407171"/>
                    <a:pt x="1088510" y="1421960"/>
                    <a:pt x="1096126" y="1439892"/>
                  </a:cubicBezTo>
                  <a:cubicBezTo>
                    <a:pt x="1104669" y="1423975"/>
                    <a:pt x="1112970" y="1407937"/>
                    <a:pt x="1121835" y="1392222"/>
                  </a:cubicBezTo>
                  <a:cubicBezTo>
                    <a:pt x="1158383" y="1327466"/>
                    <a:pt x="1173051" y="1258277"/>
                    <a:pt x="1169545" y="1183810"/>
                  </a:cubicBezTo>
                  <a:cubicBezTo>
                    <a:pt x="1167410" y="1138638"/>
                    <a:pt x="1161003" y="1094030"/>
                    <a:pt x="1157819" y="1049060"/>
                  </a:cubicBezTo>
                  <a:cubicBezTo>
                    <a:pt x="1158988" y="1049020"/>
                    <a:pt x="1160197" y="1048859"/>
                    <a:pt x="1161285" y="1049100"/>
                  </a:cubicBezTo>
                  <a:cubicBezTo>
                    <a:pt x="1161688" y="1049181"/>
                    <a:pt x="1161889" y="1050269"/>
                    <a:pt x="1162091" y="1050954"/>
                  </a:cubicBezTo>
                  <a:cubicBezTo>
                    <a:pt x="1210567" y="1190701"/>
                    <a:pt x="1200775" y="1325894"/>
                    <a:pt x="1130136" y="1456212"/>
                  </a:cubicBezTo>
                  <a:cubicBezTo>
                    <a:pt x="1126066" y="1463747"/>
                    <a:pt x="1119135" y="1470557"/>
                    <a:pt x="1131304" y="1477327"/>
                  </a:cubicBezTo>
                  <a:cubicBezTo>
                    <a:pt x="1142869" y="1483734"/>
                    <a:pt x="1143474" y="1472572"/>
                    <a:pt x="1146013" y="1467616"/>
                  </a:cubicBezTo>
                  <a:cubicBezTo>
                    <a:pt x="1199727" y="1363007"/>
                    <a:pt x="1225960" y="1253885"/>
                    <a:pt x="1202991" y="1135898"/>
                  </a:cubicBezTo>
                  <a:close/>
                  <a:moveTo>
                    <a:pt x="24975" y="1222817"/>
                  </a:moveTo>
                  <a:cubicBezTo>
                    <a:pt x="6358" y="1175509"/>
                    <a:pt x="19656" y="1133118"/>
                    <a:pt x="46332" y="1093144"/>
                  </a:cubicBezTo>
                  <a:cubicBezTo>
                    <a:pt x="28319" y="1134770"/>
                    <a:pt x="17600" y="1177323"/>
                    <a:pt x="24975" y="1222817"/>
                  </a:cubicBezTo>
                  <a:close/>
                  <a:moveTo>
                    <a:pt x="304186" y="324657"/>
                  </a:moveTo>
                  <a:cubicBezTo>
                    <a:pt x="304307" y="324334"/>
                    <a:pt x="304468" y="324012"/>
                    <a:pt x="304589" y="323690"/>
                  </a:cubicBezTo>
                  <a:cubicBezTo>
                    <a:pt x="304831" y="324012"/>
                    <a:pt x="305073" y="324294"/>
                    <a:pt x="305315" y="324616"/>
                  </a:cubicBezTo>
                  <a:cubicBezTo>
                    <a:pt x="304952" y="324616"/>
                    <a:pt x="304589" y="324616"/>
                    <a:pt x="304186" y="324657"/>
                  </a:cubicBezTo>
                  <a:close/>
                  <a:moveTo>
                    <a:pt x="388647" y="339445"/>
                  </a:moveTo>
                  <a:cubicBezTo>
                    <a:pt x="464766" y="378130"/>
                    <a:pt x="542095" y="413026"/>
                    <a:pt x="620390" y="445827"/>
                  </a:cubicBezTo>
                  <a:cubicBezTo>
                    <a:pt x="538065" y="421166"/>
                    <a:pt x="459729" y="387760"/>
                    <a:pt x="388647" y="339445"/>
                  </a:cubicBezTo>
                  <a:close/>
                </a:path>
              </a:pathLst>
            </a:custGeom>
            <a:solidFill>
              <a:srgbClr val="9062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1321779" y="5818250"/>
              <a:ext cx="608713" cy="1096698"/>
            </a:xfrm>
            <a:custGeom>
              <a:rect b="b" l="l" r="r" t="t"/>
              <a:pathLst>
                <a:path extrusionOk="0" h="1096698" w="608713">
                  <a:moveTo>
                    <a:pt x="0" y="244315"/>
                  </a:moveTo>
                  <a:lnTo>
                    <a:pt x="3264" y="1096699"/>
                  </a:lnTo>
                  <a:lnTo>
                    <a:pt x="608713" y="767157"/>
                  </a:lnTo>
                  <a:lnTo>
                    <a:pt x="599163" y="0"/>
                  </a:lnTo>
                  <a:close/>
                </a:path>
              </a:pathLst>
            </a:custGeom>
            <a:solidFill>
              <a:srgbClr val="CEAD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0108946" y="6048865"/>
              <a:ext cx="1220851" cy="859556"/>
            </a:xfrm>
            <a:custGeom>
              <a:rect b="b" l="l" r="r" t="t"/>
              <a:pathLst>
                <a:path extrusionOk="0" h="859556" w="1220851">
                  <a:moveTo>
                    <a:pt x="2982" y="3264"/>
                  </a:moveTo>
                  <a:lnTo>
                    <a:pt x="1220851" y="0"/>
                  </a:lnTo>
                  <a:lnTo>
                    <a:pt x="1215291" y="859556"/>
                  </a:lnTo>
                  <a:lnTo>
                    <a:pt x="0" y="859556"/>
                  </a:lnTo>
                  <a:close/>
                </a:path>
              </a:pathLst>
            </a:custGeom>
            <a:solidFill>
              <a:srgbClr val="B885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0113943" y="5799795"/>
              <a:ext cx="1808126" cy="261682"/>
            </a:xfrm>
            <a:custGeom>
              <a:rect b="b" l="l" r="r" t="t"/>
              <a:pathLst>
                <a:path extrusionOk="0" h="261682" w="1808126">
                  <a:moveTo>
                    <a:pt x="1808127" y="17368"/>
                  </a:moveTo>
                  <a:lnTo>
                    <a:pt x="1208964" y="261683"/>
                  </a:lnTo>
                  <a:lnTo>
                    <a:pt x="0" y="257734"/>
                  </a:lnTo>
                  <a:lnTo>
                    <a:pt x="560438" y="0"/>
                  </a:lnTo>
                  <a:close/>
                </a:path>
              </a:pathLst>
            </a:custGeom>
            <a:solidFill>
              <a:srgbClr val="9263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9874907" y="5571759"/>
              <a:ext cx="784404" cy="490806"/>
            </a:xfrm>
            <a:custGeom>
              <a:rect b="b" l="l" r="r" t="t"/>
              <a:pathLst>
                <a:path extrusionOk="0" h="490806" w="784404">
                  <a:moveTo>
                    <a:pt x="590983" y="0"/>
                  </a:moveTo>
                  <a:lnTo>
                    <a:pt x="784404" y="249634"/>
                  </a:lnTo>
                  <a:lnTo>
                    <a:pt x="238996" y="490807"/>
                  </a:lnTo>
                  <a:lnTo>
                    <a:pt x="0" y="212884"/>
                  </a:lnTo>
                  <a:close/>
                </a:path>
              </a:pathLst>
            </a:custGeom>
            <a:solidFill>
              <a:srgbClr val="BE8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0634126" y="5457439"/>
              <a:ext cx="1485153" cy="355693"/>
            </a:xfrm>
            <a:custGeom>
              <a:rect b="b" l="l" r="r" t="t"/>
              <a:pathLst>
                <a:path extrusionOk="0" h="355693" w="1485153">
                  <a:moveTo>
                    <a:pt x="1485153" y="0"/>
                  </a:moveTo>
                  <a:lnTo>
                    <a:pt x="1287944" y="355694"/>
                  </a:lnTo>
                  <a:lnTo>
                    <a:pt x="0" y="350858"/>
                  </a:lnTo>
                  <a:lnTo>
                    <a:pt x="172266" y="0"/>
                  </a:lnTo>
                  <a:close/>
                </a:path>
              </a:pathLst>
            </a:custGeom>
            <a:solidFill>
              <a:srgbClr val="A070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0719314" y="3989535"/>
              <a:ext cx="1087327" cy="1534274"/>
            </a:xfrm>
            <a:custGeom>
              <a:rect b="b" l="l" r="r" t="t"/>
              <a:pathLst>
                <a:path extrusionOk="0" h="1534274" w="1087327">
                  <a:moveTo>
                    <a:pt x="1058174" y="185923"/>
                  </a:moveTo>
                  <a:cubicBezTo>
                    <a:pt x="1094964" y="305522"/>
                    <a:pt x="1090451" y="427861"/>
                    <a:pt x="1079531" y="549999"/>
                  </a:cubicBezTo>
                  <a:cubicBezTo>
                    <a:pt x="1067804" y="681445"/>
                    <a:pt x="1044433" y="811077"/>
                    <a:pt x="1008690" y="938292"/>
                  </a:cubicBezTo>
                  <a:cubicBezTo>
                    <a:pt x="1005829" y="948447"/>
                    <a:pt x="1007199" y="958400"/>
                    <a:pt x="1007199" y="968474"/>
                  </a:cubicBezTo>
                  <a:cubicBezTo>
                    <a:pt x="1006998" y="1111203"/>
                    <a:pt x="1012840" y="1253690"/>
                    <a:pt x="1027387" y="1395694"/>
                  </a:cubicBezTo>
                  <a:cubicBezTo>
                    <a:pt x="1029563" y="1417091"/>
                    <a:pt x="1013969" y="1406412"/>
                    <a:pt x="1006554" y="1410563"/>
                  </a:cubicBezTo>
                  <a:cubicBezTo>
                    <a:pt x="1002041" y="1414834"/>
                    <a:pt x="996319" y="1416003"/>
                    <a:pt x="990476" y="1415962"/>
                  </a:cubicBezTo>
                  <a:cubicBezTo>
                    <a:pt x="948488" y="1415640"/>
                    <a:pt x="906499" y="1418058"/>
                    <a:pt x="864510" y="1413988"/>
                  </a:cubicBezTo>
                  <a:cubicBezTo>
                    <a:pt x="817566" y="1409475"/>
                    <a:pt x="770379" y="1412457"/>
                    <a:pt x="723313" y="1412376"/>
                  </a:cubicBezTo>
                  <a:cubicBezTo>
                    <a:pt x="712272" y="1412336"/>
                    <a:pt x="704213" y="1417856"/>
                    <a:pt x="697604" y="1426359"/>
                  </a:cubicBezTo>
                  <a:cubicBezTo>
                    <a:pt x="688698" y="1437803"/>
                    <a:pt x="680438" y="1449730"/>
                    <a:pt x="671129" y="1460852"/>
                  </a:cubicBezTo>
                  <a:cubicBezTo>
                    <a:pt x="655414" y="1480275"/>
                    <a:pt x="641915" y="1501350"/>
                    <a:pt x="626965" y="1521377"/>
                  </a:cubicBezTo>
                  <a:cubicBezTo>
                    <a:pt x="620235" y="1530403"/>
                    <a:pt x="613022" y="1538261"/>
                    <a:pt x="600208" y="1532055"/>
                  </a:cubicBezTo>
                  <a:cubicBezTo>
                    <a:pt x="549596" y="1507354"/>
                    <a:pt x="499387" y="1481887"/>
                    <a:pt x="449138" y="1456541"/>
                  </a:cubicBezTo>
                  <a:cubicBezTo>
                    <a:pt x="439789" y="1451826"/>
                    <a:pt x="428144" y="1448199"/>
                    <a:pt x="430078" y="1433693"/>
                  </a:cubicBezTo>
                  <a:cubicBezTo>
                    <a:pt x="431166" y="1426601"/>
                    <a:pt x="438701" y="1422168"/>
                    <a:pt x="438218" y="1411973"/>
                  </a:cubicBezTo>
                  <a:cubicBezTo>
                    <a:pt x="410615" y="1410925"/>
                    <a:pt x="382932" y="1411933"/>
                    <a:pt x="355248" y="1411369"/>
                  </a:cubicBezTo>
                  <a:cubicBezTo>
                    <a:pt x="345537" y="1411167"/>
                    <a:pt x="334858" y="1413464"/>
                    <a:pt x="327283" y="1404317"/>
                  </a:cubicBezTo>
                  <a:cubicBezTo>
                    <a:pt x="324341" y="1394444"/>
                    <a:pt x="331070" y="1387795"/>
                    <a:pt x="335664" y="1380744"/>
                  </a:cubicBezTo>
                  <a:cubicBezTo>
                    <a:pt x="357384" y="1347338"/>
                    <a:pt x="381884" y="1315827"/>
                    <a:pt x="404127" y="1282784"/>
                  </a:cubicBezTo>
                  <a:cubicBezTo>
                    <a:pt x="414846" y="1266867"/>
                    <a:pt x="431005" y="1256632"/>
                    <a:pt x="445955" y="1245187"/>
                  </a:cubicBezTo>
                  <a:cubicBezTo>
                    <a:pt x="472389" y="1224959"/>
                    <a:pt x="499992" y="1205979"/>
                    <a:pt x="521107" y="1179666"/>
                  </a:cubicBezTo>
                  <a:cubicBezTo>
                    <a:pt x="536702" y="1160243"/>
                    <a:pt x="535936" y="1157100"/>
                    <a:pt x="520785" y="1136831"/>
                  </a:cubicBezTo>
                  <a:cubicBezTo>
                    <a:pt x="487500" y="1092304"/>
                    <a:pt x="467110" y="1040926"/>
                    <a:pt x="444746" y="990677"/>
                  </a:cubicBezTo>
                  <a:cubicBezTo>
                    <a:pt x="440636" y="981409"/>
                    <a:pt x="436606" y="972060"/>
                    <a:pt x="433463" y="962430"/>
                  </a:cubicBezTo>
                  <a:cubicBezTo>
                    <a:pt x="423107" y="930475"/>
                    <a:pt x="408399" y="903396"/>
                    <a:pt x="373543" y="891065"/>
                  </a:cubicBezTo>
                  <a:cubicBezTo>
                    <a:pt x="358754" y="885827"/>
                    <a:pt x="349284" y="870917"/>
                    <a:pt x="339694" y="858063"/>
                  </a:cubicBezTo>
                  <a:cubicBezTo>
                    <a:pt x="318458" y="829614"/>
                    <a:pt x="295489" y="802535"/>
                    <a:pt x="273689" y="774488"/>
                  </a:cubicBezTo>
                  <a:cubicBezTo>
                    <a:pt x="266194" y="764858"/>
                    <a:pt x="257450" y="758289"/>
                    <a:pt x="244555" y="758289"/>
                  </a:cubicBezTo>
                  <a:cubicBezTo>
                    <a:pt x="206878" y="758249"/>
                    <a:pt x="169241" y="758209"/>
                    <a:pt x="131564" y="758330"/>
                  </a:cubicBezTo>
                  <a:cubicBezTo>
                    <a:pt x="121893" y="758370"/>
                    <a:pt x="113391" y="763044"/>
                    <a:pt x="104083" y="764414"/>
                  </a:cubicBezTo>
                  <a:cubicBezTo>
                    <a:pt x="74505" y="749787"/>
                    <a:pt x="44202" y="737859"/>
                    <a:pt x="10757" y="735361"/>
                  </a:cubicBezTo>
                  <a:cubicBezTo>
                    <a:pt x="763" y="734636"/>
                    <a:pt x="-2219" y="727584"/>
                    <a:pt x="1609" y="718195"/>
                  </a:cubicBezTo>
                  <a:cubicBezTo>
                    <a:pt x="38883" y="573008"/>
                    <a:pt x="79945" y="428828"/>
                    <a:pt x="122055" y="284971"/>
                  </a:cubicBezTo>
                  <a:cubicBezTo>
                    <a:pt x="124674" y="275985"/>
                    <a:pt x="126326" y="266717"/>
                    <a:pt x="128421" y="257610"/>
                  </a:cubicBezTo>
                  <a:cubicBezTo>
                    <a:pt x="131645" y="252211"/>
                    <a:pt x="127454" y="246690"/>
                    <a:pt x="128583" y="241250"/>
                  </a:cubicBezTo>
                  <a:cubicBezTo>
                    <a:pt x="131202" y="222311"/>
                    <a:pt x="132572" y="203170"/>
                    <a:pt x="137286" y="184553"/>
                  </a:cubicBezTo>
                  <a:cubicBezTo>
                    <a:pt x="143653" y="153525"/>
                    <a:pt x="161384" y="133176"/>
                    <a:pt x="189913" y="117984"/>
                  </a:cubicBezTo>
                  <a:cubicBezTo>
                    <a:pt x="248423" y="86795"/>
                    <a:pt x="305724" y="53349"/>
                    <a:pt x="364033" y="21757"/>
                  </a:cubicBezTo>
                  <a:cubicBezTo>
                    <a:pt x="386397" y="9628"/>
                    <a:pt x="388734" y="10958"/>
                    <a:pt x="404772" y="31912"/>
                  </a:cubicBezTo>
                  <a:cubicBezTo>
                    <a:pt x="441401" y="89334"/>
                    <a:pt x="480650" y="145023"/>
                    <a:pt x="517400" y="202364"/>
                  </a:cubicBezTo>
                  <a:cubicBezTo>
                    <a:pt x="526708" y="216831"/>
                    <a:pt x="532430" y="215662"/>
                    <a:pt x="542061" y="202807"/>
                  </a:cubicBezTo>
                  <a:cubicBezTo>
                    <a:pt x="589772" y="139019"/>
                    <a:pt x="638207" y="75714"/>
                    <a:pt x="687208" y="12852"/>
                  </a:cubicBezTo>
                  <a:cubicBezTo>
                    <a:pt x="696838" y="-2421"/>
                    <a:pt x="710579" y="-1655"/>
                    <a:pt x="725449" y="2818"/>
                  </a:cubicBezTo>
                  <a:cubicBezTo>
                    <a:pt x="789076" y="22079"/>
                    <a:pt x="851011" y="45935"/>
                    <a:pt x="912140" y="72006"/>
                  </a:cubicBezTo>
                  <a:cubicBezTo>
                    <a:pt x="946755" y="86755"/>
                    <a:pt x="980241" y="103478"/>
                    <a:pt x="1010826" y="125600"/>
                  </a:cubicBezTo>
                  <a:cubicBezTo>
                    <a:pt x="1015782" y="129388"/>
                    <a:pt x="1020900" y="133055"/>
                    <a:pt x="1026098" y="136520"/>
                  </a:cubicBezTo>
                  <a:cubicBezTo>
                    <a:pt x="1040484" y="150543"/>
                    <a:pt x="1058415" y="162350"/>
                    <a:pt x="1058174" y="185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0833055" y="3060141"/>
              <a:ext cx="942606" cy="768064"/>
            </a:xfrm>
            <a:custGeom>
              <a:rect b="b" l="l" r="r" t="t"/>
              <a:pathLst>
                <a:path extrusionOk="0" h="768064" w="942606">
                  <a:moveTo>
                    <a:pt x="27454" y="450512"/>
                  </a:moveTo>
                  <a:cubicBezTo>
                    <a:pt x="13351" y="389665"/>
                    <a:pt x="3680" y="328213"/>
                    <a:pt x="1343" y="265714"/>
                  </a:cubicBezTo>
                  <a:cubicBezTo>
                    <a:pt x="-2768" y="257252"/>
                    <a:pt x="3478" y="252013"/>
                    <a:pt x="7750" y="246573"/>
                  </a:cubicBezTo>
                  <a:cubicBezTo>
                    <a:pt x="61666" y="177506"/>
                    <a:pt x="100874" y="99976"/>
                    <a:pt x="137423" y="20955"/>
                  </a:cubicBezTo>
                  <a:cubicBezTo>
                    <a:pt x="149592" y="-5318"/>
                    <a:pt x="152977" y="-6325"/>
                    <a:pt x="172803" y="14790"/>
                  </a:cubicBezTo>
                  <a:cubicBezTo>
                    <a:pt x="240903" y="87283"/>
                    <a:pt x="328708" y="123670"/>
                    <a:pt x="421712" y="149862"/>
                  </a:cubicBezTo>
                  <a:cubicBezTo>
                    <a:pt x="508429" y="174282"/>
                    <a:pt x="597403" y="186129"/>
                    <a:pt x="686739" y="196243"/>
                  </a:cubicBezTo>
                  <a:cubicBezTo>
                    <a:pt x="733684" y="201562"/>
                    <a:pt x="777164" y="221831"/>
                    <a:pt x="822779" y="233275"/>
                  </a:cubicBezTo>
                  <a:cubicBezTo>
                    <a:pt x="835593" y="236499"/>
                    <a:pt x="848085" y="239642"/>
                    <a:pt x="861221" y="236499"/>
                  </a:cubicBezTo>
                  <a:cubicBezTo>
                    <a:pt x="879475" y="232187"/>
                    <a:pt x="896158" y="246493"/>
                    <a:pt x="914493" y="240771"/>
                  </a:cubicBezTo>
                  <a:cubicBezTo>
                    <a:pt x="917112" y="247298"/>
                    <a:pt x="913526" y="255237"/>
                    <a:pt x="919812" y="260999"/>
                  </a:cubicBezTo>
                  <a:cubicBezTo>
                    <a:pt x="950356" y="288924"/>
                    <a:pt x="945239" y="321967"/>
                    <a:pt x="933069" y="355937"/>
                  </a:cubicBezTo>
                  <a:cubicBezTo>
                    <a:pt x="933875" y="379752"/>
                    <a:pt x="916387" y="394621"/>
                    <a:pt x="900309" y="403244"/>
                  </a:cubicBezTo>
                  <a:cubicBezTo>
                    <a:pt x="862068" y="423755"/>
                    <a:pt x="843773" y="457443"/>
                    <a:pt x="823867" y="493185"/>
                  </a:cubicBezTo>
                  <a:cubicBezTo>
                    <a:pt x="771804" y="586632"/>
                    <a:pt x="691897" y="651227"/>
                    <a:pt x="597927" y="699622"/>
                  </a:cubicBezTo>
                  <a:cubicBezTo>
                    <a:pt x="590190" y="703612"/>
                    <a:pt x="582493" y="707601"/>
                    <a:pt x="574877" y="711792"/>
                  </a:cubicBezTo>
                  <a:cubicBezTo>
                    <a:pt x="527287" y="735123"/>
                    <a:pt x="477683" y="752692"/>
                    <a:pt x="426225" y="765305"/>
                  </a:cubicBezTo>
                  <a:cubicBezTo>
                    <a:pt x="410308" y="769214"/>
                    <a:pt x="394834" y="769133"/>
                    <a:pt x="379280" y="764016"/>
                  </a:cubicBezTo>
                  <a:cubicBezTo>
                    <a:pt x="352523" y="755231"/>
                    <a:pt x="324920" y="748985"/>
                    <a:pt x="298970" y="737743"/>
                  </a:cubicBezTo>
                  <a:cubicBezTo>
                    <a:pt x="197947" y="698776"/>
                    <a:pt x="114051" y="638936"/>
                    <a:pt x="61787" y="541299"/>
                  </a:cubicBezTo>
                  <a:cubicBezTo>
                    <a:pt x="46515" y="512648"/>
                    <a:pt x="31363" y="483635"/>
                    <a:pt x="27454" y="450512"/>
                  </a:cubicBezTo>
                  <a:close/>
                </a:path>
              </a:pathLst>
            </a:custGeom>
            <a:solidFill>
              <a:srgbClr val="FDCC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0415371" y="4741612"/>
              <a:ext cx="844701" cy="780324"/>
            </a:xfrm>
            <a:custGeom>
              <a:rect b="b" l="l" r="r" t="t"/>
              <a:pathLst>
                <a:path extrusionOk="0" h="780324" w="844701">
                  <a:moveTo>
                    <a:pt x="549787" y="713691"/>
                  </a:moveTo>
                  <a:cubicBezTo>
                    <a:pt x="520693" y="735411"/>
                    <a:pt x="491599" y="757131"/>
                    <a:pt x="462505" y="778850"/>
                  </a:cubicBezTo>
                  <a:cubicBezTo>
                    <a:pt x="425312" y="772081"/>
                    <a:pt x="387877" y="774216"/>
                    <a:pt x="350684" y="777440"/>
                  </a:cubicBezTo>
                  <a:cubicBezTo>
                    <a:pt x="300032" y="781832"/>
                    <a:pt x="249299" y="780422"/>
                    <a:pt x="198848" y="778367"/>
                  </a:cubicBezTo>
                  <a:cubicBezTo>
                    <a:pt x="181360" y="777641"/>
                    <a:pt x="171608" y="754753"/>
                    <a:pt x="156215" y="744196"/>
                  </a:cubicBezTo>
                  <a:cubicBezTo>
                    <a:pt x="145657" y="736983"/>
                    <a:pt x="137396" y="726506"/>
                    <a:pt x="126597" y="718970"/>
                  </a:cubicBezTo>
                  <a:cubicBezTo>
                    <a:pt x="108424" y="706237"/>
                    <a:pt x="96496" y="689353"/>
                    <a:pt x="101976" y="665618"/>
                  </a:cubicBezTo>
                  <a:cubicBezTo>
                    <a:pt x="108746" y="636283"/>
                    <a:pt x="93514" y="613556"/>
                    <a:pt x="79974" y="590668"/>
                  </a:cubicBezTo>
                  <a:cubicBezTo>
                    <a:pt x="63010" y="561977"/>
                    <a:pt x="44836" y="533931"/>
                    <a:pt x="26502" y="506126"/>
                  </a:cubicBezTo>
                  <a:cubicBezTo>
                    <a:pt x="16347" y="490693"/>
                    <a:pt x="16025" y="470464"/>
                    <a:pt x="1760" y="457247"/>
                  </a:cubicBezTo>
                  <a:cubicBezTo>
                    <a:pt x="-577" y="455071"/>
                    <a:pt x="-457" y="452694"/>
                    <a:pt x="1357" y="449671"/>
                  </a:cubicBezTo>
                  <a:cubicBezTo>
                    <a:pt x="28275" y="405225"/>
                    <a:pt x="44715" y="356749"/>
                    <a:pt x="56925" y="306580"/>
                  </a:cubicBezTo>
                  <a:cubicBezTo>
                    <a:pt x="59988" y="293967"/>
                    <a:pt x="68651" y="284457"/>
                    <a:pt x="77396" y="275028"/>
                  </a:cubicBezTo>
                  <a:cubicBezTo>
                    <a:pt x="96254" y="254638"/>
                    <a:pt x="114549" y="233644"/>
                    <a:pt x="133044" y="212932"/>
                  </a:cubicBezTo>
                  <a:cubicBezTo>
                    <a:pt x="146221" y="214100"/>
                    <a:pt x="149566" y="225907"/>
                    <a:pt x="155489" y="234409"/>
                  </a:cubicBezTo>
                  <a:cubicBezTo>
                    <a:pt x="179989" y="269669"/>
                    <a:pt x="211944" y="298158"/>
                    <a:pt x="247244" y="314357"/>
                  </a:cubicBezTo>
                  <a:cubicBezTo>
                    <a:pt x="247365" y="296587"/>
                    <a:pt x="244060" y="279944"/>
                    <a:pt x="241884" y="263302"/>
                  </a:cubicBezTo>
                  <a:cubicBezTo>
                    <a:pt x="240272" y="251052"/>
                    <a:pt x="239184" y="238842"/>
                    <a:pt x="240514" y="226552"/>
                  </a:cubicBezTo>
                  <a:cubicBezTo>
                    <a:pt x="241038" y="221636"/>
                    <a:pt x="241401" y="215672"/>
                    <a:pt x="247365" y="214221"/>
                  </a:cubicBezTo>
                  <a:cubicBezTo>
                    <a:pt x="253127" y="212811"/>
                    <a:pt x="256754" y="217525"/>
                    <a:pt x="259655" y="221515"/>
                  </a:cubicBezTo>
                  <a:cubicBezTo>
                    <a:pt x="271542" y="237875"/>
                    <a:pt x="282059" y="255363"/>
                    <a:pt x="297614" y="268742"/>
                  </a:cubicBezTo>
                  <a:cubicBezTo>
                    <a:pt x="308856" y="278413"/>
                    <a:pt x="319978" y="294612"/>
                    <a:pt x="336097" y="286109"/>
                  </a:cubicBezTo>
                  <a:cubicBezTo>
                    <a:pt x="351530" y="277929"/>
                    <a:pt x="340731" y="261206"/>
                    <a:pt x="339038" y="248433"/>
                  </a:cubicBezTo>
                  <a:cubicBezTo>
                    <a:pt x="337225" y="234853"/>
                    <a:pt x="334525" y="221313"/>
                    <a:pt x="332671" y="207693"/>
                  </a:cubicBezTo>
                  <a:cubicBezTo>
                    <a:pt x="331906" y="201971"/>
                    <a:pt x="331865" y="195000"/>
                    <a:pt x="338232" y="192622"/>
                  </a:cubicBezTo>
                  <a:cubicBezTo>
                    <a:pt x="343592" y="190648"/>
                    <a:pt x="347057" y="196249"/>
                    <a:pt x="350361" y="199876"/>
                  </a:cubicBezTo>
                  <a:cubicBezTo>
                    <a:pt x="357655" y="207895"/>
                    <a:pt x="362974" y="217606"/>
                    <a:pt x="371557" y="224497"/>
                  </a:cubicBezTo>
                  <a:cubicBezTo>
                    <a:pt x="381631" y="232556"/>
                    <a:pt x="390134" y="231186"/>
                    <a:pt x="391222" y="217646"/>
                  </a:cubicBezTo>
                  <a:cubicBezTo>
                    <a:pt x="394405" y="178962"/>
                    <a:pt x="408912" y="143139"/>
                    <a:pt x="417736" y="105905"/>
                  </a:cubicBezTo>
                  <a:cubicBezTo>
                    <a:pt x="424547" y="77214"/>
                    <a:pt x="427045" y="48725"/>
                    <a:pt x="411531" y="21565"/>
                  </a:cubicBezTo>
                  <a:cubicBezTo>
                    <a:pt x="409395" y="17818"/>
                    <a:pt x="408146" y="13506"/>
                    <a:pt x="410241" y="9114"/>
                  </a:cubicBezTo>
                  <a:cubicBezTo>
                    <a:pt x="417172" y="1619"/>
                    <a:pt x="425876" y="168"/>
                    <a:pt x="435709" y="249"/>
                  </a:cubicBezTo>
                  <a:cubicBezTo>
                    <a:pt x="474836" y="531"/>
                    <a:pt x="513964" y="773"/>
                    <a:pt x="553051" y="7"/>
                  </a:cubicBezTo>
                  <a:cubicBezTo>
                    <a:pt x="563850" y="-194"/>
                    <a:pt x="570217" y="3956"/>
                    <a:pt x="576423" y="11854"/>
                  </a:cubicBezTo>
                  <a:cubicBezTo>
                    <a:pt x="599593" y="41472"/>
                    <a:pt x="624375" y="69881"/>
                    <a:pt x="646296" y="100385"/>
                  </a:cubicBezTo>
                  <a:cubicBezTo>
                    <a:pt x="662052" y="122346"/>
                    <a:pt x="681394" y="138505"/>
                    <a:pt x="705894" y="148337"/>
                  </a:cubicBezTo>
                  <a:cubicBezTo>
                    <a:pt x="718507" y="153414"/>
                    <a:pt x="724350" y="162199"/>
                    <a:pt x="728984" y="174207"/>
                  </a:cubicBezTo>
                  <a:cubicBezTo>
                    <a:pt x="752154" y="234007"/>
                    <a:pt x="776775" y="293202"/>
                    <a:pt x="808004" y="349374"/>
                  </a:cubicBezTo>
                  <a:cubicBezTo>
                    <a:pt x="815379" y="362632"/>
                    <a:pt x="822672" y="376494"/>
                    <a:pt x="834761" y="385883"/>
                  </a:cubicBezTo>
                  <a:cubicBezTo>
                    <a:pt x="848502" y="396601"/>
                    <a:pt x="846366" y="406877"/>
                    <a:pt x="838186" y="419409"/>
                  </a:cubicBezTo>
                  <a:cubicBezTo>
                    <a:pt x="822390" y="443506"/>
                    <a:pt x="801678" y="463533"/>
                    <a:pt x="778024" y="478241"/>
                  </a:cubicBezTo>
                  <a:cubicBezTo>
                    <a:pt x="727815" y="509430"/>
                    <a:pt x="695538" y="555811"/>
                    <a:pt x="663543" y="603038"/>
                  </a:cubicBezTo>
                  <a:cubicBezTo>
                    <a:pt x="653025" y="618593"/>
                    <a:pt x="642307" y="633986"/>
                    <a:pt x="631669" y="649459"/>
                  </a:cubicBezTo>
                  <a:cubicBezTo>
                    <a:pt x="609425" y="677425"/>
                    <a:pt x="581016" y="697372"/>
                    <a:pt x="549787" y="71369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0504419" y="4707730"/>
              <a:ext cx="340027" cy="358998"/>
            </a:xfrm>
            <a:custGeom>
              <a:rect b="b" l="l" r="r" t="t"/>
              <a:pathLst>
                <a:path extrusionOk="0" h="358998" w="340027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1922876" y="6204851"/>
              <a:ext cx="67218" cy="379428"/>
            </a:xfrm>
            <a:custGeom>
              <a:rect b="b" l="l" r="r" t="t"/>
              <a:pathLst>
                <a:path extrusionOk="0" h="379428" w="67218">
                  <a:moveTo>
                    <a:pt x="8744" y="379428"/>
                  </a:moveTo>
                  <a:cubicBezTo>
                    <a:pt x="81" y="377816"/>
                    <a:pt x="0" y="371369"/>
                    <a:pt x="0" y="364519"/>
                  </a:cubicBezTo>
                  <a:cubicBezTo>
                    <a:pt x="81" y="245605"/>
                    <a:pt x="81" y="126691"/>
                    <a:pt x="282" y="7777"/>
                  </a:cubicBezTo>
                  <a:cubicBezTo>
                    <a:pt x="282" y="5198"/>
                    <a:pt x="2297" y="2579"/>
                    <a:pt x="3345" y="0"/>
                  </a:cubicBezTo>
                  <a:cubicBezTo>
                    <a:pt x="32801" y="17529"/>
                    <a:pt x="42915" y="47590"/>
                    <a:pt x="50572" y="77691"/>
                  </a:cubicBezTo>
                  <a:cubicBezTo>
                    <a:pt x="70276" y="155261"/>
                    <a:pt x="71606" y="234000"/>
                    <a:pt x="59195" y="312819"/>
                  </a:cubicBezTo>
                  <a:cubicBezTo>
                    <a:pt x="54400" y="343081"/>
                    <a:pt x="43036" y="370523"/>
                    <a:pt x="8744" y="379428"/>
                  </a:cubicBezTo>
                  <a:close/>
                </a:path>
              </a:pathLst>
            </a:custGeom>
            <a:solidFill>
              <a:srgbClr val="C298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1381498" y="5394246"/>
              <a:ext cx="348521" cy="62060"/>
            </a:xfrm>
            <a:custGeom>
              <a:rect b="b" l="l" r="r" t="t"/>
              <a:pathLst>
                <a:path extrusionOk="0" h="62060" w="348521">
                  <a:moveTo>
                    <a:pt x="348521" y="61541"/>
                  </a:moveTo>
                  <a:cubicBezTo>
                    <a:pt x="236981" y="61703"/>
                    <a:pt x="125401" y="61864"/>
                    <a:pt x="13862" y="61985"/>
                  </a:cubicBezTo>
                  <a:cubicBezTo>
                    <a:pt x="8946" y="61985"/>
                    <a:pt x="3546" y="62952"/>
                    <a:pt x="0" y="57995"/>
                  </a:cubicBezTo>
                  <a:cubicBezTo>
                    <a:pt x="23130" y="8310"/>
                    <a:pt x="61572" y="-3577"/>
                    <a:pt x="114844" y="855"/>
                  </a:cubicBezTo>
                  <a:cubicBezTo>
                    <a:pt x="190963" y="7182"/>
                    <a:pt x="267808" y="4603"/>
                    <a:pt x="344371" y="5852"/>
                  </a:cubicBezTo>
                  <a:cubicBezTo>
                    <a:pt x="345781" y="24429"/>
                    <a:pt x="347151" y="42965"/>
                    <a:pt x="348521" y="61541"/>
                  </a:cubicBezTo>
                  <a:close/>
                </a:path>
              </a:pathLst>
            </a:custGeom>
            <a:solidFill>
              <a:srgbClr val="1E67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0959629" y="5424339"/>
              <a:ext cx="360174" cy="276691"/>
            </a:xfrm>
            <a:custGeom>
              <a:rect b="b" l="l" r="r" t="t"/>
              <a:pathLst>
                <a:path extrusionOk="0" h="276691" w="360174">
                  <a:moveTo>
                    <a:pt x="360175" y="92859"/>
                  </a:moveTo>
                  <a:cubicBezTo>
                    <a:pt x="359570" y="121792"/>
                    <a:pt x="349456" y="147460"/>
                    <a:pt x="333176" y="170993"/>
                  </a:cubicBezTo>
                  <a:cubicBezTo>
                    <a:pt x="319234" y="186789"/>
                    <a:pt x="304687" y="202424"/>
                    <a:pt x="285103" y="210846"/>
                  </a:cubicBezTo>
                  <a:cubicBezTo>
                    <a:pt x="262497" y="220598"/>
                    <a:pt x="247023" y="235588"/>
                    <a:pt x="240818" y="259605"/>
                  </a:cubicBezTo>
                  <a:cubicBezTo>
                    <a:pt x="237634" y="272016"/>
                    <a:pt x="230099" y="277133"/>
                    <a:pt x="217043" y="275521"/>
                  </a:cubicBezTo>
                  <a:cubicBezTo>
                    <a:pt x="208500" y="274474"/>
                    <a:pt x="199595" y="274756"/>
                    <a:pt x="190971" y="275723"/>
                  </a:cubicBezTo>
                  <a:cubicBezTo>
                    <a:pt x="171105" y="277899"/>
                    <a:pt x="155511" y="276207"/>
                    <a:pt x="164900" y="244775"/>
                  </a:cubicBezTo>
                  <a:cubicBezTo>
                    <a:pt x="153577" y="256099"/>
                    <a:pt x="159984" y="272459"/>
                    <a:pt x="146968" y="274957"/>
                  </a:cubicBezTo>
                  <a:cubicBezTo>
                    <a:pt x="136451" y="276972"/>
                    <a:pt x="125289" y="275521"/>
                    <a:pt x="114409" y="275521"/>
                  </a:cubicBezTo>
                  <a:cubicBezTo>
                    <a:pt x="65086" y="275562"/>
                    <a:pt x="65086" y="275562"/>
                    <a:pt x="66376" y="226562"/>
                  </a:cubicBezTo>
                  <a:cubicBezTo>
                    <a:pt x="66416" y="224748"/>
                    <a:pt x="65771" y="222895"/>
                    <a:pt x="65086" y="218946"/>
                  </a:cubicBezTo>
                  <a:cubicBezTo>
                    <a:pt x="52715" y="236112"/>
                    <a:pt x="40747" y="251142"/>
                    <a:pt x="30552" y="267301"/>
                  </a:cubicBezTo>
                  <a:cubicBezTo>
                    <a:pt x="23340" y="278745"/>
                    <a:pt x="11895" y="277617"/>
                    <a:pt x="3796" y="274836"/>
                  </a:cubicBezTo>
                  <a:cubicBezTo>
                    <a:pt x="-3739" y="272217"/>
                    <a:pt x="1942" y="262224"/>
                    <a:pt x="3876" y="255655"/>
                  </a:cubicBezTo>
                  <a:cubicBezTo>
                    <a:pt x="20599" y="198636"/>
                    <a:pt x="42883" y="143793"/>
                    <a:pt x="69156" y="90522"/>
                  </a:cubicBezTo>
                  <a:cubicBezTo>
                    <a:pt x="80600" y="67352"/>
                    <a:pt x="97686" y="48816"/>
                    <a:pt x="117068" y="32213"/>
                  </a:cubicBezTo>
                  <a:cubicBezTo>
                    <a:pt x="137297" y="10413"/>
                    <a:pt x="160991" y="-3126"/>
                    <a:pt x="191938" y="621"/>
                  </a:cubicBezTo>
                  <a:cubicBezTo>
                    <a:pt x="190246" y="11219"/>
                    <a:pt x="199796" y="11300"/>
                    <a:pt x="205438" y="14201"/>
                  </a:cubicBezTo>
                  <a:cubicBezTo>
                    <a:pt x="256976" y="40595"/>
                    <a:pt x="308596" y="66707"/>
                    <a:pt x="360175" y="92859"/>
                  </a:cubicBezTo>
                  <a:close/>
                </a:path>
              </a:pathLst>
            </a:custGeom>
            <a:solidFill>
              <a:srgbClr val="FDC7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1122031" y="3924373"/>
              <a:ext cx="285699" cy="289589"/>
            </a:xfrm>
            <a:custGeom>
              <a:rect b="b" l="l" r="r" t="t"/>
              <a:pathLst>
                <a:path extrusionOk="0" h="289589" w="285699">
                  <a:moveTo>
                    <a:pt x="0" y="101667"/>
                  </a:moveTo>
                  <a:cubicBezTo>
                    <a:pt x="9147" y="78739"/>
                    <a:pt x="10276" y="54319"/>
                    <a:pt x="13781" y="30303"/>
                  </a:cubicBezTo>
                  <a:cubicBezTo>
                    <a:pt x="32600" y="45414"/>
                    <a:pt x="55649" y="43883"/>
                    <a:pt x="77328" y="44890"/>
                  </a:cubicBezTo>
                  <a:cubicBezTo>
                    <a:pt x="128666" y="47227"/>
                    <a:pt x="180043" y="45132"/>
                    <a:pt x="231259" y="40457"/>
                  </a:cubicBezTo>
                  <a:cubicBezTo>
                    <a:pt x="248748" y="38846"/>
                    <a:pt x="264907" y="35904"/>
                    <a:pt x="264222" y="12331"/>
                  </a:cubicBezTo>
                  <a:cubicBezTo>
                    <a:pt x="264060" y="7173"/>
                    <a:pt x="265028" y="202"/>
                    <a:pt x="273288" y="0"/>
                  </a:cubicBezTo>
                  <a:cubicBezTo>
                    <a:pt x="274134" y="28288"/>
                    <a:pt x="278809" y="56012"/>
                    <a:pt x="285700" y="83373"/>
                  </a:cubicBezTo>
                  <a:cubicBezTo>
                    <a:pt x="235450" y="149539"/>
                    <a:pt x="185120" y="215625"/>
                    <a:pt x="135153" y="282033"/>
                  </a:cubicBezTo>
                  <a:cubicBezTo>
                    <a:pt x="128988" y="290253"/>
                    <a:pt x="126087" y="293598"/>
                    <a:pt x="118914" y="282556"/>
                  </a:cubicBezTo>
                  <a:cubicBezTo>
                    <a:pt x="79665" y="222032"/>
                    <a:pt x="39692" y="161950"/>
                    <a:pt x="0" y="101667"/>
                  </a:cubicBezTo>
                  <a:close/>
                </a:path>
              </a:pathLst>
            </a:custGeom>
            <a:solidFill>
              <a:srgbClr val="F8CE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0965158" y="5391112"/>
              <a:ext cx="207202" cy="65440"/>
            </a:xfrm>
            <a:custGeom>
              <a:rect b="b" l="l" r="r" t="t"/>
              <a:pathLst>
                <a:path extrusionOk="0" h="65440" w="207202">
                  <a:moveTo>
                    <a:pt x="186490" y="33809"/>
                  </a:moveTo>
                  <a:cubicBezTo>
                    <a:pt x="158404" y="36952"/>
                    <a:pt x="135556" y="52546"/>
                    <a:pt x="111620" y="65441"/>
                  </a:cubicBezTo>
                  <a:cubicBezTo>
                    <a:pt x="74427" y="65038"/>
                    <a:pt x="37234" y="64635"/>
                    <a:pt x="0" y="64232"/>
                  </a:cubicBezTo>
                  <a:cubicBezTo>
                    <a:pt x="27240" y="42835"/>
                    <a:pt x="54521" y="21397"/>
                    <a:pt x="81761" y="0"/>
                  </a:cubicBezTo>
                  <a:cubicBezTo>
                    <a:pt x="112144" y="6649"/>
                    <a:pt x="142930" y="1491"/>
                    <a:pt x="173515" y="2982"/>
                  </a:cubicBezTo>
                  <a:cubicBezTo>
                    <a:pt x="184153" y="3506"/>
                    <a:pt x="194832" y="3063"/>
                    <a:pt x="207203" y="3063"/>
                  </a:cubicBezTo>
                  <a:cubicBezTo>
                    <a:pt x="202287" y="16078"/>
                    <a:pt x="193824" y="24581"/>
                    <a:pt x="186490" y="33809"/>
                  </a:cubicBezTo>
                  <a:close/>
                </a:path>
              </a:pathLst>
            </a:custGeom>
            <a:solidFill>
              <a:srgbClr val="1E67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1321499" y="6091257"/>
              <a:ext cx="8615" cy="774773"/>
            </a:xfrm>
            <a:custGeom>
              <a:rect b="b" l="l" r="r" t="t"/>
              <a:pathLst>
                <a:path extrusionOk="0" h="774773" w="8615">
                  <a:moveTo>
                    <a:pt x="4390" y="774773"/>
                  </a:moveTo>
                  <a:cubicBezTo>
                    <a:pt x="-1695" y="769777"/>
                    <a:pt x="320" y="762805"/>
                    <a:pt x="320" y="756519"/>
                  </a:cubicBezTo>
                  <a:cubicBezTo>
                    <a:pt x="360" y="504346"/>
                    <a:pt x="521" y="252173"/>
                    <a:pt x="642" y="0"/>
                  </a:cubicBezTo>
                  <a:cubicBezTo>
                    <a:pt x="11724" y="2136"/>
                    <a:pt x="7976" y="11081"/>
                    <a:pt x="7976" y="17489"/>
                  </a:cubicBezTo>
                  <a:cubicBezTo>
                    <a:pt x="8218" y="263819"/>
                    <a:pt x="8298" y="510149"/>
                    <a:pt x="8258" y="756479"/>
                  </a:cubicBezTo>
                  <a:cubicBezTo>
                    <a:pt x="8258" y="762685"/>
                    <a:pt x="10354" y="769656"/>
                    <a:pt x="4390" y="774773"/>
                  </a:cubicBezTo>
                  <a:close/>
                </a:path>
              </a:pathLst>
            </a:custGeom>
            <a:solidFill>
              <a:srgbClr val="9960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1131057" y="3775439"/>
              <a:ext cx="277398" cy="133841"/>
            </a:xfrm>
            <a:custGeom>
              <a:rect b="b" l="l" r="r" t="t"/>
              <a:pathLst>
                <a:path extrusionOk="0" h="133841" w="277398">
                  <a:moveTo>
                    <a:pt x="7938" y="91150"/>
                  </a:moveTo>
                  <a:cubicBezTo>
                    <a:pt x="5279" y="69309"/>
                    <a:pt x="2660" y="47469"/>
                    <a:pt x="0" y="25628"/>
                  </a:cubicBezTo>
                  <a:cubicBezTo>
                    <a:pt x="25427" y="33365"/>
                    <a:pt x="51337" y="39853"/>
                    <a:pt x="76160" y="49202"/>
                  </a:cubicBezTo>
                  <a:cubicBezTo>
                    <a:pt x="96952" y="57019"/>
                    <a:pt x="116415" y="55447"/>
                    <a:pt x="137168" y="50088"/>
                  </a:cubicBezTo>
                  <a:cubicBezTo>
                    <a:pt x="185483" y="37677"/>
                    <a:pt x="231340" y="18576"/>
                    <a:pt x="277398" y="0"/>
                  </a:cubicBezTo>
                  <a:cubicBezTo>
                    <a:pt x="273127" y="30182"/>
                    <a:pt x="268856" y="60404"/>
                    <a:pt x="264625" y="90586"/>
                  </a:cubicBezTo>
                  <a:cubicBezTo>
                    <a:pt x="260434" y="95985"/>
                    <a:pt x="254631" y="98887"/>
                    <a:pt x="248264" y="100740"/>
                  </a:cubicBezTo>
                  <a:cubicBezTo>
                    <a:pt x="207203" y="112507"/>
                    <a:pt x="167189" y="129230"/>
                    <a:pt x="124434" y="133219"/>
                  </a:cubicBezTo>
                  <a:cubicBezTo>
                    <a:pt x="79867" y="137369"/>
                    <a:pt x="41263" y="120485"/>
                    <a:pt x="7938" y="91150"/>
                  </a:cubicBezTo>
                  <a:close/>
                </a:path>
              </a:pathLst>
            </a:custGeom>
            <a:solidFill>
              <a:srgbClr val="ED8B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10986381" y="3380558"/>
              <a:ext cx="117775" cy="112570"/>
            </a:xfrm>
            <a:custGeom>
              <a:rect b="b" l="l" r="r" t="t"/>
              <a:pathLst>
                <a:path extrusionOk="0" h="112570" w="117775">
                  <a:moveTo>
                    <a:pt x="117759" y="55708"/>
                  </a:moveTo>
                  <a:cubicBezTo>
                    <a:pt x="118081" y="87623"/>
                    <a:pt x="99666" y="112929"/>
                    <a:pt x="76455" y="112566"/>
                  </a:cubicBezTo>
                  <a:cubicBezTo>
                    <a:pt x="53406" y="112204"/>
                    <a:pt x="32331" y="82505"/>
                    <a:pt x="36764" y="52243"/>
                  </a:cubicBezTo>
                  <a:cubicBezTo>
                    <a:pt x="38738" y="38784"/>
                    <a:pt x="36441" y="32981"/>
                    <a:pt x="23748" y="29879"/>
                  </a:cubicBezTo>
                  <a:cubicBezTo>
                    <a:pt x="19033" y="28750"/>
                    <a:pt x="14278" y="25809"/>
                    <a:pt x="10772" y="22424"/>
                  </a:cubicBezTo>
                  <a:cubicBezTo>
                    <a:pt x="5373" y="17266"/>
                    <a:pt x="-4701" y="10980"/>
                    <a:pt x="2512" y="3082"/>
                  </a:cubicBezTo>
                  <a:cubicBezTo>
                    <a:pt x="10813" y="-5985"/>
                    <a:pt x="13392" y="7514"/>
                    <a:pt x="18429" y="10859"/>
                  </a:cubicBezTo>
                  <a:cubicBezTo>
                    <a:pt x="30921" y="19119"/>
                    <a:pt x="41075" y="26212"/>
                    <a:pt x="55219" y="10375"/>
                  </a:cubicBezTo>
                  <a:cubicBezTo>
                    <a:pt x="69605" y="-5743"/>
                    <a:pt x="92775" y="-1109"/>
                    <a:pt x="105589" y="17024"/>
                  </a:cubicBezTo>
                  <a:cubicBezTo>
                    <a:pt x="113729" y="28589"/>
                    <a:pt x="118081" y="41444"/>
                    <a:pt x="117759" y="55708"/>
                  </a:cubicBezTo>
                  <a:close/>
                </a:path>
              </a:pathLst>
            </a:custGeom>
            <a:solidFill>
              <a:srgbClr val="6D43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11314818" y="3375968"/>
              <a:ext cx="118026" cy="112696"/>
            </a:xfrm>
            <a:custGeom>
              <a:rect b="b" l="l" r="r" t="t"/>
              <a:pathLst>
                <a:path extrusionOk="0" h="112696" w="118026">
                  <a:moveTo>
                    <a:pt x="38593" y="49217"/>
                  </a:moveTo>
                  <a:cubicBezTo>
                    <a:pt x="41857" y="40352"/>
                    <a:pt x="36256" y="33179"/>
                    <a:pt x="22555" y="29714"/>
                  </a:cubicBezTo>
                  <a:cubicBezTo>
                    <a:pt x="17317" y="28384"/>
                    <a:pt x="12441" y="24113"/>
                    <a:pt x="8371" y="20164"/>
                  </a:cubicBezTo>
                  <a:cubicBezTo>
                    <a:pt x="3455" y="15409"/>
                    <a:pt x="-4524" y="9405"/>
                    <a:pt x="3254" y="2353"/>
                  </a:cubicBezTo>
                  <a:cubicBezTo>
                    <a:pt x="11152" y="-4820"/>
                    <a:pt x="13529" y="6383"/>
                    <a:pt x="17962" y="9727"/>
                  </a:cubicBezTo>
                  <a:cubicBezTo>
                    <a:pt x="29889" y="18713"/>
                    <a:pt x="39560" y="27377"/>
                    <a:pt x="54430" y="11420"/>
                  </a:cubicBezTo>
                  <a:cubicBezTo>
                    <a:pt x="70830" y="-6230"/>
                    <a:pt x="94041" y="-1878"/>
                    <a:pt x="107258" y="19398"/>
                  </a:cubicBezTo>
                  <a:cubicBezTo>
                    <a:pt x="121281" y="41964"/>
                    <a:pt x="120918" y="66142"/>
                    <a:pt x="110159" y="89755"/>
                  </a:cubicBezTo>
                  <a:cubicBezTo>
                    <a:pt x="103833" y="103577"/>
                    <a:pt x="92711" y="113087"/>
                    <a:pt x="76310" y="112684"/>
                  </a:cubicBezTo>
                  <a:cubicBezTo>
                    <a:pt x="60917" y="112281"/>
                    <a:pt x="51286" y="102529"/>
                    <a:pt x="44476" y="89916"/>
                  </a:cubicBezTo>
                  <a:cubicBezTo>
                    <a:pt x="38513" y="78835"/>
                    <a:pt x="36014" y="66867"/>
                    <a:pt x="38593" y="49217"/>
                  </a:cubicBezTo>
                  <a:close/>
                </a:path>
              </a:pathLst>
            </a:custGeom>
            <a:solidFill>
              <a:srgbClr val="6D43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11116340" y="3607768"/>
              <a:ext cx="225839" cy="55164"/>
            </a:xfrm>
            <a:custGeom>
              <a:rect b="b" l="l" r="r" t="t"/>
              <a:pathLst>
                <a:path extrusionOk="0" h="55164" w="225839">
                  <a:moveTo>
                    <a:pt x="117794" y="55165"/>
                  </a:moveTo>
                  <a:cubicBezTo>
                    <a:pt x="80964" y="55124"/>
                    <a:pt x="46873" y="44728"/>
                    <a:pt x="14354" y="28166"/>
                  </a:cubicBezTo>
                  <a:cubicBezTo>
                    <a:pt x="5610" y="23734"/>
                    <a:pt x="-3860" y="17850"/>
                    <a:pt x="1621" y="6850"/>
                  </a:cubicBezTo>
                  <a:cubicBezTo>
                    <a:pt x="7625" y="-5199"/>
                    <a:pt x="17054" y="1893"/>
                    <a:pt x="25516" y="6044"/>
                  </a:cubicBezTo>
                  <a:cubicBezTo>
                    <a:pt x="85195" y="35178"/>
                    <a:pt x="144672" y="43197"/>
                    <a:pt x="203544" y="3827"/>
                  </a:cubicBezTo>
                  <a:cubicBezTo>
                    <a:pt x="210919" y="-1129"/>
                    <a:pt x="218615" y="-2338"/>
                    <a:pt x="223975" y="6729"/>
                  </a:cubicBezTo>
                  <a:cubicBezTo>
                    <a:pt x="228850" y="14949"/>
                    <a:pt x="223289" y="19785"/>
                    <a:pt x="217366" y="24660"/>
                  </a:cubicBezTo>
                  <a:cubicBezTo>
                    <a:pt x="196130" y="42149"/>
                    <a:pt x="154061" y="55165"/>
                    <a:pt x="117794" y="55165"/>
                  </a:cubicBezTo>
                  <a:close/>
                </a:path>
              </a:pathLst>
            </a:custGeom>
            <a:solidFill>
              <a:srgbClr val="DF33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1135893" y="3866025"/>
              <a:ext cx="259829" cy="118916"/>
            </a:xfrm>
            <a:custGeom>
              <a:rect b="b" l="l" r="r" t="t"/>
              <a:pathLst>
                <a:path extrusionOk="0" h="118916" w="259829">
                  <a:moveTo>
                    <a:pt x="3103" y="564"/>
                  </a:moveTo>
                  <a:cubicBezTo>
                    <a:pt x="63345" y="40256"/>
                    <a:pt x="126369" y="47388"/>
                    <a:pt x="193663" y="19302"/>
                  </a:cubicBezTo>
                  <a:cubicBezTo>
                    <a:pt x="214738" y="10517"/>
                    <a:pt x="237707" y="6286"/>
                    <a:pt x="259829" y="0"/>
                  </a:cubicBezTo>
                  <a:cubicBezTo>
                    <a:pt x="259708" y="22123"/>
                    <a:pt x="259588" y="44245"/>
                    <a:pt x="259467" y="66408"/>
                  </a:cubicBezTo>
                  <a:cubicBezTo>
                    <a:pt x="258258" y="69672"/>
                    <a:pt x="255800" y="73017"/>
                    <a:pt x="256001" y="76200"/>
                  </a:cubicBezTo>
                  <a:cubicBezTo>
                    <a:pt x="258540" y="112829"/>
                    <a:pt x="256807" y="108316"/>
                    <a:pt x="218566" y="112869"/>
                  </a:cubicBezTo>
                  <a:cubicBezTo>
                    <a:pt x="178633" y="117624"/>
                    <a:pt x="138055" y="118672"/>
                    <a:pt x="97517" y="118914"/>
                  </a:cubicBezTo>
                  <a:cubicBezTo>
                    <a:pt x="68705" y="119075"/>
                    <a:pt x="40377" y="112144"/>
                    <a:pt x="11404" y="115771"/>
                  </a:cubicBezTo>
                  <a:cubicBezTo>
                    <a:pt x="-2418" y="117503"/>
                    <a:pt x="7938" y="100740"/>
                    <a:pt x="0" y="96711"/>
                  </a:cubicBezTo>
                  <a:cubicBezTo>
                    <a:pt x="3264" y="64756"/>
                    <a:pt x="3425" y="32680"/>
                    <a:pt x="3103" y="564"/>
                  </a:cubicBezTo>
                  <a:close/>
                </a:path>
              </a:pathLst>
            </a:custGeom>
            <a:solidFill>
              <a:srgbClr val="F6BB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9874907" y="5701875"/>
              <a:ext cx="1457711" cy="359683"/>
            </a:xfrm>
            <a:custGeom>
              <a:rect b="b" l="l" r="r" t="t"/>
              <a:pathLst>
                <a:path extrusionOk="0" h="359683" w="1457711">
                  <a:moveTo>
                    <a:pt x="0" y="4070"/>
                  </a:moveTo>
                  <a:lnTo>
                    <a:pt x="239037" y="359683"/>
                  </a:lnTo>
                  <a:lnTo>
                    <a:pt x="1457712" y="356379"/>
                  </a:lnTo>
                  <a:lnTo>
                    <a:pt x="1365474" y="0"/>
                  </a:lnTo>
                  <a:close/>
                </a:path>
              </a:pathLst>
            </a:custGeom>
            <a:solidFill>
              <a:srgbClr val="A070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1331772" y="5606897"/>
              <a:ext cx="844848" cy="447367"/>
            </a:xfrm>
            <a:custGeom>
              <a:rect b="b" l="l" r="r" t="t"/>
              <a:pathLst>
                <a:path extrusionOk="0" h="447367" w="844848">
                  <a:moveTo>
                    <a:pt x="0" y="447368"/>
                  </a:moveTo>
                  <a:lnTo>
                    <a:pt x="581070" y="216350"/>
                  </a:lnTo>
                  <a:lnTo>
                    <a:pt x="844848" y="0"/>
                  </a:lnTo>
                  <a:cubicBezTo>
                    <a:pt x="844848" y="0"/>
                    <a:pt x="314189" y="138498"/>
                    <a:pt x="308910" y="150063"/>
                  </a:cubicBezTo>
                  <a:cubicBezTo>
                    <a:pt x="303631" y="161668"/>
                    <a:pt x="0" y="447368"/>
                    <a:pt x="0" y="447368"/>
                  </a:cubicBezTo>
                  <a:close/>
                </a:path>
              </a:pathLst>
            </a:custGeom>
            <a:solidFill>
              <a:srgbClr val="B785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38"/>
          <p:cNvSpPr/>
          <p:nvPr/>
        </p:nvSpPr>
        <p:spPr>
          <a:xfrm>
            <a:off x="3169803" y="2941262"/>
            <a:ext cx="1753670" cy="969123"/>
          </a:xfrm>
          <a:prstGeom prst="rightArrow">
            <a:avLst>
              <a:gd fmla="val 60783" name="adj1"/>
              <a:gd fmla="val 3831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492177" y="2944438"/>
            <a:ext cx="1753670" cy="969123"/>
          </a:xfrm>
          <a:prstGeom prst="rightArrow">
            <a:avLst>
              <a:gd fmla="val 60783" name="adj1"/>
              <a:gd fmla="val 3831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63310" y="3271935"/>
            <a:ext cx="1140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7629812" y="3271934"/>
            <a:ext cx="11409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38"/>
          <p:cNvGrpSpPr/>
          <p:nvPr/>
        </p:nvGrpSpPr>
        <p:grpSpPr>
          <a:xfrm>
            <a:off x="914540" y="5062755"/>
            <a:ext cx="2490154" cy="1213439"/>
            <a:chOff x="2144117" y="5506745"/>
            <a:chExt cx="2490154" cy="1213439"/>
          </a:xfrm>
        </p:grpSpPr>
        <p:grpSp>
          <p:nvGrpSpPr>
            <p:cNvPr id="424" name="Google Shape;424;p38"/>
            <p:cNvGrpSpPr/>
            <p:nvPr/>
          </p:nvGrpSpPr>
          <p:grpSpPr>
            <a:xfrm>
              <a:off x="2340284" y="6168200"/>
              <a:ext cx="2293987" cy="551984"/>
              <a:chOff x="1687463" y="2268123"/>
              <a:chExt cx="2293987" cy="551984"/>
            </a:xfrm>
          </p:grpSpPr>
          <p:sp>
            <p:nvSpPr>
              <p:cNvPr id="425" name="Google Shape;425;p38"/>
              <p:cNvSpPr/>
              <p:nvPr/>
            </p:nvSpPr>
            <p:spPr>
              <a:xfrm>
                <a:off x="1687463" y="2280622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8"/>
              <p:cNvSpPr txBox="1"/>
              <p:nvPr/>
            </p:nvSpPr>
            <p:spPr>
              <a:xfrm>
                <a:off x="1939463" y="2268123"/>
                <a:ext cx="20419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8"/>
              <p:cNvSpPr txBox="1"/>
              <p:nvPr/>
            </p:nvSpPr>
            <p:spPr>
              <a:xfrm>
                <a:off x="1939464" y="2543108"/>
                <a:ext cx="20419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PowerPoint Presentation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38"/>
            <p:cNvGrpSpPr/>
            <p:nvPr/>
          </p:nvGrpSpPr>
          <p:grpSpPr>
            <a:xfrm>
              <a:off x="2144117" y="5506745"/>
              <a:ext cx="2066830" cy="507831"/>
              <a:chOff x="700390" y="3661547"/>
              <a:chExt cx="2066830" cy="507831"/>
            </a:xfrm>
          </p:grpSpPr>
          <p:sp>
            <p:nvSpPr>
              <p:cNvPr id="429" name="Google Shape;429;p38"/>
              <p:cNvSpPr txBox="1"/>
              <p:nvPr/>
            </p:nvSpPr>
            <p:spPr>
              <a:xfrm>
                <a:off x="700390" y="3661547"/>
                <a:ext cx="666715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b="1" sz="2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8"/>
              <p:cNvSpPr txBox="1"/>
              <p:nvPr/>
            </p:nvSpPr>
            <p:spPr>
              <a:xfrm>
                <a:off x="1312522" y="3787379"/>
                <a:ext cx="14546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1" name="Google Shape;431;p38"/>
          <p:cNvGrpSpPr/>
          <p:nvPr/>
        </p:nvGrpSpPr>
        <p:grpSpPr>
          <a:xfrm>
            <a:off x="4974206" y="5062755"/>
            <a:ext cx="2450674" cy="1244212"/>
            <a:chOff x="4641549" y="4931178"/>
            <a:chExt cx="2450674" cy="1244212"/>
          </a:xfrm>
        </p:grpSpPr>
        <p:grpSp>
          <p:nvGrpSpPr>
            <p:cNvPr id="432" name="Google Shape;432;p38"/>
            <p:cNvGrpSpPr/>
            <p:nvPr/>
          </p:nvGrpSpPr>
          <p:grpSpPr>
            <a:xfrm>
              <a:off x="4798236" y="5614481"/>
              <a:ext cx="2293987" cy="560909"/>
              <a:chOff x="1687463" y="1470330"/>
              <a:chExt cx="2293987" cy="560909"/>
            </a:xfrm>
          </p:grpSpPr>
          <p:sp>
            <p:nvSpPr>
              <p:cNvPr id="433" name="Google Shape;433;p38"/>
              <p:cNvSpPr/>
              <p:nvPr/>
            </p:nvSpPr>
            <p:spPr>
              <a:xfrm>
                <a:off x="1687463" y="1482829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8"/>
              <p:cNvSpPr txBox="1"/>
              <p:nvPr/>
            </p:nvSpPr>
            <p:spPr>
              <a:xfrm>
                <a:off x="1939463" y="1470330"/>
                <a:ext cx="20419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8"/>
              <p:cNvSpPr txBox="1"/>
              <p:nvPr/>
            </p:nvSpPr>
            <p:spPr>
              <a:xfrm>
                <a:off x="1939464" y="1754240"/>
                <a:ext cx="20419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Presentation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38"/>
            <p:cNvGrpSpPr/>
            <p:nvPr/>
          </p:nvGrpSpPr>
          <p:grpSpPr>
            <a:xfrm>
              <a:off x="4641549" y="4931178"/>
              <a:ext cx="2066830" cy="507831"/>
              <a:chOff x="700390" y="3661547"/>
              <a:chExt cx="2066830" cy="507831"/>
            </a:xfrm>
          </p:grpSpPr>
          <p:sp>
            <p:nvSpPr>
              <p:cNvPr id="437" name="Google Shape;437;p38"/>
              <p:cNvSpPr txBox="1"/>
              <p:nvPr/>
            </p:nvSpPr>
            <p:spPr>
              <a:xfrm>
                <a:off x="700390" y="3661547"/>
                <a:ext cx="666715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b="1" sz="27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8"/>
              <p:cNvSpPr txBox="1"/>
              <p:nvPr/>
            </p:nvSpPr>
            <p:spPr>
              <a:xfrm>
                <a:off x="1312522" y="3787379"/>
                <a:ext cx="14546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9" name="Google Shape;439;p38"/>
          <p:cNvGrpSpPr/>
          <p:nvPr/>
        </p:nvGrpSpPr>
        <p:grpSpPr>
          <a:xfrm>
            <a:off x="8994391" y="5062755"/>
            <a:ext cx="2495562" cy="1244212"/>
            <a:chOff x="6897300" y="4442203"/>
            <a:chExt cx="2495562" cy="1244212"/>
          </a:xfrm>
        </p:grpSpPr>
        <p:grpSp>
          <p:nvGrpSpPr>
            <p:cNvPr id="440" name="Google Shape;440;p38"/>
            <p:cNvGrpSpPr/>
            <p:nvPr/>
          </p:nvGrpSpPr>
          <p:grpSpPr>
            <a:xfrm>
              <a:off x="7098875" y="5134431"/>
              <a:ext cx="2293987" cy="551984"/>
              <a:chOff x="1687463" y="2268123"/>
              <a:chExt cx="2293987" cy="551984"/>
            </a:xfrm>
          </p:grpSpPr>
          <p:sp>
            <p:nvSpPr>
              <p:cNvPr id="441" name="Google Shape;441;p38"/>
              <p:cNvSpPr/>
              <p:nvPr/>
            </p:nvSpPr>
            <p:spPr>
              <a:xfrm>
                <a:off x="1687463" y="2280622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38"/>
              <p:cNvSpPr txBox="1"/>
              <p:nvPr/>
            </p:nvSpPr>
            <p:spPr>
              <a:xfrm>
                <a:off x="1939463" y="2268123"/>
                <a:ext cx="20419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38"/>
              <p:cNvSpPr txBox="1"/>
              <p:nvPr/>
            </p:nvSpPr>
            <p:spPr>
              <a:xfrm>
                <a:off x="1939464" y="2543108"/>
                <a:ext cx="20419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PowerPoint Presentation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38"/>
            <p:cNvGrpSpPr/>
            <p:nvPr/>
          </p:nvGrpSpPr>
          <p:grpSpPr>
            <a:xfrm>
              <a:off x="6897300" y="4442203"/>
              <a:ext cx="2066830" cy="507831"/>
              <a:chOff x="700390" y="3661547"/>
              <a:chExt cx="2066830" cy="507831"/>
            </a:xfrm>
          </p:grpSpPr>
          <p:sp>
            <p:nvSpPr>
              <p:cNvPr id="445" name="Google Shape;445;p38"/>
              <p:cNvSpPr txBox="1"/>
              <p:nvPr/>
            </p:nvSpPr>
            <p:spPr>
              <a:xfrm>
                <a:off x="700390" y="3661547"/>
                <a:ext cx="666715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b="1" sz="27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8"/>
              <p:cNvSpPr txBox="1"/>
              <p:nvPr/>
            </p:nvSpPr>
            <p:spPr>
              <a:xfrm>
                <a:off x="1312522" y="3787379"/>
                <a:ext cx="14546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  Here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452" name="Google Shape;452;p39"/>
          <p:cNvGrpSpPr/>
          <p:nvPr/>
        </p:nvGrpSpPr>
        <p:grpSpPr>
          <a:xfrm>
            <a:off x="6688892" y="2204222"/>
            <a:ext cx="1613992" cy="1612418"/>
            <a:chOff x="2667000" y="3488664"/>
            <a:chExt cx="1613992" cy="1612418"/>
          </a:xfrm>
        </p:grpSpPr>
        <p:sp>
          <p:nvSpPr>
            <p:cNvPr id="453" name="Google Shape;453;p39"/>
            <p:cNvSpPr/>
            <p:nvPr/>
          </p:nvSpPr>
          <p:spPr>
            <a:xfrm>
              <a:off x="2667000" y="3488664"/>
              <a:ext cx="1613992" cy="1612418"/>
            </a:xfrm>
            <a:custGeom>
              <a:rect b="b" l="l" r="r" t="t"/>
              <a:pathLst>
                <a:path extrusionOk="0" h="3281941" w="3285145">
                  <a:moveTo>
                    <a:pt x="3285146" y="0"/>
                  </a:moveTo>
                  <a:cubicBezTo>
                    <a:pt x="3284149" y="12320"/>
                    <a:pt x="3282297" y="24640"/>
                    <a:pt x="3282297" y="36961"/>
                  </a:cubicBezTo>
                  <a:cubicBezTo>
                    <a:pt x="3282155" y="1105897"/>
                    <a:pt x="3282155" y="2174762"/>
                    <a:pt x="3282155" y="3243699"/>
                  </a:cubicBezTo>
                  <a:cubicBezTo>
                    <a:pt x="3282155" y="3255164"/>
                    <a:pt x="3282155" y="3266630"/>
                    <a:pt x="3282155" y="3281941"/>
                  </a:cubicBezTo>
                  <a:cubicBezTo>
                    <a:pt x="3269977" y="3281941"/>
                    <a:pt x="3259580" y="3281941"/>
                    <a:pt x="3249254" y="3281941"/>
                  </a:cubicBezTo>
                  <a:cubicBezTo>
                    <a:pt x="2176756" y="3281941"/>
                    <a:pt x="1104330" y="3281941"/>
                    <a:pt x="31833" y="3281870"/>
                  </a:cubicBezTo>
                  <a:cubicBezTo>
                    <a:pt x="21222" y="3281870"/>
                    <a:pt x="10611" y="3280588"/>
                    <a:pt x="0" y="3279876"/>
                  </a:cubicBezTo>
                  <a:cubicBezTo>
                    <a:pt x="0" y="2186584"/>
                    <a:pt x="0" y="1093292"/>
                    <a:pt x="0" y="0"/>
                  </a:cubicBezTo>
                  <a:cubicBezTo>
                    <a:pt x="1095072" y="0"/>
                    <a:pt x="2190074" y="0"/>
                    <a:pt x="3285146" y="0"/>
                  </a:cubicBezTo>
                  <a:close/>
                  <a:moveTo>
                    <a:pt x="3117506" y="3117648"/>
                  </a:moveTo>
                  <a:cubicBezTo>
                    <a:pt x="3117506" y="2132746"/>
                    <a:pt x="3117506" y="1149837"/>
                    <a:pt x="3117506" y="165788"/>
                  </a:cubicBezTo>
                  <a:cubicBezTo>
                    <a:pt x="2132461" y="165788"/>
                    <a:pt x="1148840" y="165788"/>
                    <a:pt x="165788" y="165788"/>
                  </a:cubicBezTo>
                  <a:cubicBezTo>
                    <a:pt x="165788" y="1150620"/>
                    <a:pt x="165788" y="2133529"/>
                    <a:pt x="165788" y="3117648"/>
                  </a:cubicBezTo>
                  <a:cubicBezTo>
                    <a:pt x="1149837" y="3117648"/>
                    <a:pt x="2132105" y="3117648"/>
                    <a:pt x="3117506" y="31176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968280" y="4016508"/>
              <a:ext cx="451764" cy="802535"/>
            </a:xfrm>
            <a:custGeom>
              <a:rect b="b" l="l" r="r" t="t"/>
              <a:pathLst>
                <a:path extrusionOk="0" h="1633493" w="919527">
                  <a:moveTo>
                    <a:pt x="918673" y="1633494"/>
                  </a:moveTo>
                  <a:cubicBezTo>
                    <a:pt x="725182" y="1633494"/>
                    <a:pt x="534326" y="1633494"/>
                    <a:pt x="340764" y="1633494"/>
                  </a:cubicBezTo>
                  <a:cubicBezTo>
                    <a:pt x="340764" y="1609494"/>
                    <a:pt x="339482" y="1586421"/>
                    <a:pt x="341049" y="1563490"/>
                  </a:cubicBezTo>
                  <a:cubicBezTo>
                    <a:pt x="344752" y="1508868"/>
                    <a:pt x="331007" y="1457949"/>
                    <a:pt x="301525" y="1413582"/>
                  </a:cubicBezTo>
                  <a:cubicBezTo>
                    <a:pt x="238927" y="1319436"/>
                    <a:pt x="172697" y="1227782"/>
                    <a:pt x="108532" y="1134704"/>
                  </a:cubicBezTo>
                  <a:cubicBezTo>
                    <a:pt x="78764" y="1091477"/>
                    <a:pt x="47358" y="1048962"/>
                    <a:pt x="22291" y="1003099"/>
                  </a:cubicBezTo>
                  <a:cubicBezTo>
                    <a:pt x="8831" y="978530"/>
                    <a:pt x="1211" y="947552"/>
                    <a:pt x="1069" y="919422"/>
                  </a:cubicBezTo>
                  <a:cubicBezTo>
                    <a:pt x="-498" y="656069"/>
                    <a:pt x="285" y="392645"/>
                    <a:pt x="0" y="129292"/>
                  </a:cubicBezTo>
                  <a:cubicBezTo>
                    <a:pt x="-71" y="89198"/>
                    <a:pt x="9258" y="53804"/>
                    <a:pt x="40379" y="25959"/>
                  </a:cubicBezTo>
                  <a:cubicBezTo>
                    <a:pt x="82966" y="-12213"/>
                    <a:pt x="141006" y="-8082"/>
                    <a:pt x="176471" y="36997"/>
                  </a:cubicBezTo>
                  <a:cubicBezTo>
                    <a:pt x="196981" y="62991"/>
                    <a:pt x="206880" y="92687"/>
                    <a:pt x="206737" y="126158"/>
                  </a:cubicBezTo>
                  <a:cubicBezTo>
                    <a:pt x="206381" y="246654"/>
                    <a:pt x="211295" y="367434"/>
                    <a:pt x="205171" y="487645"/>
                  </a:cubicBezTo>
                  <a:cubicBezTo>
                    <a:pt x="199901" y="590124"/>
                    <a:pt x="231805" y="675866"/>
                    <a:pt x="292124" y="755129"/>
                  </a:cubicBezTo>
                  <a:cubicBezTo>
                    <a:pt x="343897" y="823210"/>
                    <a:pt x="393961" y="892645"/>
                    <a:pt x="445094" y="961225"/>
                  </a:cubicBezTo>
                  <a:cubicBezTo>
                    <a:pt x="457913" y="978459"/>
                    <a:pt x="471515" y="995052"/>
                    <a:pt x="496440" y="994767"/>
                  </a:cubicBezTo>
                  <a:cubicBezTo>
                    <a:pt x="526777" y="994411"/>
                    <a:pt x="541804" y="971836"/>
                    <a:pt x="528985" y="944133"/>
                  </a:cubicBezTo>
                  <a:cubicBezTo>
                    <a:pt x="524926" y="935303"/>
                    <a:pt x="519300" y="927184"/>
                    <a:pt x="513888" y="919066"/>
                  </a:cubicBezTo>
                  <a:cubicBezTo>
                    <a:pt x="470518" y="853761"/>
                    <a:pt x="427504" y="788244"/>
                    <a:pt x="383422" y="723438"/>
                  </a:cubicBezTo>
                  <a:cubicBezTo>
                    <a:pt x="358853" y="687403"/>
                    <a:pt x="352372" y="647737"/>
                    <a:pt x="357713" y="606147"/>
                  </a:cubicBezTo>
                  <a:cubicBezTo>
                    <a:pt x="365333" y="546683"/>
                    <a:pt x="413617" y="516630"/>
                    <a:pt x="473865" y="536285"/>
                  </a:cubicBezTo>
                  <a:cubicBezTo>
                    <a:pt x="498291" y="544261"/>
                    <a:pt x="524214" y="558433"/>
                    <a:pt x="540878" y="577305"/>
                  </a:cubicBezTo>
                  <a:cubicBezTo>
                    <a:pt x="641932" y="691463"/>
                    <a:pt x="744268" y="804765"/>
                    <a:pt x="828159" y="932810"/>
                  </a:cubicBezTo>
                  <a:cubicBezTo>
                    <a:pt x="867755" y="993343"/>
                    <a:pt x="902935" y="1056012"/>
                    <a:pt x="916252" y="1128438"/>
                  </a:cubicBezTo>
                  <a:cubicBezTo>
                    <a:pt x="917890" y="1137126"/>
                    <a:pt x="919243" y="1146099"/>
                    <a:pt x="919243" y="1154858"/>
                  </a:cubicBezTo>
                  <a:cubicBezTo>
                    <a:pt x="919457" y="1309323"/>
                    <a:pt x="919457" y="1463789"/>
                    <a:pt x="919528" y="1618254"/>
                  </a:cubicBezTo>
                  <a:cubicBezTo>
                    <a:pt x="919528" y="1622669"/>
                    <a:pt x="919029" y="1627013"/>
                    <a:pt x="918673" y="1633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3519866" y="4016178"/>
              <a:ext cx="453411" cy="802691"/>
            </a:xfrm>
            <a:custGeom>
              <a:rect b="b" l="l" r="r" t="t"/>
              <a:pathLst>
                <a:path extrusionOk="0" h="1633811" w="922879">
                  <a:moveTo>
                    <a:pt x="578477" y="1633811"/>
                  </a:moveTo>
                  <a:cubicBezTo>
                    <a:pt x="387478" y="1633811"/>
                    <a:pt x="195981" y="1633811"/>
                    <a:pt x="1208" y="1633811"/>
                  </a:cubicBezTo>
                  <a:cubicBezTo>
                    <a:pt x="1208" y="1623343"/>
                    <a:pt x="1208" y="1613942"/>
                    <a:pt x="1208" y="1604471"/>
                  </a:cubicBezTo>
                  <a:cubicBezTo>
                    <a:pt x="1208" y="1479417"/>
                    <a:pt x="4698" y="1354293"/>
                    <a:pt x="283" y="1229453"/>
                  </a:cubicBezTo>
                  <a:cubicBezTo>
                    <a:pt x="-3563" y="1120779"/>
                    <a:pt x="32116" y="1027630"/>
                    <a:pt x="90156" y="939181"/>
                  </a:cubicBezTo>
                  <a:cubicBezTo>
                    <a:pt x="176184" y="808145"/>
                    <a:pt x="280941" y="692278"/>
                    <a:pt x="383561" y="574703"/>
                  </a:cubicBezTo>
                  <a:cubicBezTo>
                    <a:pt x="408700" y="545932"/>
                    <a:pt x="442884" y="532472"/>
                    <a:pt x="481197" y="531831"/>
                  </a:cubicBezTo>
                  <a:cubicBezTo>
                    <a:pt x="536033" y="530977"/>
                    <a:pt x="573207" y="574489"/>
                    <a:pt x="565302" y="637443"/>
                  </a:cubicBezTo>
                  <a:cubicBezTo>
                    <a:pt x="561314" y="668920"/>
                    <a:pt x="550561" y="701964"/>
                    <a:pt x="534110" y="729097"/>
                  </a:cubicBezTo>
                  <a:cubicBezTo>
                    <a:pt x="493090" y="796822"/>
                    <a:pt x="447014" y="861485"/>
                    <a:pt x="403074" y="927501"/>
                  </a:cubicBezTo>
                  <a:cubicBezTo>
                    <a:pt x="383277" y="957269"/>
                    <a:pt x="383063" y="974646"/>
                    <a:pt x="401792" y="988461"/>
                  </a:cubicBezTo>
                  <a:cubicBezTo>
                    <a:pt x="420878" y="1002562"/>
                    <a:pt x="450148" y="997719"/>
                    <a:pt x="467880" y="973506"/>
                  </a:cubicBezTo>
                  <a:cubicBezTo>
                    <a:pt x="536389" y="880072"/>
                    <a:pt x="604185" y="786140"/>
                    <a:pt x="671128" y="691637"/>
                  </a:cubicBezTo>
                  <a:cubicBezTo>
                    <a:pt x="704670" y="644280"/>
                    <a:pt x="715993" y="590299"/>
                    <a:pt x="715423" y="532401"/>
                  </a:cubicBezTo>
                  <a:cubicBezTo>
                    <a:pt x="714212" y="402932"/>
                    <a:pt x="714711" y="273463"/>
                    <a:pt x="715423" y="143923"/>
                  </a:cubicBezTo>
                  <a:cubicBezTo>
                    <a:pt x="715566" y="122772"/>
                    <a:pt x="717631" y="100909"/>
                    <a:pt x="723471" y="80756"/>
                  </a:cubicBezTo>
                  <a:cubicBezTo>
                    <a:pt x="738639" y="28697"/>
                    <a:pt x="783861" y="-5130"/>
                    <a:pt x="826376" y="639"/>
                  </a:cubicBezTo>
                  <a:cubicBezTo>
                    <a:pt x="877651" y="7618"/>
                    <a:pt x="918884" y="53623"/>
                    <a:pt x="921875" y="107319"/>
                  </a:cubicBezTo>
                  <a:cubicBezTo>
                    <a:pt x="922303" y="115366"/>
                    <a:pt x="922018" y="123413"/>
                    <a:pt x="922018" y="131461"/>
                  </a:cubicBezTo>
                  <a:cubicBezTo>
                    <a:pt x="922018" y="387763"/>
                    <a:pt x="921021" y="644066"/>
                    <a:pt x="922872" y="900297"/>
                  </a:cubicBezTo>
                  <a:cubicBezTo>
                    <a:pt x="923228" y="951074"/>
                    <a:pt x="910979" y="995512"/>
                    <a:pt x="882636" y="1035748"/>
                  </a:cubicBezTo>
                  <a:cubicBezTo>
                    <a:pt x="823029" y="1120209"/>
                    <a:pt x="761927" y="1203602"/>
                    <a:pt x="701750" y="1287635"/>
                  </a:cubicBezTo>
                  <a:cubicBezTo>
                    <a:pt x="684658" y="1311564"/>
                    <a:pt x="668706" y="1336275"/>
                    <a:pt x="651828" y="1360346"/>
                  </a:cubicBezTo>
                  <a:cubicBezTo>
                    <a:pt x="600696" y="1433412"/>
                    <a:pt x="571569" y="1512746"/>
                    <a:pt x="581254" y="1603474"/>
                  </a:cubicBezTo>
                  <a:cubicBezTo>
                    <a:pt x="582109" y="1611379"/>
                    <a:pt x="581326" y="1619497"/>
                    <a:pt x="581041" y="1627544"/>
                  </a:cubicBezTo>
                  <a:cubicBezTo>
                    <a:pt x="581041" y="1629254"/>
                    <a:pt x="579830" y="1630820"/>
                    <a:pt x="578477" y="16338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3269841" y="3775005"/>
              <a:ext cx="401661" cy="301246"/>
            </a:xfrm>
            <a:custGeom>
              <a:rect b="b" l="l" r="r" t="t"/>
              <a:pathLst>
                <a:path extrusionOk="0" h="613160" w="817547">
                  <a:moveTo>
                    <a:pt x="817548" y="306580"/>
                  </a:moveTo>
                  <a:cubicBezTo>
                    <a:pt x="679319" y="410269"/>
                    <a:pt x="544581" y="511252"/>
                    <a:pt x="408631" y="613161"/>
                  </a:cubicBezTo>
                  <a:cubicBezTo>
                    <a:pt x="273038" y="511466"/>
                    <a:pt x="137872" y="410056"/>
                    <a:pt x="0" y="306580"/>
                  </a:cubicBezTo>
                  <a:cubicBezTo>
                    <a:pt x="136804" y="203888"/>
                    <a:pt x="271258" y="103048"/>
                    <a:pt x="408560" y="0"/>
                  </a:cubicBezTo>
                  <a:cubicBezTo>
                    <a:pt x="543584" y="101268"/>
                    <a:pt x="679319" y="202963"/>
                    <a:pt x="817548" y="3065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3269886" y="3988851"/>
              <a:ext cx="170995" cy="328641"/>
            </a:xfrm>
            <a:custGeom>
              <a:rect b="b" l="l" r="r" t="t"/>
              <a:pathLst>
                <a:path extrusionOk="0" h="668922" w="348046">
                  <a:moveTo>
                    <a:pt x="348009" y="668922"/>
                  </a:moveTo>
                  <a:cubicBezTo>
                    <a:pt x="293743" y="628330"/>
                    <a:pt x="244106" y="591298"/>
                    <a:pt x="194469" y="554124"/>
                  </a:cubicBezTo>
                  <a:cubicBezTo>
                    <a:pt x="135931" y="510326"/>
                    <a:pt x="77107" y="466885"/>
                    <a:pt x="19067" y="422447"/>
                  </a:cubicBezTo>
                  <a:cubicBezTo>
                    <a:pt x="10806" y="416109"/>
                    <a:pt x="907" y="405071"/>
                    <a:pt x="836" y="396169"/>
                  </a:cubicBezTo>
                  <a:cubicBezTo>
                    <a:pt x="-303" y="265917"/>
                    <a:pt x="53" y="135736"/>
                    <a:pt x="53" y="0"/>
                  </a:cubicBezTo>
                  <a:cubicBezTo>
                    <a:pt x="37441" y="27845"/>
                    <a:pt x="71339" y="53055"/>
                    <a:pt x="105095" y="78408"/>
                  </a:cubicBezTo>
                  <a:cubicBezTo>
                    <a:pt x="180725" y="135095"/>
                    <a:pt x="256498" y="191568"/>
                    <a:pt x="331558" y="249039"/>
                  </a:cubicBezTo>
                  <a:cubicBezTo>
                    <a:pt x="339392" y="255021"/>
                    <a:pt x="347226" y="266985"/>
                    <a:pt x="347297" y="276243"/>
                  </a:cubicBezTo>
                  <a:cubicBezTo>
                    <a:pt x="348294" y="404786"/>
                    <a:pt x="348009" y="533329"/>
                    <a:pt x="348009" y="6689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3501283" y="3988606"/>
              <a:ext cx="170325" cy="327592"/>
            </a:xfrm>
            <a:custGeom>
              <a:rect b="b" l="l" r="r" t="t"/>
              <a:pathLst>
                <a:path extrusionOk="0" h="666785" w="346682">
                  <a:moveTo>
                    <a:pt x="346325" y="0"/>
                  </a:moveTo>
                  <a:cubicBezTo>
                    <a:pt x="346325" y="19727"/>
                    <a:pt x="346325" y="34539"/>
                    <a:pt x="346325" y="49423"/>
                  </a:cubicBezTo>
                  <a:cubicBezTo>
                    <a:pt x="346325" y="161872"/>
                    <a:pt x="346041" y="274320"/>
                    <a:pt x="346682" y="386768"/>
                  </a:cubicBezTo>
                  <a:cubicBezTo>
                    <a:pt x="346753" y="402649"/>
                    <a:pt x="341981" y="412406"/>
                    <a:pt x="328949" y="422020"/>
                  </a:cubicBezTo>
                  <a:cubicBezTo>
                    <a:pt x="225830" y="498434"/>
                    <a:pt x="123494" y="575844"/>
                    <a:pt x="20802" y="652827"/>
                  </a:cubicBezTo>
                  <a:cubicBezTo>
                    <a:pt x="15390" y="656887"/>
                    <a:pt x="9550" y="660448"/>
                    <a:pt x="79" y="666786"/>
                  </a:cubicBezTo>
                  <a:cubicBezTo>
                    <a:pt x="79" y="654750"/>
                    <a:pt x="79" y="647130"/>
                    <a:pt x="79" y="639510"/>
                  </a:cubicBezTo>
                  <a:cubicBezTo>
                    <a:pt x="79" y="519940"/>
                    <a:pt x="-349" y="400370"/>
                    <a:pt x="791" y="280801"/>
                  </a:cubicBezTo>
                  <a:cubicBezTo>
                    <a:pt x="862" y="269691"/>
                    <a:pt x="7770" y="254736"/>
                    <a:pt x="16458" y="248113"/>
                  </a:cubicBezTo>
                  <a:cubicBezTo>
                    <a:pt x="124135" y="166002"/>
                    <a:pt x="232738" y="85102"/>
                    <a:pt x="34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9533566" y="2204222"/>
            <a:ext cx="1612383" cy="1611648"/>
            <a:chOff x="4424793" y="3488664"/>
            <a:chExt cx="1612383" cy="1611648"/>
          </a:xfrm>
        </p:grpSpPr>
        <p:sp>
          <p:nvSpPr>
            <p:cNvPr id="460" name="Google Shape;460;p39"/>
            <p:cNvSpPr/>
            <p:nvPr/>
          </p:nvSpPr>
          <p:spPr>
            <a:xfrm>
              <a:off x="4424793" y="3488664"/>
              <a:ext cx="1612383" cy="1611648"/>
            </a:xfrm>
            <a:custGeom>
              <a:rect b="b" l="l" r="r" t="t"/>
              <a:pathLst>
                <a:path extrusionOk="0" h="3280374" w="3281869">
                  <a:moveTo>
                    <a:pt x="3281870" y="0"/>
                  </a:moveTo>
                  <a:cubicBezTo>
                    <a:pt x="3281870" y="1092936"/>
                    <a:pt x="3281870" y="2185872"/>
                    <a:pt x="3281870" y="3280375"/>
                  </a:cubicBezTo>
                  <a:cubicBezTo>
                    <a:pt x="2187439" y="3280375"/>
                    <a:pt x="1095571" y="3280375"/>
                    <a:pt x="0" y="3280375"/>
                  </a:cubicBezTo>
                  <a:cubicBezTo>
                    <a:pt x="0" y="3271188"/>
                    <a:pt x="0" y="3261716"/>
                    <a:pt x="0" y="3252316"/>
                  </a:cubicBezTo>
                  <a:cubicBezTo>
                    <a:pt x="0" y="2178822"/>
                    <a:pt x="0" y="1105399"/>
                    <a:pt x="71" y="31904"/>
                  </a:cubicBezTo>
                  <a:cubicBezTo>
                    <a:pt x="71" y="21293"/>
                    <a:pt x="1353" y="10682"/>
                    <a:pt x="2065" y="71"/>
                  </a:cubicBezTo>
                  <a:cubicBezTo>
                    <a:pt x="1095357" y="0"/>
                    <a:pt x="2188578" y="0"/>
                    <a:pt x="3281870" y="0"/>
                  </a:cubicBezTo>
                  <a:close/>
                  <a:moveTo>
                    <a:pt x="164222" y="3117435"/>
                  </a:moveTo>
                  <a:cubicBezTo>
                    <a:pt x="1149196" y="3117435"/>
                    <a:pt x="2132104" y="3117435"/>
                    <a:pt x="3116082" y="3117435"/>
                  </a:cubicBezTo>
                  <a:cubicBezTo>
                    <a:pt x="3116082" y="2132461"/>
                    <a:pt x="3116082" y="1148840"/>
                    <a:pt x="3116082" y="165788"/>
                  </a:cubicBezTo>
                  <a:cubicBezTo>
                    <a:pt x="2131250" y="165788"/>
                    <a:pt x="1148341" y="165788"/>
                    <a:pt x="164222" y="165788"/>
                  </a:cubicBezTo>
                  <a:cubicBezTo>
                    <a:pt x="164222" y="1149837"/>
                    <a:pt x="164222" y="2132105"/>
                    <a:pt x="164222" y="3117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831107" y="3784487"/>
              <a:ext cx="301701" cy="903352"/>
            </a:xfrm>
            <a:custGeom>
              <a:rect b="b" l="l" r="r" t="t"/>
              <a:pathLst>
                <a:path extrusionOk="0" h="1838698" w="614086">
                  <a:moveTo>
                    <a:pt x="144922" y="511537"/>
                  </a:moveTo>
                  <a:cubicBezTo>
                    <a:pt x="95784" y="511537"/>
                    <a:pt x="50705" y="511537"/>
                    <a:pt x="0" y="511537"/>
                  </a:cubicBezTo>
                  <a:cubicBezTo>
                    <a:pt x="103333" y="339339"/>
                    <a:pt x="204173" y="171272"/>
                    <a:pt x="306936" y="0"/>
                  </a:cubicBezTo>
                  <a:cubicBezTo>
                    <a:pt x="409984" y="171770"/>
                    <a:pt x="510825" y="339838"/>
                    <a:pt x="614086" y="511893"/>
                  </a:cubicBezTo>
                  <a:cubicBezTo>
                    <a:pt x="564165" y="511893"/>
                    <a:pt x="519157" y="511893"/>
                    <a:pt x="471799" y="511893"/>
                  </a:cubicBezTo>
                  <a:cubicBezTo>
                    <a:pt x="471799" y="955064"/>
                    <a:pt x="471799" y="1395813"/>
                    <a:pt x="471799" y="1838699"/>
                  </a:cubicBezTo>
                  <a:cubicBezTo>
                    <a:pt x="362057" y="1838699"/>
                    <a:pt x="254664" y="1838699"/>
                    <a:pt x="144922" y="1838699"/>
                  </a:cubicBezTo>
                  <a:cubicBezTo>
                    <a:pt x="144922" y="1397309"/>
                    <a:pt x="144922" y="956559"/>
                    <a:pt x="144922" y="5115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5332974" y="3784487"/>
              <a:ext cx="302015" cy="903702"/>
            </a:xfrm>
            <a:custGeom>
              <a:rect b="b" l="l" r="r" t="t"/>
              <a:pathLst>
                <a:path extrusionOk="0" h="1839410" w="614727">
                  <a:moveTo>
                    <a:pt x="614728" y="511537"/>
                  </a:moveTo>
                  <a:cubicBezTo>
                    <a:pt x="564664" y="511537"/>
                    <a:pt x="519513" y="511537"/>
                    <a:pt x="471372" y="511537"/>
                  </a:cubicBezTo>
                  <a:cubicBezTo>
                    <a:pt x="471372" y="955206"/>
                    <a:pt x="471372" y="1396597"/>
                    <a:pt x="471372" y="1839411"/>
                  </a:cubicBezTo>
                  <a:cubicBezTo>
                    <a:pt x="361487" y="1839411"/>
                    <a:pt x="254736" y="1839411"/>
                    <a:pt x="144709" y="1839411"/>
                  </a:cubicBezTo>
                  <a:cubicBezTo>
                    <a:pt x="144709" y="1397950"/>
                    <a:pt x="144709" y="956631"/>
                    <a:pt x="144709" y="512961"/>
                  </a:cubicBezTo>
                  <a:cubicBezTo>
                    <a:pt x="96425" y="512961"/>
                    <a:pt x="51275" y="512961"/>
                    <a:pt x="0" y="512961"/>
                  </a:cubicBezTo>
                  <a:cubicBezTo>
                    <a:pt x="103476" y="340479"/>
                    <a:pt x="204245" y="172340"/>
                    <a:pt x="307649" y="0"/>
                  </a:cubicBezTo>
                  <a:cubicBezTo>
                    <a:pt x="409985" y="170417"/>
                    <a:pt x="510825" y="338342"/>
                    <a:pt x="614728" y="5115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4731637" y="4739971"/>
              <a:ext cx="1002124" cy="98491"/>
            </a:xfrm>
            <a:custGeom>
              <a:rect b="b" l="l" r="r" t="t"/>
              <a:pathLst>
                <a:path extrusionOk="0" h="200470" w="2039739">
                  <a:moveTo>
                    <a:pt x="0" y="200470"/>
                  </a:moveTo>
                  <a:cubicBezTo>
                    <a:pt x="0" y="133243"/>
                    <a:pt x="0" y="67512"/>
                    <a:pt x="0" y="0"/>
                  </a:cubicBezTo>
                  <a:cubicBezTo>
                    <a:pt x="679889" y="0"/>
                    <a:pt x="1358782" y="0"/>
                    <a:pt x="2039739" y="0"/>
                  </a:cubicBezTo>
                  <a:cubicBezTo>
                    <a:pt x="2039739" y="66016"/>
                    <a:pt x="2039739" y="132389"/>
                    <a:pt x="2039739" y="200470"/>
                  </a:cubicBezTo>
                  <a:cubicBezTo>
                    <a:pt x="1360847" y="200470"/>
                    <a:pt x="681883" y="200470"/>
                    <a:pt x="0" y="2004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1004965" y="2204222"/>
            <a:ext cx="1611683" cy="1612418"/>
            <a:chOff x="2667000" y="5246457"/>
            <a:chExt cx="1611683" cy="1612418"/>
          </a:xfrm>
        </p:grpSpPr>
        <p:sp>
          <p:nvSpPr>
            <p:cNvPr id="465" name="Google Shape;465;p39"/>
            <p:cNvSpPr/>
            <p:nvPr/>
          </p:nvSpPr>
          <p:spPr>
            <a:xfrm>
              <a:off x="2667000" y="5246457"/>
              <a:ext cx="1611683" cy="1612418"/>
            </a:xfrm>
            <a:custGeom>
              <a:rect b="b" l="l" r="r" t="t"/>
              <a:pathLst>
                <a:path extrusionOk="0" h="3281941" w="3280445">
                  <a:moveTo>
                    <a:pt x="0" y="2065"/>
                  </a:moveTo>
                  <a:cubicBezTo>
                    <a:pt x="10611" y="1353"/>
                    <a:pt x="21222" y="71"/>
                    <a:pt x="31833" y="71"/>
                  </a:cubicBezTo>
                  <a:cubicBezTo>
                    <a:pt x="1103547" y="0"/>
                    <a:pt x="2175332" y="0"/>
                    <a:pt x="3247046" y="0"/>
                  </a:cubicBezTo>
                  <a:cubicBezTo>
                    <a:pt x="3257586" y="0"/>
                    <a:pt x="3268197" y="0"/>
                    <a:pt x="3280446" y="0"/>
                  </a:cubicBezTo>
                  <a:cubicBezTo>
                    <a:pt x="3280446" y="1094218"/>
                    <a:pt x="3280446" y="2186086"/>
                    <a:pt x="3280446" y="3281941"/>
                  </a:cubicBezTo>
                  <a:cubicBezTo>
                    <a:pt x="2187296" y="3281941"/>
                    <a:pt x="1093648" y="3281941"/>
                    <a:pt x="0" y="3281941"/>
                  </a:cubicBezTo>
                  <a:cubicBezTo>
                    <a:pt x="0" y="2188649"/>
                    <a:pt x="0" y="1095357"/>
                    <a:pt x="0" y="2065"/>
                  </a:cubicBezTo>
                  <a:close/>
                  <a:moveTo>
                    <a:pt x="3117720" y="164507"/>
                  </a:moveTo>
                  <a:cubicBezTo>
                    <a:pt x="2132674" y="164507"/>
                    <a:pt x="1149765" y="164507"/>
                    <a:pt x="165860" y="164507"/>
                  </a:cubicBezTo>
                  <a:cubicBezTo>
                    <a:pt x="165860" y="1149481"/>
                    <a:pt x="165860" y="2133102"/>
                    <a:pt x="165860" y="3116082"/>
                  </a:cubicBezTo>
                  <a:cubicBezTo>
                    <a:pt x="1150691" y="3116082"/>
                    <a:pt x="2133671" y="3116082"/>
                    <a:pt x="3117720" y="3116082"/>
                  </a:cubicBezTo>
                  <a:cubicBezTo>
                    <a:pt x="3117720" y="2132034"/>
                    <a:pt x="3117720" y="1149765"/>
                    <a:pt x="3117720" y="1645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3113110" y="5624181"/>
              <a:ext cx="803029" cy="904197"/>
            </a:xfrm>
            <a:custGeom>
              <a:rect b="b" l="l" r="r" t="t"/>
              <a:pathLst>
                <a:path extrusionOk="0" h="1840417" w="1634497">
                  <a:moveTo>
                    <a:pt x="235195" y="222984"/>
                  </a:moveTo>
                  <a:cubicBezTo>
                    <a:pt x="198732" y="209738"/>
                    <a:pt x="165546" y="197703"/>
                    <a:pt x="130651" y="185097"/>
                  </a:cubicBezTo>
                  <a:cubicBezTo>
                    <a:pt x="164051" y="126203"/>
                    <a:pt x="196169" y="68804"/>
                    <a:pt x="229284" y="11974"/>
                  </a:cubicBezTo>
                  <a:cubicBezTo>
                    <a:pt x="232488" y="6419"/>
                    <a:pt x="241105" y="3286"/>
                    <a:pt x="247942" y="864"/>
                  </a:cubicBezTo>
                  <a:cubicBezTo>
                    <a:pt x="252713" y="-845"/>
                    <a:pt x="258553" y="508"/>
                    <a:pt x="263894" y="508"/>
                  </a:cubicBezTo>
                  <a:cubicBezTo>
                    <a:pt x="709557" y="508"/>
                    <a:pt x="1155221" y="508"/>
                    <a:pt x="1600884" y="508"/>
                  </a:cubicBezTo>
                  <a:cubicBezTo>
                    <a:pt x="1610498" y="508"/>
                    <a:pt x="1620112" y="508"/>
                    <a:pt x="1634497" y="508"/>
                  </a:cubicBezTo>
                  <a:cubicBezTo>
                    <a:pt x="1627874" y="50003"/>
                    <a:pt x="1623815" y="96862"/>
                    <a:pt x="1615127" y="142796"/>
                  </a:cubicBezTo>
                  <a:cubicBezTo>
                    <a:pt x="1576315" y="348322"/>
                    <a:pt x="1497195" y="536116"/>
                    <a:pt x="1362883" y="698130"/>
                  </a:cubicBezTo>
                  <a:cubicBezTo>
                    <a:pt x="1236477" y="850530"/>
                    <a:pt x="1080445" y="957993"/>
                    <a:pt x="885458" y="1003856"/>
                  </a:cubicBezTo>
                  <a:cubicBezTo>
                    <a:pt x="863097" y="1009126"/>
                    <a:pt x="840308" y="1012900"/>
                    <a:pt x="816878" y="1017600"/>
                  </a:cubicBezTo>
                  <a:cubicBezTo>
                    <a:pt x="816878" y="1237370"/>
                    <a:pt x="816878" y="1455786"/>
                    <a:pt x="816878" y="1676695"/>
                  </a:cubicBezTo>
                  <a:cubicBezTo>
                    <a:pt x="952400" y="1676695"/>
                    <a:pt x="1086854" y="1676695"/>
                    <a:pt x="1223088" y="1676695"/>
                  </a:cubicBezTo>
                  <a:cubicBezTo>
                    <a:pt x="1223088" y="1732242"/>
                    <a:pt x="1223088" y="1785298"/>
                    <a:pt x="1223088" y="1840418"/>
                  </a:cubicBezTo>
                  <a:cubicBezTo>
                    <a:pt x="884034" y="1840418"/>
                    <a:pt x="545122" y="1840418"/>
                    <a:pt x="203931" y="1840418"/>
                  </a:cubicBezTo>
                  <a:cubicBezTo>
                    <a:pt x="203931" y="1787790"/>
                    <a:pt x="203931" y="1734806"/>
                    <a:pt x="203931" y="1677977"/>
                  </a:cubicBezTo>
                  <a:cubicBezTo>
                    <a:pt x="337673" y="1677977"/>
                    <a:pt x="472696" y="1677977"/>
                    <a:pt x="610141" y="1677977"/>
                  </a:cubicBezTo>
                  <a:cubicBezTo>
                    <a:pt x="610141" y="1663805"/>
                    <a:pt x="610141" y="1653336"/>
                    <a:pt x="610141" y="1642796"/>
                  </a:cubicBezTo>
                  <a:cubicBezTo>
                    <a:pt x="610141" y="1446314"/>
                    <a:pt x="609500" y="1249832"/>
                    <a:pt x="610853" y="1053350"/>
                  </a:cubicBezTo>
                  <a:cubicBezTo>
                    <a:pt x="611067" y="1024651"/>
                    <a:pt x="604017" y="1015037"/>
                    <a:pt x="574534" y="1009696"/>
                  </a:cubicBezTo>
                  <a:cubicBezTo>
                    <a:pt x="401624" y="978361"/>
                    <a:pt x="255776" y="894541"/>
                    <a:pt x="133642" y="769915"/>
                  </a:cubicBezTo>
                  <a:cubicBezTo>
                    <a:pt x="89489" y="724907"/>
                    <a:pt x="52172" y="673205"/>
                    <a:pt x="10939" y="625206"/>
                  </a:cubicBezTo>
                  <a:cubicBezTo>
                    <a:pt x="-3518" y="608328"/>
                    <a:pt x="-3162" y="595082"/>
                    <a:pt x="9158" y="576139"/>
                  </a:cubicBezTo>
                  <a:cubicBezTo>
                    <a:pt x="80231" y="467251"/>
                    <a:pt x="149808" y="357366"/>
                    <a:pt x="219883" y="247767"/>
                  </a:cubicBezTo>
                  <a:cubicBezTo>
                    <a:pt x="224583" y="240432"/>
                    <a:pt x="229070" y="232954"/>
                    <a:pt x="235195" y="222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3011631" y="5625376"/>
              <a:ext cx="158530" cy="244390"/>
            </a:xfrm>
            <a:custGeom>
              <a:rect b="b" l="l" r="r" t="t"/>
              <a:pathLst>
                <a:path extrusionOk="0" h="497436" w="322674">
                  <a:moveTo>
                    <a:pt x="188648" y="237644"/>
                  </a:moveTo>
                  <a:cubicBezTo>
                    <a:pt x="221479" y="249751"/>
                    <a:pt x="252884" y="261359"/>
                    <a:pt x="286783" y="273822"/>
                  </a:cubicBezTo>
                  <a:cubicBezTo>
                    <a:pt x="238784" y="348668"/>
                    <a:pt x="191924" y="421806"/>
                    <a:pt x="143498" y="497436"/>
                  </a:cubicBezTo>
                  <a:cubicBezTo>
                    <a:pt x="61672" y="339695"/>
                    <a:pt x="14029" y="175901"/>
                    <a:pt x="0" y="0"/>
                  </a:cubicBezTo>
                  <a:cubicBezTo>
                    <a:pt x="107463" y="0"/>
                    <a:pt x="213146" y="0"/>
                    <a:pt x="322675" y="0"/>
                  </a:cubicBezTo>
                  <a:cubicBezTo>
                    <a:pt x="277810" y="79476"/>
                    <a:pt x="233656" y="157812"/>
                    <a:pt x="188648" y="2376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3847331" y="2204222"/>
            <a:ext cx="1610878" cy="1610528"/>
            <a:chOff x="4425527" y="5247366"/>
            <a:chExt cx="1610878" cy="1610528"/>
          </a:xfrm>
        </p:grpSpPr>
        <p:sp>
          <p:nvSpPr>
            <p:cNvPr id="469" name="Google Shape;469;p39"/>
            <p:cNvSpPr/>
            <p:nvPr/>
          </p:nvSpPr>
          <p:spPr>
            <a:xfrm>
              <a:off x="4425527" y="5247366"/>
              <a:ext cx="1610878" cy="1610528"/>
            </a:xfrm>
            <a:custGeom>
              <a:rect b="b" l="l" r="r" t="t"/>
              <a:pathLst>
                <a:path extrusionOk="0" h="3278095" w="3278807">
                  <a:moveTo>
                    <a:pt x="0" y="3278095"/>
                  </a:moveTo>
                  <a:cubicBezTo>
                    <a:pt x="0" y="2185516"/>
                    <a:pt x="0" y="1093719"/>
                    <a:pt x="0" y="0"/>
                  </a:cubicBezTo>
                  <a:cubicBezTo>
                    <a:pt x="1092438" y="0"/>
                    <a:pt x="2184875" y="0"/>
                    <a:pt x="3278808" y="0"/>
                  </a:cubicBezTo>
                  <a:cubicBezTo>
                    <a:pt x="3278808" y="1092509"/>
                    <a:pt x="3278808" y="2184305"/>
                    <a:pt x="3278808" y="3278095"/>
                  </a:cubicBezTo>
                  <a:cubicBezTo>
                    <a:pt x="2186370" y="3278095"/>
                    <a:pt x="1093933" y="3278095"/>
                    <a:pt x="0" y="3278095"/>
                  </a:cubicBezTo>
                  <a:close/>
                  <a:moveTo>
                    <a:pt x="162726" y="3114016"/>
                  </a:moveTo>
                  <a:cubicBezTo>
                    <a:pt x="1148270" y="3114016"/>
                    <a:pt x="2131891" y="3114016"/>
                    <a:pt x="3114444" y="3114016"/>
                  </a:cubicBezTo>
                  <a:cubicBezTo>
                    <a:pt x="3114444" y="2129042"/>
                    <a:pt x="3114444" y="1146133"/>
                    <a:pt x="3114444" y="163011"/>
                  </a:cubicBezTo>
                  <a:cubicBezTo>
                    <a:pt x="2129612" y="163011"/>
                    <a:pt x="1146775" y="163011"/>
                    <a:pt x="162726" y="163011"/>
                  </a:cubicBezTo>
                  <a:cubicBezTo>
                    <a:pt x="162726" y="1146988"/>
                    <a:pt x="162726" y="2129185"/>
                    <a:pt x="162726" y="311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4745421" y="5548857"/>
              <a:ext cx="1005028" cy="1024172"/>
            </a:xfrm>
            <a:custGeom>
              <a:rect b="b" l="l" r="r" t="t"/>
              <a:pathLst>
                <a:path extrusionOk="0" h="2084615" w="2045649">
                  <a:moveTo>
                    <a:pt x="510255" y="897451"/>
                  </a:moveTo>
                  <a:cubicBezTo>
                    <a:pt x="484832" y="844182"/>
                    <a:pt x="431563" y="824527"/>
                    <a:pt x="375445" y="810925"/>
                  </a:cubicBezTo>
                  <a:cubicBezTo>
                    <a:pt x="267483" y="784718"/>
                    <a:pt x="161445" y="788634"/>
                    <a:pt x="61316" y="841547"/>
                  </a:cubicBezTo>
                  <a:cubicBezTo>
                    <a:pt x="40094" y="852728"/>
                    <a:pt x="23216" y="872169"/>
                    <a:pt x="0" y="891326"/>
                  </a:cubicBezTo>
                  <a:cubicBezTo>
                    <a:pt x="7905" y="851303"/>
                    <a:pt x="12676" y="811708"/>
                    <a:pt x="23786" y="774035"/>
                  </a:cubicBezTo>
                  <a:cubicBezTo>
                    <a:pt x="69862" y="618146"/>
                    <a:pt x="171700" y="503846"/>
                    <a:pt x="302023" y="412762"/>
                  </a:cubicBezTo>
                  <a:cubicBezTo>
                    <a:pt x="449081" y="310070"/>
                    <a:pt x="613660" y="250748"/>
                    <a:pt x="789917" y="222689"/>
                  </a:cubicBezTo>
                  <a:cubicBezTo>
                    <a:pt x="839055" y="214855"/>
                    <a:pt x="888549" y="209657"/>
                    <a:pt x="940536" y="202891"/>
                  </a:cubicBezTo>
                  <a:cubicBezTo>
                    <a:pt x="940536" y="137089"/>
                    <a:pt x="940536" y="69648"/>
                    <a:pt x="940536" y="0"/>
                  </a:cubicBezTo>
                  <a:cubicBezTo>
                    <a:pt x="996013" y="0"/>
                    <a:pt x="1049068" y="0"/>
                    <a:pt x="1105612" y="0"/>
                  </a:cubicBezTo>
                  <a:cubicBezTo>
                    <a:pt x="1105612" y="67013"/>
                    <a:pt x="1105612" y="135166"/>
                    <a:pt x="1105612" y="200897"/>
                  </a:cubicBezTo>
                  <a:cubicBezTo>
                    <a:pt x="1179462" y="212149"/>
                    <a:pt x="1250250" y="219413"/>
                    <a:pt x="1319542" y="234084"/>
                  </a:cubicBezTo>
                  <a:cubicBezTo>
                    <a:pt x="1527276" y="277952"/>
                    <a:pt x="1715568" y="361985"/>
                    <a:pt x="1867612" y="514813"/>
                  </a:cubicBezTo>
                  <a:cubicBezTo>
                    <a:pt x="1963183" y="610882"/>
                    <a:pt x="2025709" y="724683"/>
                    <a:pt x="2043371" y="860775"/>
                  </a:cubicBezTo>
                  <a:cubicBezTo>
                    <a:pt x="2044653" y="870460"/>
                    <a:pt x="2044653" y="880288"/>
                    <a:pt x="2045650" y="895030"/>
                  </a:cubicBezTo>
                  <a:cubicBezTo>
                    <a:pt x="1992666" y="821749"/>
                    <a:pt x="1915896" y="806652"/>
                    <a:pt x="1838486" y="798106"/>
                  </a:cubicBezTo>
                  <a:cubicBezTo>
                    <a:pt x="1759722" y="789418"/>
                    <a:pt x="1681813" y="798675"/>
                    <a:pt x="1608889" y="833144"/>
                  </a:cubicBezTo>
                  <a:cubicBezTo>
                    <a:pt x="1577127" y="848170"/>
                    <a:pt x="1548783" y="867611"/>
                    <a:pt x="1536107" y="905142"/>
                  </a:cubicBezTo>
                  <a:cubicBezTo>
                    <a:pt x="1506410" y="841048"/>
                    <a:pt x="1449011" y="822746"/>
                    <a:pt x="1391327" y="808717"/>
                  </a:cubicBezTo>
                  <a:cubicBezTo>
                    <a:pt x="1306724" y="788136"/>
                    <a:pt x="1221906" y="791412"/>
                    <a:pt x="1137944" y="816622"/>
                  </a:cubicBezTo>
                  <a:cubicBezTo>
                    <a:pt x="1115440" y="823387"/>
                    <a:pt x="1105897" y="832431"/>
                    <a:pt x="1106039" y="858781"/>
                  </a:cubicBezTo>
                  <a:cubicBezTo>
                    <a:pt x="1107250" y="1181171"/>
                    <a:pt x="1107037" y="1503490"/>
                    <a:pt x="1106752" y="1825880"/>
                  </a:cubicBezTo>
                  <a:cubicBezTo>
                    <a:pt x="1106681" y="1956204"/>
                    <a:pt x="1029982" y="2052415"/>
                    <a:pt x="905712" y="2079690"/>
                  </a:cubicBezTo>
                  <a:cubicBezTo>
                    <a:pt x="776243" y="2108105"/>
                    <a:pt x="636377" y="2009971"/>
                    <a:pt x="619570" y="1878508"/>
                  </a:cubicBezTo>
                  <a:cubicBezTo>
                    <a:pt x="616295" y="1853155"/>
                    <a:pt x="615297" y="1827447"/>
                    <a:pt x="613018" y="1799958"/>
                  </a:cubicBezTo>
                  <a:cubicBezTo>
                    <a:pt x="669634" y="1799958"/>
                    <a:pt x="722761" y="1799958"/>
                    <a:pt x="779875" y="1799958"/>
                  </a:cubicBezTo>
                  <a:cubicBezTo>
                    <a:pt x="779875" y="1811779"/>
                    <a:pt x="779733" y="1823815"/>
                    <a:pt x="779875" y="1835921"/>
                  </a:cubicBezTo>
                  <a:cubicBezTo>
                    <a:pt x="780658" y="1884704"/>
                    <a:pt x="815340" y="1921023"/>
                    <a:pt x="860918" y="1920881"/>
                  </a:cubicBezTo>
                  <a:cubicBezTo>
                    <a:pt x="906353" y="1920738"/>
                    <a:pt x="941533" y="1884205"/>
                    <a:pt x="941604" y="1835494"/>
                  </a:cubicBezTo>
                  <a:cubicBezTo>
                    <a:pt x="941818" y="1531905"/>
                    <a:pt x="941747" y="1228244"/>
                    <a:pt x="941747" y="924655"/>
                  </a:cubicBezTo>
                  <a:cubicBezTo>
                    <a:pt x="941747" y="897878"/>
                    <a:pt x="942744" y="871030"/>
                    <a:pt x="941035" y="844324"/>
                  </a:cubicBezTo>
                  <a:cubicBezTo>
                    <a:pt x="940536" y="836847"/>
                    <a:pt x="933486" y="825452"/>
                    <a:pt x="926934" y="823316"/>
                  </a:cubicBezTo>
                  <a:cubicBezTo>
                    <a:pt x="803590" y="782367"/>
                    <a:pt x="681812" y="781940"/>
                    <a:pt x="565376" y="845749"/>
                  </a:cubicBezTo>
                  <a:cubicBezTo>
                    <a:pt x="544011" y="857499"/>
                    <a:pt x="528558" y="879861"/>
                    <a:pt x="510255" y="897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39"/>
          <p:cNvSpPr txBox="1"/>
          <p:nvPr/>
        </p:nvSpPr>
        <p:spPr>
          <a:xfrm>
            <a:off x="778493" y="1698634"/>
            <a:ext cx="20646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9"/>
          <p:cNvSpPr txBox="1"/>
          <p:nvPr/>
        </p:nvSpPr>
        <p:spPr>
          <a:xfrm>
            <a:off x="3621477" y="1698634"/>
            <a:ext cx="20646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9"/>
          <p:cNvSpPr txBox="1"/>
          <p:nvPr/>
        </p:nvSpPr>
        <p:spPr>
          <a:xfrm>
            <a:off x="6464461" y="1698634"/>
            <a:ext cx="20646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9"/>
          <p:cNvSpPr txBox="1"/>
          <p:nvPr/>
        </p:nvSpPr>
        <p:spPr>
          <a:xfrm>
            <a:off x="9307444" y="1698634"/>
            <a:ext cx="20646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39"/>
          <p:cNvGrpSpPr/>
          <p:nvPr/>
        </p:nvGrpSpPr>
        <p:grpSpPr>
          <a:xfrm>
            <a:off x="838146" y="3963036"/>
            <a:ext cx="1945320" cy="2213981"/>
            <a:chOff x="491147" y="3343901"/>
            <a:chExt cx="2064629" cy="2213981"/>
          </a:xfrm>
        </p:grpSpPr>
        <p:sp>
          <p:nvSpPr>
            <p:cNvPr id="476" name="Google Shape;476;p39"/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9"/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3681130" y="3963036"/>
            <a:ext cx="1945320" cy="2213981"/>
            <a:chOff x="491147" y="3343901"/>
            <a:chExt cx="2064629" cy="2213981"/>
          </a:xfrm>
        </p:grpSpPr>
        <p:sp>
          <p:nvSpPr>
            <p:cNvPr id="479" name="Google Shape;479;p39"/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9"/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6524114" y="3963036"/>
            <a:ext cx="1945320" cy="2213981"/>
            <a:chOff x="491147" y="3343901"/>
            <a:chExt cx="2064629" cy="2213981"/>
          </a:xfrm>
        </p:grpSpPr>
        <p:sp>
          <p:nvSpPr>
            <p:cNvPr id="482" name="Google Shape;482;p39"/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9"/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9367097" y="3963036"/>
            <a:ext cx="1945320" cy="2213981"/>
            <a:chOff x="491147" y="3343901"/>
            <a:chExt cx="2064629" cy="2213981"/>
          </a:xfrm>
        </p:grpSpPr>
        <p:sp>
          <p:nvSpPr>
            <p:cNvPr id="485" name="Google Shape;485;p39"/>
            <p:cNvSpPr txBox="1"/>
            <p:nvPr/>
          </p:nvSpPr>
          <p:spPr>
            <a:xfrm>
              <a:off x="491147" y="3343901"/>
              <a:ext cx="20646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491147" y="3618890"/>
              <a:ext cx="206462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/>
          <p:nvPr>
            <p:ph idx="3" type="pic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>
            <a:off x="7467227" y="2745000"/>
            <a:ext cx="136800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8046169" y="2827355"/>
            <a:ext cx="3684288" cy="1203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Modern Portfolio Presentation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5407636" y="967841"/>
            <a:ext cx="7569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40"/>
          <p:cNvGrpSpPr/>
          <p:nvPr/>
        </p:nvGrpSpPr>
        <p:grpSpPr>
          <a:xfrm>
            <a:off x="6221759" y="860119"/>
            <a:ext cx="3644675" cy="738664"/>
            <a:chOff x="3017859" y="4283314"/>
            <a:chExt cx="1908852" cy="738664"/>
          </a:xfrm>
        </p:grpSpPr>
        <p:sp>
          <p:nvSpPr>
            <p:cNvPr id="496" name="Google Shape;496;p40"/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0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40"/>
          <p:cNvSpPr txBox="1"/>
          <p:nvPr/>
        </p:nvSpPr>
        <p:spPr>
          <a:xfrm>
            <a:off x="588734" y="2576900"/>
            <a:ext cx="7569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40"/>
          <p:cNvGrpSpPr/>
          <p:nvPr/>
        </p:nvGrpSpPr>
        <p:grpSpPr>
          <a:xfrm>
            <a:off x="588735" y="3345570"/>
            <a:ext cx="2999196" cy="923330"/>
            <a:chOff x="3017859" y="4283314"/>
            <a:chExt cx="1908852" cy="923330"/>
          </a:xfrm>
        </p:grpSpPr>
        <p:sp>
          <p:nvSpPr>
            <p:cNvPr id="500" name="Google Shape;500;p40"/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0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40"/>
          <p:cNvSpPr txBox="1"/>
          <p:nvPr/>
        </p:nvSpPr>
        <p:spPr>
          <a:xfrm>
            <a:off x="7054453" y="5274606"/>
            <a:ext cx="7569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40"/>
          <p:cNvGrpSpPr/>
          <p:nvPr/>
        </p:nvGrpSpPr>
        <p:grpSpPr>
          <a:xfrm>
            <a:off x="7868576" y="5259217"/>
            <a:ext cx="3644675" cy="738664"/>
            <a:chOff x="3017859" y="4283314"/>
            <a:chExt cx="1908852" cy="738664"/>
          </a:xfrm>
        </p:grpSpPr>
        <p:sp>
          <p:nvSpPr>
            <p:cNvPr id="504" name="Google Shape;504;p40"/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0"/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40"/>
          <p:cNvSpPr/>
          <p:nvPr>
            <p:ph idx="2" type="pic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0"/>
          <p:cNvSpPr/>
          <p:nvPr>
            <p:ph idx="4" type="pic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513" name="Google Shape;513;p41"/>
          <p:cNvGrpSpPr/>
          <p:nvPr/>
        </p:nvGrpSpPr>
        <p:grpSpPr>
          <a:xfrm>
            <a:off x="620101" y="1618888"/>
            <a:ext cx="4473200" cy="2405356"/>
            <a:chOff x="4130161" y="697789"/>
            <a:chExt cx="7310734" cy="3931172"/>
          </a:xfrm>
        </p:grpSpPr>
        <p:grpSp>
          <p:nvGrpSpPr>
            <p:cNvPr id="514" name="Google Shape;514;p41"/>
            <p:cNvGrpSpPr/>
            <p:nvPr/>
          </p:nvGrpSpPr>
          <p:grpSpPr>
            <a:xfrm>
              <a:off x="4130161" y="697789"/>
              <a:ext cx="7310734" cy="3931172"/>
              <a:chOff x="4130161" y="697789"/>
              <a:chExt cx="7310734" cy="3931172"/>
            </a:xfrm>
          </p:grpSpPr>
          <p:sp>
            <p:nvSpPr>
              <p:cNvPr id="515" name="Google Shape;515;p41"/>
              <p:cNvSpPr/>
              <p:nvPr/>
            </p:nvSpPr>
            <p:spPr>
              <a:xfrm>
                <a:off x="8869468" y="1122246"/>
                <a:ext cx="1715605" cy="2838861"/>
              </a:xfrm>
              <a:custGeom>
                <a:rect b="b" l="l" r="r" t="t"/>
                <a:pathLst>
                  <a:path extrusionOk="0" h="2838861" w="1715605">
                    <a:moveTo>
                      <a:pt x="14409" y="530084"/>
                    </a:moveTo>
                    <a:lnTo>
                      <a:pt x="1715606" y="0"/>
                    </a:lnTo>
                    <a:lnTo>
                      <a:pt x="1713805" y="2106131"/>
                    </a:lnTo>
                    <a:lnTo>
                      <a:pt x="0" y="2838862"/>
                    </a:lnTo>
                    <a:close/>
                  </a:path>
                </a:pathLst>
              </a:custGeom>
              <a:solidFill>
                <a:srgbClr val="5759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>
                <a:off x="8869468" y="3108632"/>
                <a:ext cx="1706857" cy="859115"/>
              </a:xfrm>
              <a:custGeom>
                <a:rect b="b" l="l" r="r" t="t"/>
                <a:pathLst>
                  <a:path extrusionOk="0" h="859115" w="1706857">
                    <a:moveTo>
                      <a:pt x="1706858" y="108734"/>
                    </a:moveTo>
                    <a:lnTo>
                      <a:pt x="0" y="859115"/>
                    </a:lnTo>
                    <a:lnTo>
                      <a:pt x="5352" y="0"/>
                    </a:lnTo>
                    <a:close/>
                  </a:path>
                </a:pathLst>
              </a:custGeom>
              <a:solidFill>
                <a:srgbClr val="534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1"/>
              <p:cNvSpPr/>
              <p:nvPr/>
            </p:nvSpPr>
            <p:spPr>
              <a:xfrm>
                <a:off x="10576326" y="1187548"/>
                <a:ext cx="864569" cy="2037484"/>
              </a:xfrm>
              <a:custGeom>
                <a:rect b="b" l="l" r="r" t="t"/>
                <a:pathLst>
                  <a:path extrusionOk="0" h="2037484" w="864569">
                    <a:moveTo>
                      <a:pt x="821704" y="2037484"/>
                    </a:moveTo>
                    <a:lnTo>
                      <a:pt x="42865" y="2037484"/>
                    </a:lnTo>
                    <a:cubicBezTo>
                      <a:pt x="19194" y="2037484"/>
                      <a:pt x="0" y="2018290"/>
                      <a:pt x="0" y="1994619"/>
                    </a:cubicBezTo>
                    <a:lnTo>
                      <a:pt x="0" y="42866"/>
                    </a:lnTo>
                    <a:cubicBezTo>
                      <a:pt x="0" y="19194"/>
                      <a:pt x="19194" y="0"/>
                      <a:pt x="42865" y="0"/>
                    </a:cubicBezTo>
                    <a:lnTo>
                      <a:pt x="821704" y="0"/>
                    </a:lnTo>
                    <a:cubicBezTo>
                      <a:pt x="845376" y="0"/>
                      <a:pt x="864570" y="19194"/>
                      <a:pt x="864570" y="42866"/>
                    </a:cubicBezTo>
                    <a:lnTo>
                      <a:pt x="864570" y="1994619"/>
                    </a:lnTo>
                    <a:cubicBezTo>
                      <a:pt x="864570" y="2018290"/>
                      <a:pt x="845376" y="2037484"/>
                      <a:pt x="821704" y="2037484"/>
                    </a:cubicBezTo>
                    <a:close/>
                  </a:path>
                </a:pathLst>
              </a:custGeom>
              <a:solidFill>
                <a:srgbClr val="AEAFA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1"/>
              <p:cNvSpPr/>
              <p:nvPr/>
            </p:nvSpPr>
            <p:spPr>
              <a:xfrm>
                <a:off x="4170862" y="1060945"/>
                <a:ext cx="4713144" cy="2906904"/>
              </a:xfrm>
              <a:custGeom>
                <a:rect b="b" l="l" r="r" t="t"/>
                <a:pathLst>
                  <a:path extrusionOk="0" h="2906904" w="4713144">
                    <a:moveTo>
                      <a:pt x="4711677" y="592877"/>
                    </a:moveTo>
                    <a:cubicBezTo>
                      <a:pt x="4698040" y="581144"/>
                      <a:pt x="3361381" y="364603"/>
                      <a:pt x="2933342" y="293075"/>
                    </a:cubicBezTo>
                    <a:cubicBezTo>
                      <a:pt x="2368163" y="198595"/>
                      <a:pt x="1802264" y="108490"/>
                      <a:pt x="1237651" y="10665"/>
                    </a:cubicBezTo>
                    <a:cubicBezTo>
                      <a:pt x="1195506" y="3358"/>
                      <a:pt x="1153309" y="-4824"/>
                      <a:pt x="1110237" y="3512"/>
                    </a:cubicBezTo>
                    <a:cubicBezTo>
                      <a:pt x="1109774" y="52656"/>
                      <a:pt x="1083015" y="362699"/>
                      <a:pt x="1082089" y="431500"/>
                    </a:cubicBezTo>
                    <a:cubicBezTo>
                      <a:pt x="1081420" y="482394"/>
                      <a:pt x="1079516" y="484812"/>
                      <a:pt x="1028108" y="475190"/>
                    </a:cubicBezTo>
                    <a:cubicBezTo>
                      <a:pt x="919683" y="454914"/>
                      <a:pt x="531833" y="386422"/>
                      <a:pt x="446359" y="372322"/>
                    </a:cubicBezTo>
                    <a:cubicBezTo>
                      <a:pt x="391452" y="499170"/>
                      <a:pt x="340764" y="628076"/>
                      <a:pt x="280094" y="752093"/>
                    </a:cubicBezTo>
                    <a:cubicBezTo>
                      <a:pt x="242528" y="828819"/>
                      <a:pt x="96538" y="1182242"/>
                      <a:pt x="88356" y="1199532"/>
                    </a:cubicBezTo>
                    <a:cubicBezTo>
                      <a:pt x="39006" y="1303429"/>
                      <a:pt x="17085" y="1405988"/>
                      <a:pt x="7873" y="1537981"/>
                    </a:cubicBezTo>
                    <a:cubicBezTo>
                      <a:pt x="6072" y="1563711"/>
                      <a:pt x="823" y="2062147"/>
                      <a:pt x="0" y="2120759"/>
                    </a:cubicBezTo>
                    <a:cubicBezTo>
                      <a:pt x="98082" y="2137535"/>
                      <a:pt x="265634" y="2194449"/>
                      <a:pt x="363046" y="2213232"/>
                    </a:cubicBezTo>
                    <a:cubicBezTo>
                      <a:pt x="541765" y="2260986"/>
                      <a:pt x="512176" y="2244262"/>
                      <a:pt x="558541" y="2190589"/>
                    </a:cubicBezTo>
                    <a:cubicBezTo>
                      <a:pt x="638251" y="2106608"/>
                      <a:pt x="688887" y="2096573"/>
                      <a:pt x="738546" y="2077019"/>
                    </a:cubicBezTo>
                    <a:cubicBezTo>
                      <a:pt x="851396" y="2032506"/>
                      <a:pt x="972120" y="2053707"/>
                      <a:pt x="1087492" y="2064102"/>
                    </a:cubicBezTo>
                    <a:cubicBezTo>
                      <a:pt x="1088418" y="2064205"/>
                      <a:pt x="1080905" y="2066521"/>
                      <a:pt x="1083118" y="2071152"/>
                    </a:cubicBezTo>
                    <a:cubicBezTo>
                      <a:pt x="1085897" y="2087722"/>
                      <a:pt x="1089653" y="2104086"/>
                      <a:pt x="1090168" y="2121171"/>
                    </a:cubicBezTo>
                    <a:cubicBezTo>
                      <a:pt x="1092021" y="2179937"/>
                      <a:pt x="1095108" y="2183179"/>
                      <a:pt x="1152691" y="2195169"/>
                    </a:cubicBezTo>
                    <a:cubicBezTo>
                      <a:pt x="1573424" y="2283114"/>
                      <a:pt x="4698658" y="2906905"/>
                      <a:pt x="4698658" y="2906905"/>
                    </a:cubicBezTo>
                    <a:cubicBezTo>
                      <a:pt x="4698658" y="2906905"/>
                      <a:pt x="4718624" y="599670"/>
                      <a:pt x="4711677" y="592877"/>
                    </a:cubicBezTo>
                    <a:close/>
                  </a:path>
                </a:pathLst>
              </a:custGeom>
              <a:solidFill>
                <a:srgbClr val="DCDC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1"/>
              <p:cNvSpPr/>
              <p:nvPr/>
            </p:nvSpPr>
            <p:spPr>
              <a:xfrm>
                <a:off x="4130161" y="3108564"/>
                <a:ext cx="6453112" cy="1520397"/>
              </a:xfrm>
              <a:custGeom>
                <a:rect b="b" l="l" r="r" t="t"/>
                <a:pathLst>
                  <a:path extrusionOk="0" h="1520397" w="6453112">
                    <a:moveTo>
                      <a:pt x="6453113" y="126400"/>
                    </a:moveTo>
                    <a:cubicBezTo>
                      <a:pt x="6442718" y="129231"/>
                      <a:pt x="6432374" y="132009"/>
                      <a:pt x="6421979" y="134840"/>
                    </a:cubicBezTo>
                    <a:cubicBezTo>
                      <a:pt x="6405770" y="130157"/>
                      <a:pt x="6391413" y="135663"/>
                      <a:pt x="6377004" y="142353"/>
                    </a:cubicBezTo>
                    <a:cubicBezTo>
                      <a:pt x="6249796" y="201480"/>
                      <a:pt x="6120427" y="255821"/>
                      <a:pt x="5992036" y="312272"/>
                    </a:cubicBezTo>
                    <a:cubicBezTo>
                      <a:pt x="5799423" y="397025"/>
                      <a:pt x="5606657" y="481368"/>
                      <a:pt x="5413426" y="564680"/>
                    </a:cubicBezTo>
                    <a:cubicBezTo>
                      <a:pt x="5195187" y="658851"/>
                      <a:pt x="4977977" y="755389"/>
                      <a:pt x="4759994" y="850280"/>
                    </a:cubicBezTo>
                    <a:cubicBezTo>
                      <a:pt x="4739411" y="859543"/>
                      <a:pt x="3807635" y="674752"/>
                      <a:pt x="3752470" y="663431"/>
                    </a:cubicBezTo>
                    <a:cubicBezTo>
                      <a:pt x="3284961" y="567459"/>
                      <a:pt x="2817555" y="471230"/>
                      <a:pt x="2350098" y="375052"/>
                    </a:cubicBezTo>
                    <a:cubicBezTo>
                      <a:pt x="1958492" y="294518"/>
                      <a:pt x="1566885" y="213881"/>
                      <a:pt x="1175176" y="133708"/>
                    </a:cubicBezTo>
                    <a:cubicBezTo>
                      <a:pt x="1149549" y="128459"/>
                      <a:pt x="1136067" y="119916"/>
                      <a:pt x="1137405" y="88989"/>
                    </a:cubicBezTo>
                    <a:cubicBezTo>
                      <a:pt x="1138434" y="65935"/>
                      <a:pt x="1153254" y="36861"/>
                      <a:pt x="1124643" y="17924"/>
                    </a:cubicBezTo>
                    <a:cubicBezTo>
                      <a:pt x="1055327" y="-2248"/>
                      <a:pt x="983901" y="-2094"/>
                      <a:pt x="913402" y="2589"/>
                    </a:cubicBezTo>
                    <a:cubicBezTo>
                      <a:pt x="809557" y="9484"/>
                      <a:pt x="680085" y="42058"/>
                      <a:pt x="599088" y="142816"/>
                    </a:cubicBezTo>
                    <a:cubicBezTo>
                      <a:pt x="593427" y="149814"/>
                      <a:pt x="585708" y="155012"/>
                      <a:pt x="579893" y="161804"/>
                    </a:cubicBezTo>
                    <a:cubicBezTo>
                      <a:pt x="554009" y="192011"/>
                      <a:pt x="526067" y="198392"/>
                      <a:pt x="485208" y="187225"/>
                    </a:cubicBezTo>
                    <a:cubicBezTo>
                      <a:pt x="334226" y="145903"/>
                      <a:pt x="181700" y="110191"/>
                      <a:pt x="30101" y="71081"/>
                    </a:cubicBezTo>
                    <a:cubicBezTo>
                      <a:pt x="5452" y="64700"/>
                      <a:pt x="-621" y="69435"/>
                      <a:pt x="48" y="94753"/>
                    </a:cubicBezTo>
                    <a:cubicBezTo>
                      <a:pt x="1747" y="158408"/>
                      <a:pt x="409" y="222166"/>
                      <a:pt x="923" y="285873"/>
                    </a:cubicBezTo>
                    <a:cubicBezTo>
                      <a:pt x="1386" y="342736"/>
                      <a:pt x="23205" y="370267"/>
                      <a:pt x="79862" y="384984"/>
                    </a:cubicBezTo>
                    <a:cubicBezTo>
                      <a:pt x="176503" y="410096"/>
                      <a:pt x="273298" y="434591"/>
                      <a:pt x="369990" y="459446"/>
                    </a:cubicBezTo>
                    <a:cubicBezTo>
                      <a:pt x="378738" y="461710"/>
                      <a:pt x="394073" y="463151"/>
                      <a:pt x="394897" y="467319"/>
                    </a:cubicBezTo>
                    <a:cubicBezTo>
                      <a:pt x="404211" y="512140"/>
                      <a:pt x="443835" y="500562"/>
                      <a:pt x="471108" y="507406"/>
                    </a:cubicBezTo>
                    <a:cubicBezTo>
                      <a:pt x="496683" y="513838"/>
                      <a:pt x="506924" y="524388"/>
                      <a:pt x="508931" y="550478"/>
                    </a:cubicBezTo>
                    <a:cubicBezTo>
                      <a:pt x="513048" y="603738"/>
                      <a:pt x="525501" y="655403"/>
                      <a:pt x="548966" y="703930"/>
                    </a:cubicBezTo>
                    <a:cubicBezTo>
                      <a:pt x="571969" y="777928"/>
                      <a:pt x="617613" y="836438"/>
                      <a:pt x="676225" y="884912"/>
                    </a:cubicBezTo>
                    <a:cubicBezTo>
                      <a:pt x="755267" y="950266"/>
                      <a:pt x="844138" y="973165"/>
                      <a:pt x="944432" y="942187"/>
                    </a:cubicBezTo>
                    <a:cubicBezTo>
                      <a:pt x="995634" y="926389"/>
                      <a:pt x="1046939" y="913060"/>
                      <a:pt x="1097009" y="891550"/>
                    </a:cubicBezTo>
                    <a:cubicBezTo>
                      <a:pt x="1159121" y="864895"/>
                      <a:pt x="1199156" y="823984"/>
                      <a:pt x="1225709" y="765269"/>
                    </a:cubicBezTo>
                    <a:cubicBezTo>
                      <a:pt x="1242331" y="728476"/>
                      <a:pt x="1252005" y="689624"/>
                      <a:pt x="1258746" y="649948"/>
                    </a:cubicBezTo>
                    <a:cubicBezTo>
                      <a:pt x="1339640" y="632658"/>
                      <a:pt x="1428820" y="641869"/>
                      <a:pt x="1494379" y="575127"/>
                    </a:cubicBezTo>
                    <a:cubicBezTo>
                      <a:pt x="1505649" y="563651"/>
                      <a:pt x="1521755" y="570907"/>
                      <a:pt x="1535495" y="573737"/>
                    </a:cubicBezTo>
                    <a:cubicBezTo>
                      <a:pt x="2035732" y="676913"/>
                      <a:pt x="2535558" y="782302"/>
                      <a:pt x="3036567" y="881670"/>
                    </a:cubicBezTo>
                    <a:cubicBezTo>
                      <a:pt x="3125488" y="899321"/>
                      <a:pt x="3194701" y="928190"/>
                      <a:pt x="3232112" y="1014230"/>
                    </a:cubicBezTo>
                    <a:cubicBezTo>
                      <a:pt x="3238699" y="1029410"/>
                      <a:pt x="3250792" y="1042224"/>
                      <a:pt x="3260003" y="1056375"/>
                    </a:cubicBezTo>
                    <a:cubicBezTo>
                      <a:pt x="3273280" y="1076856"/>
                      <a:pt x="3283881" y="1100270"/>
                      <a:pt x="3313624" y="1101145"/>
                    </a:cubicBezTo>
                    <a:cubicBezTo>
                      <a:pt x="3329937" y="1101608"/>
                      <a:pt x="3325100" y="1114885"/>
                      <a:pt x="3326952" y="1124199"/>
                    </a:cubicBezTo>
                    <a:cubicBezTo>
                      <a:pt x="3336524" y="1172159"/>
                      <a:pt x="3341773" y="1221303"/>
                      <a:pt x="3365495" y="1265403"/>
                    </a:cubicBezTo>
                    <a:cubicBezTo>
                      <a:pt x="3405068" y="1372079"/>
                      <a:pt x="3473046" y="1452818"/>
                      <a:pt x="3578486" y="1499801"/>
                    </a:cubicBezTo>
                    <a:cubicBezTo>
                      <a:pt x="3685676" y="1547555"/>
                      <a:pt x="3785301" y="1501602"/>
                      <a:pt x="3883228" y="1469389"/>
                    </a:cubicBezTo>
                    <a:cubicBezTo>
                      <a:pt x="3915597" y="1458736"/>
                      <a:pt x="3953574" y="1446026"/>
                      <a:pt x="3981670" y="1418547"/>
                    </a:cubicBezTo>
                    <a:cubicBezTo>
                      <a:pt x="4027058" y="1374240"/>
                      <a:pt x="4052170" y="1320156"/>
                      <a:pt x="4067711" y="1260257"/>
                    </a:cubicBezTo>
                    <a:lnTo>
                      <a:pt x="4067711" y="1260257"/>
                    </a:lnTo>
                    <a:cubicBezTo>
                      <a:pt x="4083818" y="1270961"/>
                      <a:pt x="4102909" y="1266124"/>
                      <a:pt x="4120508" y="1269880"/>
                    </a:cubicBezTo>
                    <a:cubicBezTo>
                      <a:pt x="4301697" y="1308732"/>
                      <a:pt x="4483297" y="1345628"/>
                      <a:pt x="4664537" y="1384223"/>
                    </a:cubicBezTo>
                    <a:cubicBezTo>
                      <a:pt x="4717849" y="1395544"/>
                      <a:pt x="4767816" y="1387722"/>
                      <a:pt x="4815674" y="1364360"/>
                    </a:cubicBezTo>
                    <a:cubicBezTo>
                      <a:pt x="5333716" y="1111643"/>
                      <a:pt x="5851449" y="858359"/>
                      <a:pt x="6369697" y="606105"/>
                    </a:cubicBezTo>
                    <a:cubicBezTo>
                      <a:pt x="6424965" y="579192"/>
                      <a:pt x="6451415" y="538848"/>
                      <a:pt x="6451106" y="477251"/>
                    </a:cubicBezTo>
                    <a:cubicBezTo>
                      <a:pt x="6450488" y="360232"/>
                      <a:pt x="6452289" y="243316"/>
                      <a:pt x="6453113" y="126400"/>
                    </a:cubicBezTo>
                    <a:close/>
                    <a:moveTo>
                      <a:pt x="613342" y="726726"/>
                    </a:moveTo>
                    <a:cubicBezTo>
                      <a:pt x="613805" y="725594"/>
                      <a:pt x="614165" y="724513"/>
                      <a:pt x="614474" y="723433"/>
                    </a:cubicBezTo>
                    <a:cubicBezTo>
                      <a:pt x="615194" y="724925"/>
                      <a:pt x="615915" y="726417"/>
                      <a:pt x="616635" y="727910"/>
                    </a:cubicBezTo>
                    <a:lnTo>
                      <a:pt x="616635" y="727910"/>
                    </a:lnTo>
                    <a:cubicBezTo>
                      <a:pt x="615555" y="727446"/>
                      <a:pt x="614423" y="727086"/>
                      <a:pt x="613342" y="726726"/>
                    </a:cubicBezTo>
                    <a:close/>
                  </a:path>
                </a:pathLst>
              </a:custGeom>
              <a:solidFill>
                <a:srgbClr val="2024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1"/>
              <p:cNvSpPr/>
              <p:nvPr/>
            </p:nvSpPr>
            <p:spPr>
              <a:xfrm>
                <a:off x="5281099" y="697789"/>
                <a:ext cx="5288183" cy="966129"/>
              </a:xfrm>
              <a:custGeom>
                <a:rect b="b" l="l" r="r" t="t"/>
                <a:pathLst>
                  <a:path extrusionOk="0" h="966129" w="5288183">
                    <a:moveTo>
                      <a:pt x="3602778" y="961128"/>
                    </a:moveTo>
                    <a:cubicBezTo>
                      <a:pt x="3495896" y="942808"/>
                      <a:pt x="3389118" y="924180"/>
                      <a:pt x="3282186" y="906323"/>
                    </a:cubicBezTo>
                    <a:cubicBezTo>
                      <a:pt x="3145869" y="883578"/>
                      <a:pt x="3009553" y="861245"/>
                      <a:pt x="2873134" y="839169"/>
                    </a:cubicBezTo>
                    <a:cubicBezTo>
                      <a:pt x="2688138" y="809219"/>
                      <a:pt x="2503038" y="780042"/>
                      <a:pt x="2318093" y="749938"/>
                    </a:cubicBezTo>
                    <a:cubicBezTo>
                      <a:pt x="2172669" y="726267"/>
                      <a:pt x="2027399" y="701721"/>
                      <a:pt x="1882026" y="677586"/>
                    </a:cubicBezTo>
                    <a:cubicBezTo>
                      <a:pt x="1699705" y="647328"/>
                      <a:pt x="1517333" y="617018"/>
                      <a:pt x="1334961" y="586812"/>
                    </a:cubicBezTo>
                    <a:cubicBezTo>
                      <a:pt x="1120786" y="551356"/>
                      <a:pt x="906509" y="516055"/>
                      <a:pt x="692335" y="480497"/>
                    </a:cubicBezTo>
                    <a:cubicBezTo>
                      <a:pt x="498539" y="448334"/>
                      <a:pt x="304846" y="415812"/>
                      <a:pt x="111049" y="383650"/>
                    </a:cubicBezTo>
                    <a:cubicBezTo>
                      <a:pt x="74102" y="377526"/>
                      <a:pt x="36999" y="372277"/>
                      <a:pt x="0" y="366617"/>
                    </a:cubicBezTo>
                    <a:cubicBezTo>
                      <a:pt x="100449" y="332345"/>
                      <a:pt x="205014" y="314488"/>
                      <a:pt x="307933" y="290200"/>
                    </a:cubicBezTo>
                    <a:cubicBezTo>
                      <a:pt x="714926" y="194176"/>
                      <a:pt x="1122279" y="99542"/>
                      <a:pt x="1529426" y="4137"/>
                    </a:cubicBezTo>
                    <a:cubicBezTo>
                      <a:pt x="1548826" y="-392"/>
                      <a:pt x="1568226" y="-958"/>
                      <a:pt x="1587472" y="1255"/>
                    </a:cubicBezTo>
                    <a:cubicBezTo>
                      <a:pt x="1756002" y="20707"/>
                      <a:pt x="1924377" y="41033"/>
                      <a:pt x="2092906" y="60433"/>
                    </a:cubicBezTo>
                    <a:cubicBezTo>
                      <a:pt x="2217696" y="74790"/>
                      <a:pt x="2342639" y="87655"/>
                      <a:pt x="2467428" y="102064"/>
                    </a:cubicBezTo>
                    <a:cubicBezTo>
                      <a:pt x="2616558" y="119251"/>
                      <a:pt x="2765533" y="137828"/>
                      <a:pt x="2914662" y="154964"/>
                    </a:cubicBezTo>
                    <a:cubicBezTo>
                      <a:pt x="3039297" y="169270"/>
                      <a:pt x="3164138" y="181929"/>
                      <a:pt x="3288772" y="196183"/>
                    </a:cubicBezTo>
                    <a:cubicBezTo>
                      <a:pt x="3436564" y="213113"/>
                      <a:pt x="3584201" y="231433"/>
                      <a:pt x="3732044" y="248415"/>
                    </a:cubicBezTo>
                    <a:cubicBezTo>
                      <a:pt x="3836146" y="260353"/>
                      <a:pt x="3940403" y="270697"/>
                      <a:pt x="4044557" y="282429"/>
                    </a:cubicBezTo>
                    <a:cubicBezTo>
                      <a:pt x="4166567" y="296117"/>
                      <a:pt x="4288526" y="310526"/>
                      <a:pt x="4410485" y="324626"/>
                    </a:cubicBezTo>
                    <a:cubicBezTo>
                      <a:pt x="4513198" y="336513"/>
                      <a:pt x="4615963" y="348194"/>
                      <a:pt x="4718676" y="360236"/>
                    </a:cubicBezTo>
                    <a:cubicBezTo>
                      <a:pt x="4841870" y="374696"/>
                      <a:pt x="4964960" y="389568"/>
                      <a:pt x="5088154" y="404028"/>
                    </a:cubicBezTo>
                    <a:cubicBezTo>
                      <a:pt x="5144554" y="410666"/>
                      <a:pt x="5201056" y="416841"/>
                      <a:pt x="5257559" y="422759"/>
                    </a:cubicBezTo>
                    <a:cubicBezTo>
                      <a:pt x="5268056" y="423840"/>
                      <a:pt x="5278194" y="425023"/>
                      <a:pt x="5287148" y="430993"/>
                    </a:cubicBezTo>
                    <a:cubicBezTo>
                      <a:pt x="5289052" y="435212"/>
                      <a:pt x="5288332" y="438866"/>
                      <a:pt x="5284987" y="442056"/>
                    </a:cubicBezTo>
                    <a:cubicBezTo>
                      <a:pt x="5241092" y="464904"/>
                      <a:pt x="5192154" y="472778"/>
                      <a:pt x="5145789" y="488473"/>
                    </a:cubicBezTo>
                    <a:cubicBezTo>
                      <a:pt x="5090830" y="507050"/>
                      <a:pt x="5035254" y="524134"/>
                      <a:pt x="4979678" y="541064"/>
                    </a:cubicBezTo>
                    <a:cubicBezTo>
                      <a:pt x="4971805" y="542557"/>
                      <a:pt x="4964086" y="544872"/>
                      <a:pt x="4956572" y="547651"/>
                    </a:cubicBezTo>
                    <a:cubicBezTo>
                      <a:pt x="4782588" y="603022"/>
                      <a:pt x="4608449" y="657929"/>
                      <a:pt x="4433899" y="711498"/>
                    </a:cubicBezTo>
                    <a:cubicBezTo>
                      <a:pt x="4426180" y="713762"/>
                      <a:pt x="4418513" y="716284"/>
                      <a:pt x="4410949" y="719114"/>
                    </a:cubicBezTo>
                    <a:cubicBezTo>
                      <a:pt x="4244323" y="770831"/>
                      <a:pt x="4078520" y="825069"/>
                      <a:pt x="3911431" y="875293"/>
                    </a:cubicBezTo>
                    <a:cubicBezTo>
                      <a:pt x="3903712" y="877557"/>
                      <a:pt x="3895994" y="880079"/>
                      <a:pt x="3888429" y="882909"/>
                    </a:cubicBezTo>
                    <a:cubicBezTo>
                      <a:pt x="3806866" y="908588"/>
                      <a:pt x="3725303" y="934317"/>
                      <a:pt x="3643482" y="959224"/>
                    </a:cubicBezTo>
                    <a:cubicBezTo>
                      <a:pt x="3630308" y="963289"/>
                      <a:pt x="3616826" y="971420"/>
                      <a:pt x="3602778" y="961128"/>
                    </a:cubicBezTo>
                    <a:close/>
                  </a:path>
                </a:pathLst>
              </a:custGeom>
              <a:solidFill>
                <a:srgbClr val="A3A4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1"/>
              <p:cNvSpPr/>
              <p:nvPr/>
            </p:nvSpPr>
            <p:spPr>
              <a:xfrm>
                <a:off x="4617170" y="1252799"/>
                <a:ext cx="647050" cy="303790"/>
              </a:xfrm>
              <a:custGeom>
                <a:rect b="b" l="l" r="r" t="t"/>
                <a:pathLst>
                  <a:path extrusionOk="0" h="303790" w="647050">
                    <a:moveTo>
                      <a:pt x="646999" y="0"/>
                    </a:moveTo>
                    <a:cubicBezTo>
                      <a:pt x="646999" y="94274"/>
                      <a:pt x="646897" y="188496"/>
                      <a:pt x="647051" y="282770"/>
                    </a:cubicBezTo>
                    <a:cubicBezTo>
                      <a:pt x="647051" y="299957"/>
                      <a:pt x="639126" y="306081"/>
                      <a:pt x="622556" y="303045"/>
                    </a:cubicBezTo>
                    <a:cubicBezTo>
                      <a:pt x="490717" y="278910"/>
                      <a:pt x="358827" y="254827"/>
                      <a:pt x="226936" y="230898"/>
                    </a:cubicBezTo>
                    <a:cubicBezTo>
                      <a:pt x="161017" y="218908"/>
                      <a:pt x="95097" y="206867"/>
                      <a:pt x="28972" y="195803"/>
                    </a:cubicBezTo>
                    <a:cubicBezTo>
                      <a:pt x="16879" y="193796"/>
                      <a:pt x="5763" y="192870"/>
                      <a:pt x="0" y="180365"/>
                    </a:cubicBezTo>
                    <a:cubicBezTo>
                      <a:pt x="115063" y="147380"/>
                      <a:pt x="229818" y="113056"/>
                      <a:pt x="345344" y="81718"/>
                    </a:cubicBezTo>
                    <a:cubicBezTo>
                      <a:pt x="445896" y="54496"/>
                      <a:pt x="544492" y="20069"/>
                      <a:pt x="646999" y="0"/>
                    </a:cubicBezTo>
                    <a:close/>
                  </a:path>
                </a:pathLst>
              </a:custGeom>
              <a:solidFill>
                <a:srgbClr val="E0E0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1"/>
              <p:cNvSpPr/>
              <p:nvPr/>
            </p:nvSpPr>
            <p:spPr>
              <a:xfrm>
                <a:off x="4179623" y="1795586"/>
                <a:ext cx="214357" cy="438133"/>
              </a:xfrm>
              <a:custGeom>
                <a:rect b="b" l="l" r="r" t="t"/>
                <a:pathLst>
                  <a:path extrusionOk="0" h="438133" w="214357">
                    <a:moveTo>
                      <a:pt x="209530" y="86613"/>
                    </a:moveTo>
                    <a:cubicBezTo>
                      <a:pt x="205105" y="40917"/>
                      <a:pt x="163525" y="5873"/>
                      <a:pt x="120917" y="830"/>
                    </a:cubicBezTo>
                    <a:cubicBezTo>
                      <a:pt x="73060" y="-4830"/>
                      <a:pt x="32664" y="18687"/>
                      <a:pt x="11308" y="64074"/>
                    </a:cubicBezTo>
                    <a:cubicBezTo>
                      <a:pt x="-3152" y="94847"/>
                      <a:pt x="-373" y="127215"/>
                      <a:pt x="1634" y="159583"/>
                    </a:cubicBezTo>
                    <a:cubicBezTo>
                      <a:pt x="1634" y="215210"/>
                      <a:pt x="-939" y="271044"/>
                      <a:pt x="2354" y="326466"/>
                    </a:cubicBezTo>
                    <a:cubicBezTo>
                      <a:pt x="5339" y="376639"/>
                      <a:pt x="31532" y="415593"/>
                      <a:pt x="80161" y="432472"/>
                    </a:cubicBezTo>
                    <a:cubicBezTo>
                      <a:pt x="126063" y="448425"/>
                      <a:pt x="163165" y="429230"/>
                      <a:pt x="192548" y="392900"/>
                    </a:cubicBezTo>
                    <a:cubicBezTo>
                      <a:pt x="192548" y="392900"/>
                      <a:pt x="192446" y="392951"/>
                      <a:pt x="192446" y="392951"/>
                    </a:cubicBezTo>
                    <a:cubicBezTo>
                      <a:pt x="192960" y="390378"/>
                      <a:pt x="193475" y="387805"/>
                      <a:pt x="193989" y="385232"/>
                    </a:cubicBezTo>
                    <a:cubicBezTo>
                      <a:pt x="193989" y="385232"/>
                      <a:pt x="193989" y="385232"/>
                      <a:pt x="193989" y="385232"/>
                    </a:cubicBezTo>
                    <a:cubicBezTo>
                      <a:pt x="193989" y="385232"/>
                      <a:pt x="193989" y="385232"/>
                      <a:pt x="193989" y="385232"/>
                    </a:cubicBezTo>
                    <a:cubicBezTo>
                      <a:pt x="199804" y="371184"/>
                      <a:pt x="210148" y="357341"/>
                      <a:pt x="210662" y="343138"/>
                    </a:cubicBezTo>
                    <a:cubicBezTo>
                      <a:pt x="213595" y="257664"/>
                      <a:pt x="217764" y="171830"/>
                      <a:pt x="209530" y="86613"/>
                    </a:cubicBezTo>
                    <a:close/>
                  </a:path>
                </a:pathLst>
              </a:custGeom>
              <a:solidFill>
                <a:srgbClr val="534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1"/>
              <p:cNvSpPr/>
              <p:nvPr/>
            </p:nvSpPr>
            <p:spPr>
              <a:xfrm>
                <a:off x="4170809" y="2727955"/>
                <a:ext cx="97825" cy="350675"/>
              </a:xfrm>
              <a:custGeom>
                <a:rect b="b" l="l" r="r" t="t"/>
                <a:pathLst>
                  <a:path extrusionOk="0" h="350675" w="97825">
                    <a:moveTo>
                      <a:pt x="97671" y="350676"/>
                    </a:moveTo>
                    <a:cubicBezTo>
                      <a:pt x="67516" y="337862"/>
                      <a:pt x="41684" y="326541"/>
                      <a:pt x="15542" y="315992"/>
                    </a:cubicBezTo>
                    <a:cubicBezTo>
                      <a:pt x="4530" y="311515"/>
                      <a:pt x="1" y="304877"/>
                      <a:pt x="53" y="292629"/>
                    </a:cubicBezTo>
                    <a:cubicBezTo>
                      <a:pt x="413" y="201701"/>
                      <a:pt x="465" y="110720"/>
                      <a:pt x="1" y="19791"/>
                    </a:cubicBezTo>
                    <a:cubicBezTo>
                      <a:pt x="-101" y="2038"/>
                      <a:pt x="5096" y="-4189"/>
                      <a:pt x="22798" y="2810"/>
                    </a:cubicBezTo>
                    <a:cubicBezTo>
                      <a:pt x="41992" y="10426"/>
                      <a:pt x="61650" y="17064"/>
                      <a:pt x="81204" y="23754"/>
                    </a:cubicBezTo>
                    <a:cubicBezTo>
                      <a:pt x="92423" y="27562"/>
                      <a:pt x="97826" y="34457"/>
                      <a:pt x="97826" y="46705"/>
                    </a:cubicBezTo>
                    <a:cubicBezTo>
                      <a:pt x="97620" y="146639"/>
                      <a:pt x="97671" y="246470"/>
                      <a:pt x="97671" y="350676"/>
                    </a:cubicBezTo>
                    <a:close/>
                  </a:path>
                </a:pathLst>
              </a:custGeom>
              <a:solidFill>
                <a:srgbClr val="F090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1"/>
              <p:cNvSpPr/>
              <p:nvPr/>
            </p:nvSpPr>
            <p:spPr>
              <a:xfrm>
                <a:off x="4411160" y="1595622"/>
                <a:ext cx="736046" cy="774412"/>
              </a:xfrm>
              <a:custGeom>
                <a:rect b="b" l="l" r="r" t="t"/>
                <a:pathLst>
                  <a:path extrusionOk="0" h="774412" w="736046">
                    <a:moveTo>
                      <a:pt x="681753" y="774413"/>
                    </a:moveTo>
                    <a:cubicBezTo>
                      <a:pt x="663382" y="774413"/>
                      <a:pt x="645010" y="774361"/>
                      <a:pt x="626639" y="774361"/>
                    </a:cubicBezTo>
                    <a:cubicBezTo>
                      <a:pt x="572092" y="774722"/>
                      <a:pt x="202408" y="713022"/>
                      <a:pt x="70929" y="691254"/>
                    </a:cubicBezTo>
                    <a:cubicBezTo>
                      <a:pt x="-1063" y="679367"/>
                      <a:pt x="-14699" y="650601"/>
                      <a:pt x="14066" y="583241"/>
                    </a:cubicBezTo>
                    <a:cubicBezTo>
                      <a:pt x="73502" y="443889"/>
                      <a:pt x="132063" y="304177"/>
                      <a:pt x="191241" y="164670"/>
                    </a:cubicBezTo>
                    <a:cubicBezTo>
                      <a:pt x="210127" y="120106"/>
                      <a:pt x="220933" y="70757"/>
                      <a:pt x="255720" y="33757"/>
                    </a:cubicBezTo>
                    <a:lnTo>
                      <a:pt x="254382" y="35044"/>
                    </a:lnTo>
                    <a:cubicBezTo>
                      <a:pt x="278362" y="3551"/>
                      <a:pt x="311914" y="-3448"/>
                      <a:pt x="348090" y="1389"/>
                    </a:cubicBezTo>
                    <a:cubicBezTo>
                      <a:pt x="451677" y="15283"/>
                      <a:pt x="555111" y="30361"/>
                      <a:pt x="658750" y="44204"/>
                    </a:cubicBezTo>
                    <a:cubicBezTo>
                      <a:pt x="679643" y="46982"/>
                      <a:pt x="698683" y="55113"/>
                      <a:pt x="710827" y="74101"/>
                    </a:cubicBezTo>
                    <a:lnTo>
                      <a:pt x="709489" y="72763"/>
                    </a:lnTo>
                    <a:cubicBezTo>
                      <a:pt x="729661" y="90157"/>
                      <a:pt x="736248" y="112953"/>
                      <a:pt x="736042" y="138632"/>
                    </a:cubicBezTo>
                    <a:cubicBezTo>
                      <a:pt x="734498" y="331244"/>
                      <a:pt x="729970" y="523805"/>
                      <a:pt x="724001" y="716367"/>
                    </a:cubicBezTo>
                    <a:cubicBezTo>
                      <a:pt x="723074" y="744206"/>
                      <a:pt x="710107" y="765510"/>
                      <a:pt x="681753" y="774413"/>
                    </a:cubicBezTo>
                    <a:close/>
                  </a:path>
                </a:pathLst>
              </a:custGeom>
              <a:solidFill>
                <a:srgbClr val="13141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1"/>
              <p:cNvSpPr/>
              <p:nvPr/>
            </p:nvSpPr>
            <p:spPr>
              <a:xfrm>
                <a:off x="4724125" y="2446447"/>
                <a:ext cx="291457" cy="170082"/>
              </a:xfrm>
              <a:custGeom>
                <a:rect b="b" l="l" r="r" t="t"/>
                <a:pathLst>
                  <a:path extrusionOk="0" h="170082" w="291457">
                    <a:moveTo>
                      <a:pt x="90649" y="5"/>
                    </a:moveTo>
                    <a:cubicBezTo>
                      <a:pt x="132742" y="7775"/>
                      <a:pt x="182812" y="14259"/>
                      <a:pt x="231390" y="26763"/>
                    </a:cubicBezTo>
                    <a:cubicBezTo>
                      <a:pt x="274462" y="37827"/>
                      <a:pt x="300655" y="89184"/>
                      <a:pt x="288459" y="128293"/>
                    </a:cubicBezTo>
                    <a:cubicBezTo>
                      <a:pt x="278218" y="161072"/>
                      <a:pt x="239675" y="176253"/>
                      <a:pt x="194442" y="167762"/>
                    </a:cubicBezTo>
                    <a:cubicBezTo>
                      <a:pt x="153944" y="160198"/>
                      <a:pt x="113033" y="155103"/>
                      <a:pt x="72278" y="148928"/>
                    </a:cubicBezTo>
                    <a:cubicBezTo>
                      <a:pt x="44232" y="144657"/>
                      <a:pt x="25707" y="126337"/>
                      <a:pt x="11504" y="104210"/>
                    </a:cubicBezTo>
                    <a:cubicBezTo>
                      <a:pt x="-2750" y="82031"/>
                      <a:pt x="-4088" y="56558"/>
                      <a:pt x="9343" y="33865"/>
                    </a:cubicBezTo>
                    <a:cubicBezTo>
                      <a:pt x="25449" y="6591"/>
                      <a:pt x="53186" y="-201"/>
                      <a:pt x="90649" y="5"/>
                    </a:cubicBezTo>
                    <a:close/>
                  </a:path>
                </a:pathLst>
              </a:custGeom>
              <a:solidFill>
                <a:srgbClr val="FCF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1"/>
              <p:cNvSpPr/>
              <p:nvPr/>
            </p:nvSpPr>
            <p:spPr>
              <a:xfrm>
                <a:off x="8960137" y="4120838"/>
                <a:ext cx="298265" cy="297023"/>
              </a:xfrm>
              <a:custGeom>
                <a:rect b="b" l="l" r="r" t="t"/>
                <a:pathLst>
                  <a:path extrusionOk="0" h="297023" w="298265">
                    <a:moveTo>
                      <a:pt x="54" y="297024"/>
                    </a:moveTo>
                    <a:cubicBezTo>
                      <a:pt x="54" y="247880"/>
                      <a:pt x="157" y="205220"/>
                      <a:pt x="2" y="162560"/>
                    </a:cubicBezTo>
                    <a:cubicBezTo>
                      <a:pt x="-49" y="151805"/>
                      <a:pt x="620" y="142440"/>
                      <a:pt x="12352" y="136830"/>
                    </a:cubicBezTo>
                    <a:cubicBezTo>
                      <a:pt x="106060" y="92164"/>
                      <a:pt x="199665" y="47188"/>
                      <a:pt x="298004" y="0"/>
                    </a:cubicBezTo>
                    <a:cubicBezTo>
                      <a:pt x="298004" y="47703"/>
                      <a:pt x="297592" y="90054"/>
                      <a:pt x="298261" y="132353"/>
                    </a:cubicBezTo>
                    <a:cubicBezTo>
                      <a:pt x="298467" y="145424"/>
                      <a:pt x="290800" y="150056"/>
                      <a:pt x="281177" y="154893"/>
                    </a:cubicBezTo>
                    <a:cubicBezTo>
                      <a:pt x="189579" y="201104"/>
                      <a:pt x="98084" y="247417"/>
                      <a:pt x="54" y="297024"/>
                    </a:cubicBezTo>
                    <a:close/>
                  </a:path>
                </a:pathLst>
              </a:custGeom>
              <a:solidFill>
                <a:srgbClr val="FEE14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1"/>
              <p:cNvSpPr/>
              <p:nvPr/>
            </p:nvSpPr>
            <p:spPr>
              <a:xfrm>
                <a:off x="10210077" y="3466480"/>
                <a:ext cx="302748" cy="296251"/>
              </a:xfrm>
              <a:custGeom>
                <a:rect b="b" l="l" r="r" t="t"/>
                <a:pathLst>
                  <a:path extrusionOk="0" h="296251" w="302748">
                    <a:moveTo>
                      <a:pt x="7011" y="296252"/>
                    </a:moveTo>
                    <a:cubicBezTo>
                      <a:pt x="5158" y="287401"/>
                      <a:pt x="4181" y="284931"/>
                      <a:pt x="4181" y="282461"/>
                    </a:cubicBezTo>
                    <a:cubicBezTo>
                      <a:pt x="4850" y="237125"/>
                      <a:pt x="-9199" y="183093"/>
                      <a:pt x="10767" y="149027"/>
                    </a:cubicBezTo>
                    <a:cubicBezTo>
                      <a:pt x="29395" y="117276"/>
                      <a:pt x="84046" y="106418"/>
                      <a:pt x="123207" y="87121"/>
                    </a:cubicBezTo>
                    <a:cubicBezTo>
                      <a:pt x="180841" y="58715"/>
                      <a:pt x="238836" y="30979"/>
                      <a:pt x="302749" y="0"/>
                    </a:cubicBezTo>
                    <a:cubicBezTo>
                      <a:pt x="302749" y="47754"/>
                      <a:pt x="302749" y="90929"/>
                      <a:pt x="302749" y="134155"/>
                    </a:cubicBezTo>
                    <a:cubicBezTo>
                      <a:pt x="302749" y="142491"/>
                      <a:pt x="300073" y="147637"/>
                      <a:pt x="291582" y="151857"/>
                    </a:cubicBezTo>
                    <a:cubicBezTo>
                      <a:pt x="197462" y="199200"/>
                      <a:pt x="103600" y="247160"/>
                      <a:pt x="7011" y="296252"/>
                    </a:cubicBezTo>
                    <a:close/>
                  </a:path>
                </a:pathLst>
              </a:custGeom>
              <a:solidFill>
                <a:srgbClr val="FEDC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1"/>
              <p:cNvSpPr/>
              <p:nvPr/>
            </p:nvSpPr>
            <p:spPr>
              <a:xfrm>
                <a:off x="4510402" y="1674887"/>
                <a:ext cx="566507" cy="617361"/>
              </a:xfrm>
              <a:custGeom>
                <a:rect b="b" l="l" r="r" t="t"/>
                <a:pathLst>
                  <a:path extrusionOk="0" h="617361" w="566507">
                    <a:moveTo>
                      <a:pt x="557552" y="543651"/>
                    </a:moveTo>
                    <a:cubicBezTo>
                      <a:pt x="557141" y="602366"/>
                      <a:pt x="532801" y="624185"/>
                      <a:pt x="474034" y="615540"/>
                    </a:cubicBezTo>
                    <a:cubicBezTo>
                      <a:pt x="349965" y="597323"/>
                      <a:pt x="73988" y="554252"/>
                      <a:pt x="60043" y="551473"/>
                    </a:cubicBezTo>
                    <a:cubicBezTo>
                      <a:pt x="556" y="539586"/>
                      <a:pt x="-12567" y="514576"/>
                      <a:pt x="11156" y="458023"/>
                    </a:cubicBezTo>
                    <a:cubicBezTo>
                      <a:pt x="66063" y="327316"/>
                      <a:pt x="121176" y="196660"/>
                      <a:pt x="176444" y="66107"/>
                    </a:cubicBezTo>
                    <a:cubicBezTo>
                      <a:pt x="195227" y="21749"/>
                      <a:pt x="234953" y="-4546"/>
                      <a:pt x="275503" y="651"/>
                    </a:cubicBezTo>
                    <a:cubicBezTo>
                      <a:pt x="299895" y="3790"/>
                      <a:pt x="435491" y="25455"/>
                      <a:pt x="479231" y="30292"/>
                    </a:cubicBezTo>
                    <a:cubicBezTo>
                      <a:pt x="539747" y="36981"/>
                      <a:pt x="566455" y="65644"/>
                      <a:pt x="566506" y="126830"/>
                    </a:cubicBezTo>
                    <a:cubicBezTo>
                      <a:pt x="566609" y="142422"/>
                      <a:pt x="558324" y="420303"/>
                      <a:pt x="557552" y="543651"/>
                    </a:cubicBezTo>
                    <a:close/>
                  </a:path>
                </a:pathLst>
              </a:custGeom>
              <a:solidFill>
                <a:srgbClr val="ACDF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1"/>
              <p:cNvSpPr/>
              <p:nvPr/>
            </p:nvSpPr>
            <p:spPr>
              <a:xfrm>
                <a:off x="4734442" y="2456554"/>
                <a:ext cx="272596" cy="149267"/>
              </a:xfrm>
              <a:custGeom>
                <a:rect b="b" l="l" r="r" t="t"/>
                <a:pathLst>
                  <a:path extrusionOk="0" h="149267" w="272596">
                    <a:moveTo>
                      <a:pt x="200953" y="149010"/>
                    </a:moveTo>
                    <a:cubicBezTo>
                      <a:pt x="154073" y="142423"/>
                      <a:pt x="110281" y="137535"/>
                      <a:pt x="67004" y="129816"/>
                    </a:cubicBezTo>
                    <a:cubicBezTo>
                      <a:pt x="40348" y="125082"/>
                      <a:pt x="20278" y="108512"/>
                      <a:pt x="7722" y="84017"/>
                    </a:cubicBezTo>
                    <a:cubicBezTo>
                      <a:pt x="-2415" y="64102"/>
                      <a:pt x="-3341" y="43724"/>
                      <a:pt x="9575" y="24993"/>
                    </a:cubicBezTo>
                    <a:cubicBezTo>
                      <a:pt x="23263" y="5130"/>
                      <a:pt x="44876" y="-2178"/>
                      <a:pt x="67261" y="550"/>
                    </a:cubicBezTo>
                    <a:cubicBezTo>
                      <a:pt x="113317" y="6159"/>
                      <a:pt x="159065" y="14135"/>
                      <a:pt x="204812" y="22214"/>
                    </a:cubicBezTo>
                    <a:cubicBezTo>
                      <a:pt x="221382" y="25147"/>
                      <a:pt x="236820" y="32352"/>
                      <a:pt x="248758" y="45062"/>
                    </a:cubicBezTo>
                    <a:cubicBezTo>
                      <a:pt x="268622" y="66161"/>
                      <a:pt x="280252" y="89420"/>
                      <a:pt x="266821" y="118649"/>
                    </a:cubicBezTo>
                    <a:cubicBezTo>
                      <a:pt x="252772" y="149422"/>
                      <a:pt x="225756" y="150039"/>
                      <a:pt x="200953" y="149010"/>
                    </a:cubicBezTo>
                    <a:close/>
                  </a:path>
                </a:pathLst>
              </a:custGeom>
              <a:solidFill>
                <a:srgbClr val="2425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1"/>
              <p:cNvSpPr/>
              <p:nvPr/>
            </p:nvSpPr>
            <p:spPr>
              <a:xfrm>
                <a:off x="4701552" y="3365270"/>
                <a:ext cx="478698" cy="655347"/>
              </a:xfrm>
              <a:custGeom>
                <a:rect b="b" l="l" r="r" t="t"/>
                <a:pathLst>
                  <a:path extrusionOk="0" h="655347" w="478698">
                    <a:moveTo>
                      <a:pt x="293778" y="463725"/>
                    </a:moveTo>
                    <a:cubicBezTo>
                      <a:pt x="277711" y="467431"/>
                      <a:pt x="258337" y="480312"/>
                      <a:pt x="239194" y="470586"/>
                    </a:cubicBezTo>
                    <a:cubicBezTo>
                      <a:pt x="230549" y="497242"/>
                      <a:pt x="215111" y="524052"/>
                      <a:pt x="215471" y="550605"/>
                    </a:cubicBezTo>
                    <a:cubicBezTo>
                      <a:pt x="215729" y="570520"/>
                      <a:pt x="245318" y="560897"/>
                      <a:pt x="258131" y="564962"/>
                    </a:cubicBezTo>
                    <a:cubicBezTo>
                      <a:pt x="292146" y="567535"/>
                      <a:pt x="320140" y="559508"/>
                      <a:pt x="345200" y="542269"/>
                    </a:cubicBezTo>
                    <a:cubicBezTo>
                      <a:pt x="351839" y="537740"/>
                      <a:pt x="364909" y="532852"/>
                      <a:pt x="357602" y="522251"/>
                    </a:cubicBezTo>
                    <a:cubicBezTo>
                      <a:pt x="342988" y="501153"/>
                      <a:pt x="329505" y="473519"/>
                      <a:pt x="308613" y="464256"/>
                    </a:cubicBezTo>
                    <a:cubicBezTo>
                      <a:pt x="304123" y="462275"/>
                      <a:pt x="299134" y="462490"/>
                      <a:pt x="293778" y="463725"/>
                    </a:cubicBezTo>
                    <a:close/>
                    <a:moveTo>
                      <a:pt x="164475" y="378474"/>
                    </a:moveTo>
                    <a:cubicBezTo>
                      <a:pt x="135657" y="377805"/>
                      <a:pt x="106428" y="387273"/>
                      <a:pt x="77817" y="394117"/>
                    </a:cubicBezTo>
                    <a:cubicBezTo>
                      <a:pt x="67113" y="396690"/>
                      <a:pt x="71848" y="406622"/>
                      <a:pt x="74987" y="413209"/>
                    </a:cubicBezTo>
                    <a:cubicBezTo>
                      <a:pt x="94696" y="454788"/>
                      <a:pt x="116566" y="494824"/>
                      <a:pt x="157425" y="525133"/>
                    </a:cubicBezTo>
                    <a:cubicBezTo>
                      <a:pt x="167717" y="489317"/>
                      <a:pt x="178883" y="456640"/>
                      <a:pt x="186191" y="423140"/>
                    </a:cubicBezTo>
                    <a:cubicBezTo>
                      <a:pt x="190204" y="404667"/>
                      <a:pt x="187837" y="378988"/>
                      <a:pt x="164475" y="378474"/>
                    </a:cubicBezTo>
                    <a:close/>
                    <a:moveTo>
                      <a:pt x="399668" y="326165"/>
                    </a:moveTo>
                    <a:cubicBezTo>
                      <a:pt x="392443" y="326927"/>
                      <a:pt x="382804" y="329060"/>
                      <a:pt x="369952" y="331903"/>
                    </a:cubicBezTo>
                    <a:cubicBezTo>
                      <a:pt x="325491" y="341783"/>
                      <a:pt x="312575" y="376930"/>
                      <a:pt x="340209" y="414495"/>
                    </a:cubicBezTo>
                    <a:cubicBezTo>
                      <a:pt x="357036" y="437343"/>
                      <a:pt x="374892" y="459471"/>
                      <a:pt x="395116" y="485561"/>
                    </a:cubicBezTo>
                    <a:cubicBezTo>
                      <a:pt x="413384" y="445577"/>
                      <a:pt x="420949" y="412489"/>
                      <a:pt x="421103" y="374100"/>
                    </a:cubicBezTo>
                    <a:cubicBezTo>
                      <a:pt x="421296" y="333923"/>
                      <a:pt x="421344" y="323878"/>
                      <a:pt x="399668" y="326165"/>
                    </a:cubicBezTo>
                    <a:close/>
                    <a:moveTo>
                      <a:pt x="70406" y="163219"/>
                    </a:moveTo>
                    <a:cubicBezTo>
                      <a:pt x="54248" y="197234"/>
                      <a:pt x="48073" y="228058"/>
                      <a:pt x="46992" y="260374"/>
                    </a:cubicBezTo>
                    <a:cubicBezTo>
                      <a:pt x="44522" y="333755"/>
                      <a:pt x="44317" y="333755"/>
                      <a:pt x="113838" y="321559"/>
                    </a:cubicBezTo>
                    <a:cubicBezTo>
                      <a:pt x="120219" y="320427"/>
                      <a:pt x="126497" y="318678"/>
                      <a:pt x="132775" y="317237"/>
                    </a:cubicBezTo>
                    <a:cubicBezTo>
                      <a:pt x="167716" y="309106"/>
                      <a:pt x="173017" y="294698"/>
                      <a:pt x="150632" y="265366"/>
                    </a:cubicBezTo>
                    <a:cubicBezTo>
                      <a:pt x="125571" y="232535"/>
                      <a:pt x="99635" y="200321"/>
                      <a:pt x="70406" y="163219"/>
                    </a:cubicBezTo>
                    <a:close/>
                    <a:moveTo>
                      <a:pt x="331563" y="136460"/>
                    </a:moveTo>
                    <a:cubicBezTo>
                      <a:pt x="321117" y="173820"/>
                      <a:pt x="310465" y="207577"/>
                      <a:pt x="302489" y="241900"/>
                    </a:cubicBezTo>
                    <a:cubicBezTo>
                      <a:pt x="296262" y="268762"/>
                      <a:pt x="312626" y="283325"/>
                      <a:pt x="339848" y="277922"/>
                    </a:cubicBezTo>
                    <a:cubicBezTo>
                      <a:pt x="361204" y="273702"/>
                      <a:pt x="382611" y="269689"/>
                      <a:pt x="405459" y="265314"/>
                    </a:cubicBezTo>
                    <a:cubicBezTo>
                      <a:pt x="391462" y="216428"/>
                      <a:pt x="368048" y="175003"/>
                      <a:pt x="331563" y="136460"/>
                    </a:cubicBezTo>
                    <a:close/>
                    <a:moveTo>
                      <a:pt x="202915" y="73474"/>
                    </a:moveTo>
                    <a:cubicBezTo>
                      <a:pt x="171421" y="73731"/>
                      <a:pt x="145126" y="82994"/>
                      <a:pt x="121300" y="99924"/>
                    </a:cubicBezTo>
                    <a:cubicBezTo>
                      <a:pt x="115176" y="104298"/>
                      <a:pt x="106222" y="107952"/>
                      <a:pt x="113581" y="117523"/>
                    </a:cubicBezTo>
                    <a:cubicBezTo>
                      <a:pt x="135709" y="146289"/>
                      <a:pt x="156138" y="176804"/>
                      <a:pt x="181507" y="202431"/>
                    </a:cubicBezTo>
                    <a:cubicBezTo>
                      <a:pt x="194372" y="215450"/>
                      <a:pt x="204201" y="184781"/>
                      <a:pt x="220977" y="189000"/>
                    </a:cubicBezTo>
                    <a:cubicBezTo>
                      <a:pt x="225917" y="190235"/>
                      <a:pt x="231269" y="189721"/>
                      <a:pt x="236363" y="190595"/>
                    </a:cubicBezTo>
                    <a:cubicBezTo>
                      <a:pt x="241149" y="191419"/>
                      <a:pt x="247273" y="195073"/>
                      <a:pt x="249331" y="188434"/>
                    </a:cubicBezTo>
                    <a:cubicBezTo>
                      <a:pt x="258799" y="157713"/>
                      <a:pt x="279280" y="124830"/>
                      <a:pt x="270326" y="95962"/>
                    </a:cubicBezTo>
                    <a:cubicBezTo>
                      <a:pt x="263842" y="75069"/>
                      <a:pt x="226895" y="74452"/>
                      <a:pt x="202915" y="73474"/>
                    </a:cubicBezTo>
                    <a:close/>
                    <a:moveTo>
                      <a:pt x="226191" y="770"/>
                    </a:moveTo>
                    <a:cubicBezTo>
                      <a:pt x="337316" y="11236"/>
                      <a:pt x="441234" y="127261"/>
                      <a:pt x="470727" y="284191"/>
                    </a:cubicBezTo>
                    <a:cubicBezTo>
                      <a:pt x="504432" y="463538"/>
                      <a:pt x="428164" y="628396"/>
                      <a:pt x="300377" y="652411"/>
                    </a:cubicBezTo>
                    <a:cubicBezTo>
                      <a:pt x="172591" y="676426"/>
                      <a:pt x="41677" y="550505"/>
                      <a:pt x="7971" y="371157"/>
                    </a:cubicBezTo>
                    <a:cubicBezTo>
                      <a:pt x="-25734" y="191809"/>
                      <a:pt x="50534" y="26951"/>
                      <a:pt x="178320" y="2936"/>
                    </a:cubicBezTo>
                    <a:cubicBezTo>
                      <a:pt x="194294" y="-66"/>
                      <a:pt x="210316" y="-725"/>
                      <a:pt x="226191" y="7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1"/>
              <p:cNvSpPr/>
              <p:nvPr/>
            </p:nvSpPr>
            <p:spPr>
              <a:xfrm rot="-638615">
                <a:off x="7520576" y="3900749"/>
                <a:ext cx="470856" cy="660845"/>
              </a:xfrm>
              <a:custGeom>
                <a:rect b="b" l="l" r="r" t="t"/>
                <a:pathLst>
                  <a:path extrusionOk="0" h="660845" w="470856">
                    <a:moveTo>
                      <a:pt x="263789" y="474121"/>
                    </a:moveTo>
                    <a:cubicBezTo>
                      <a:pt x="247314" y="474794"/>
                      <a:pt x="225894" y="483875"/>
                      <a:pt x="208877" y="470781"/>
                    </a:cubicBezTo>
                    <a:cubicBezTo>
                      <a:pt x="195458" y="495382"/>
                      <a:pt x="175333" y="518879"/>
                      <a:pt x="170783" y="545042"/>
                    </a:cubicBezTo>
                    <a:cubicBezTo>
                      <a:pt x="167357" y="564661"/>
                      <a:pt x="198215" y="560669"/>
                      <a:pt x="210057" y="567031"/>
                    </a:cubicBezTo>
                    <a:cubicBezTo>
                      <a:pt x="243012" y="575842"/>
                      <a:pt x="272007" y="573124"/>
                      <a:pt x="299821" y="560810"/>
                    </a:cubicBezTo>
                    <a:cubicBezTo>
                      <a:pt x="307181" y="557586"/>
                      <a:pt x="320929" y="555195"/>
                      <a:pt x="315705" y="543427"/>
                    </a:cubicBezTo>
                    <a:cubicBezTo>
                      <a:pt x="305240" y="519993"/>
                      <a:pt x="297093" y="490344"/>
                      <a:pt x="278271" y="477381"/>
                    </a:cubicBezTo>
                    <a:cubicBezTo>
                      <a:pt x="274224" y="474605"/>
                      <a:pt x="269281" y="473896"/>
                      <a:pt x="263789" y="474121"/>
                    </a:cubicBezTo>
                    <a:close/>
                    <a:moveTo>
                      <a:pt x="152457" y="366453"/>
                    </a:moveTo>
                    <a:cubicBezTo>
                      <a:pt x="124258" y="360473"/>
                      <a:pt x="93783" y="364380"/>
                      <a:pt x="64400" y="365821"/>
                    </a:cubicBezTo>
                    <a:cubicBezTo>
                      <a:pt x="53405" y="366373"/>
                      <a:pt x="56224" y="377009"/>
                      <a:pt x="58093" y="384062"/>
                    </a:cubicBezTo>
                    <a:cubicBezTo>
                      <a:pt x="69783" y="428566"/>
                      <a:pt x="83882" y="471952"/>
                      <a:pt x="118440" y="509287"/>
                    </a:cubicBezTo>
                    <a:cubicBezTo>
                      <a:pt x="135220" y="475997"/>
                      <a:pt x="152180" y="445935"/>
                      <a:pt x="165549" y="414362"/>
                    </a:cubicBezTo>
                    <a:cubicBezTo>
                      <a:pt x="172906" y="396948"/>
                      <a:pt x="175322" y="371273"/>
                      <a:pt x="152457" y="366453"/>
                    </a:cubicBezTo>
                    <a:close/>
                    <a:moveTo>
                      <a:pt x="393315" y="358493"/>
                    </a:moveTo>
                    <a:cubicBezTo>
                      <a:pt x="386073" y="357909"/>
                      <a:pt x="376206" y="358224"/>
                      <a:pt x="363050" y="358644"/>
                    </a:cubicBezTo>
                    <a:cubicBezTo>
                      <a:pt x="317530" y="360143"/>
                      <a:pt x="298344" y="392299"/>
                      <a:pt x="318564" y="434322"/>
                    </a:cubicBezTo>
                    <a:cubicBezTo>
                      <a:pt x="330882" y="459885"/>
                      <a:pt x="344344" y="484930"/>
                      <a:pt x="359401" y="514306"/>
                    </a:cubicBezTo>
                    <a:cubicBezTo>
                      <a:pt x="384739" y="478384"/>
                      <a:pt x="398235" y="447252"/>
                      <a:pt x="405527" y="409563"/>
                    </a:cubicBezTo>
                    <a:cubicBezTo>
                      <a:pt x="413138" y="370113"/>
                      <a:pt x="415040" y="360249"/>
                      <a:pt x="393315" y="358493"/>
                    </a:cubicBezTo>
                    <a:close/>
                    <a:moveTo>
                      <a:pt x="99763" y="137527"/>
                    </a:moveTo>
                    <a:cubicBezTo>
                      <a:pt x="77601" y="167973"/>
                      <a:pt x="65889" y="197135"/>
                      <a:pt x="58809" y="228686"/>
                    </a:cubicBezTo>
                    <a:cubicBezTo>
                      <a:pt x="42827" y="300349"/>
                      <a:pt x="42625" y="300311"/>
                      <a:pt x="113203" y="301166"/>
                    </a:cubicBezTo>
                    <a:cubicBezTo>
                      <a:pt x="119683" y="301231"/>
                      <a:pt x="126176" y="300671"/>
                      <a:pt x="132612" y="300415"/>
                    </a:cubicBezTo>
                    <a:cubicBezTo>
                      <a:pt x="168454" y="298878"/>
                      <a:pt x="176325" y="285696"/>
                      <a:pt x="159743" y="252734"/>
                    </a:cubicBezTo>
                    <a:cubicBezTo>
                      <a:pt x="141177" y="215840"/>
                      <a:pt x="121637" y="179389"/>
                      <a:pt x="99763" y="137527"/>
                    </a:cubicBezTo>
                    <a:close/>
                    <a:moveTo>
                      <a:pt x="361421" y="159474"/>
                    </a:moveTo>
                    <a:cubicBezTo>
                      <a:pt x="344254" y="194261"/>
                      <a:pt x="327500" y="225461"/>
                      <a:pt x="313372" y="257731"/>
                    </a:cubicBezTo>
                    <a:cubicBezTo>
                      <a:pt x="302291" y="282979"/>
                      <a:pt x="315684" y="300314"/>
                      <a:pt x="343435" y="300032"/>
                    </a:cubicBezTo>
                    <a:cubicBezTo>
                      <a:pt x="365203" y="299830"/>
                      <a:pt x="386983" y="299839"/>
                      <a:pt x="410246" y="299760"/>
                    </a:cubicBezTo>
                    <a:cubicBezTo>
                      <a:pt x="405519" y="249129"/>
                      <a:pt x="390159" y="204092"/>
                      <a:pt x="361421" y="159474"/>
                    </a:cubicBezTo>
                    <a:close/>
                    <a:moveTo>
                      <a:pt x="246568" y="73799"/>
                    </a:moveTo>
                    <a:cubicBezTo>
                      <a:pt x="215620" y="68246"/>
                      <a:pt x="188016" y="72482"/>
                      <a:pt x="161473" y="84720"/>
                    </a:cubicBezTo>
                    <a:cubicBezTo>
                      <a:pt x="154646" y="87888"/>
                      <a:pt x="145171" y="89825"/>
                      <a:pt x="150636" y="100591"/>
                    </a:cubicBezTo>
                    <a:cubicBezTo>
                      <a:pt x="167069" y="132949"/>
                      <a:pt x="181511" y="166713"/>
                      <a:pt x="201711" y="196584"/>
                    </a:cubicBezTo>
                    <a:cubicBezTo>
                      <a:pt x="211950" y="211756"/>
                      <a:pt x="227274" y="183429"/>
                      <a:pt x="242982" y="190674"/>
                    </a:cubicBezTo>
                    <a:cubicBezTo>
                      <a:pt x="247609" y="192800"/>
                      <a:pt x="252964" y="193283"/>
                      <a:pt x="257809" y="195084"/>
                    </a:cubicBezTo>
                    <a:cubicBezTo>
                      <a:pt x="262361" y="196777"/>
                      <a:pt x="267703" y="201499"/>
                      <a:pt x="270953" y="195355"/>
                    </a:cubicBezTo>
                    <a:cubicBezTo>
                      <a:pt x="285932" y="166911"/>
                      <a:pt x="312134" y="138377"/>
                      <a:pt x="308666" y="108351"/>
                    </a:cubicBezTo>
                    <a:cubicBezTo>
                      <a:pt x="306154" y="86620"/>
                      <a:pt x="269954" y="79190"/>
                      <a:pt x="246568" y="73799"/>
                    </a:cubicBezTo>
                    <a:close/>
                    <a:moveTo>
                      <a:pt x="282875" y="6713"/>
                    </a:moveTo>
                    <a:cubicBezTo>
                      <a:pt x="390156" y="37524"/>
                      <a:pt x="470856" y="170746"/>
                      <a:pt x="470856" y="330423"/>
                    </a:cubicBezTo>
                    <a:cubicBezTo>
                      <a:pt x="470856" y="512910"/>
                      <a:pt x="365452" y="660845"/>
                      <a:pt x="235428" y="660845"/>
                    </a:cubicBezTo>
                    <a:cubicBezTo>
                      <a:pt x="105405" y="660845"/>
                      <a:pt x="0" y="512910"/>
                      <a:pt x="0" y="330423"/>
                    </a:cubicBezTo>
                    <a:cubicBezTo>
                      <a:pt x="0" y="147935"/>
                      <a:pt x="105405" y="0"/>
                      <a:pt x="235428" y="0"/>
                    </a:cubicBezTo>
                    <a:cubicBezTo>
                      <a:pt x="251681" y="0"/>
                      <a:pt x="267549" y="2311"/>
                      <a:pt x="282875" y="67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1"/>
              <p:cNvSpPr/>
              <p:nvPr/>
            </p:nvSpPr>
            <p:spPr>
              <a:xfrm>
                <a:off x="8056924" y="1695967"/>
                <a:ext cx="848411" cy="2704964"/>
              </a:xfrm>
              <a:custGeom>
                <a:rect b="b" l="l" r="r" t="t"/>
                <a:pathLst>
                  <a:path extrusionOk="0" h="2704964" w="848411">
                    <a:moveTo>
                      <a:pt x="802716" y="2269155"/>
                    </a:moveTo>
                    <a:lnTo>
                      <a:pt x="45696" y="2704965"/>
                    </a:lnTo>
                    <a:cubicBezTo>
                      <a:pt x="20430" y="2704965"/>
                      <a:pt x="0" y="2684484"/>
                      <a:pt x="0" y="2659269"/>
                    </a:cubicBezTo>
                    <a:lnTo>
                      <a:pt x="0" y="481506"/>
                    </a:lnTo>
                    <a:cubicBezTo>
                      <a:pt x="0" y="456239"/>
                      <a:pt x="20481" y="435810"/>
                      <a:pt x="45696" y="435810"/>
                    </a:cubicBezTo>
                    <a:lnTo>
                      <a:pt x="802716" y="0"/>
                    </a:lnTo>
                    <a:cubicBezTo>
                      <a:pt x="827982" y="0"/>
                      <a:pt x="848412" y="20481"/>
                      <a:pt x="848412" y="45696"/>
                    </a:cubicBezTo>
                    <a:lnTo>
                      <a:pt x="848412" y="2223459"/>
                    </a:lnTo>
                    <a:cubicBezTo>
                      <a:pt x="848412" y="2248674"/>
                      <a:pt x="827982" y="2269155"/>
                      <a:pt x="802716" y="2269155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1"/>
              <p:cNvSpPr/>
              <p:nvPr/>
            </p:nvSpPr>
            <p:spPr>
              <a:xfrm>
                <a:off x="5421085" y="1439767"/>
                <a:ext cx="3259254" cy="607535"/>
              </a:xfrm>
              <a:custGeom>
                <a:rect b="b" l="l" r="r" t="t"/>
                <a:pathLst>
                  <a:path extrusionOk="0" h="607535" w="3259254">
                    <a:moveTo>
                      <a:pt x="3232666" y="607206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082"/>
                      <a:pt x="3245016" y="609315"/>
                      <a:pt x="3232666" y="607206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1"/>
              <p:cNvSpPr/>
              <p:nvPr/>
            </p:nvSpPr>
            <p:spPr>
              <a:xfrm>
                <a:off x="5421085" y="1820772"/>
                <a:ext cx="3259254" cy="607498"/>
              </a:xfrm>
              <a:custGeom>
                <a:rect b="b" l="l" r="r" t="t"/>
                <a:pathLst>
                  <a:path extrusionOk="0" h="607498" w="3259254">
                    <a:moveTo>
                      <a:pt x="3232666" y="607154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5"/>
                    </a:cubicBezTo>
                    <a:lnTo>
                      <a:pt x="345" y="18715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082"/>
                      <a:pt x="3245016" y="609315"/>
                      <a:pt x="3232666" y="607154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5421085" y="2201778"/>
                <a:ext cx="3259203" cy="607498"/>
              </a:xfrm>
              <a:custGeom>
                <a:rect b="b" l="l" r="r" t="t"/>
                <a:pathLst>
                  <a:path extrusionOk="0" h="607498" w="3259203">
                    <a:moveTo>
                      <a:pt x="3232666" y="607154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4"/>
                    </a:cubicBezTo>
                    <a:lnTo>
                      <a:pt x="3240488" y="562590"/>
                    </a:lnTo>
                    <a:cubicBezTo>
                      <a:pt x="3252786" y="564751"/>
                      <a:pt x="3261020" y="576484"/>
                      <a:pt x="3258859" y="588783"/>
                    </a:cubicBezTo>
                    <a:lnTo>
                      <a:pt x="3258859" y="588783"/>
                    </a:lnTo>
                    <a:cubicBezTo>
                      <a:pt x="3256697" y="601082"/>
                      <a:pt x="3245016" y="609315"/>
                      <a:pt x="3232666" y="607154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1"/>
              <p:cNvSpPr/>
              <p:nvPr/>
            </p:nvSpPr>
            <p:spPr>
              <a:xfrm>
                <a:off x="5421085" y="2582732"/>
                <a:ext cx="3259254" cy="607549"/>
              </a:xfrm>
              <a:custGeom>
                <a:rect b="b" l="l" r="r" t="t"/>
                <a:pathLst>
                  <a:path extrusionOk="0" h="607549" w="3259254">
                    <a:moveTo>
                      <a:pt x="3232666" y="607205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4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133"/>
                      <a:pt x="3245016" y="609367"/>
                      <a:pt x="3232666" y="607205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1"/>
              <p:cNvSpPr/>
              <p:nvPr/>
            </p:nvSpPr>
            <p:spPr>
              <a:xfrm>
                <a:off x="5421085" y="2963737"/>
                <a:ext cx="3259254" cy="607550"/>
              </a:xfrm>
              <a:custGeom>
                <a:rect b="b" l="l" r="r" t="t"/>
                <a:pathLst>
                  <a:path extrusionOk="0" h="607550" w="3259254">
                    <a:moveTo>
                      <a:pt x="3232666" y="607206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133"/>
                      <a:pt x="3245016" y="609367"/>
                      <a:pt x="3232666" y="607206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1"/>
              <p:cNvSpPr/>
              <p:nvPr/>
            </p:nvSpPr>
            <p:spPr>
              <a:xfrm>
                <a:off x="10497593" y="1187548"/>
                <a:ext cx="51151" cy="2037484"/>
              </a:xfrm>
              <a:custGeom>
                <a:rect b="b" l="l" r="r" t="t"/>
                <a:pathLst>
                  <a:path extrusionOk="0" h="2037484" w="51151">
                    <a:moveTo>
                      <a:pt x="25575" y="2037484"/>
                    </a:moveTo>
                    <a:lnTo>
                      <a:pt x="25575" y="2037484"/>
                    </a:lnTo>
                    <a:cubicBezTo>
                      <a:pt x="11424" y="2037484"/>
                      <a:pt x="0" y="2026009"/>
                      <a:pt x="0" y="2011909"/>
                    </a:cubicBezTo>
                    <a:lnTo>
                      <a:pt x="0" y="25575"/>
                    </a:lnTo>
                    <a:cubicBezTo>
                      <a:pt x="0" y="11424"/>
                      <a:pt x="11475" y="0"/>
                      <a:pt x="25575" y="0"/>
                    </a:cubicBezTo>
                    <a:lnTo>
                      <a:pt x="25575" y="0"/>
                    </a:lnTo>
                    <a:cubicBezTo>
                      <a:pt x="39727" y="0"/>
                      <a:pt x="51151" y="11475"/>
                      <a:pt x="51151" y="25575"/>
                    </a:cubicBezTo>
                    <a:lnTo>
                      <a:pt x="51151" y="2011909"/>
                    </a:lnTo>
                    <a:cubicBezTo>
                      <a:pt x="51151" y="2026009"/>
                      <a:pt x="39676" y="2037484"/>
                      <a:pt x="25575" y="2037484"/>
                    </a:cubicBezTo>
                    <a:close/>
                  </a:path>
                </a:pathLst>
              </a:custGeom>
              <a:solidFill>
                <a:srgbClr val="AEAFA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1"/>
              <p:cNvSpPr/>
              <p:nvPr/>
            </p:nvSpPr>
            <p:spPr>
              <a:xfrm>
                <a:off x="8959419" y="2247715"/>
                <a:ext cx="668" cy="1680458"/>
              </a:xfrm>
              <a:custGeom>
                <a:rect b="b" l="l" r="r" t="t"/>
                <a:pathLst>
                  <a:path extrusionOk="0" h="1680458" w="668">
                    <a:moveTo>
                      <a:pt x="669" y="0"/>
                    </a:moveTo>
                    <a:lnTo>
                      <a:pt x="0" y="16804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1"/>
              <p:cNvSpPr/>
              <p:nvPr/>
            </p:nvSpPr>
            <p:spPr>
              <a:xfrm>
                <a:off x="8908269" y="1686293"/>
                <a:ext cx="51150" cy="2241881"/>
              </a:xfrm>
              <a:custGeom>
                <a:rect b="b" l="l" r="r" t="t"/>
                <a:pathLst>
                  <a:path extrusionOk="0" h="2241881" w="51150">
                    <a:moveTo>
                      <a:pt x="25575" y="2241881"/>
                    </a:moveTo>
                    <a:lnTo>
                      <a:pt x="25575" y="2241881"/>
                    </a:lnTo>
                    <a:cubicBezTo>
                      <a:pt x="11424" y="2241881"/>
                      <a:pt x="0" y="2230406"/>
                      <a:pt x="0" y="2216306"/>
                    </a:cubicBezTo>
                    <a:lnTo>
                      <a:pt x="0" y="25575"/>
                    </a:lnTo>
                    <a:cubicBezTo>
                      <a:pt x="0" y="11424"/>
                      <a:pt x="11475" y="0"/>
                      <a:pt x="25575" y="0"/>
                    </a:cubicBezTo>
                    <a:lnTo>
                      <a:pt x="25575" y="0"/>
                    </a:lnTo>
                    <a:cubicBezTo>
                      <a:pt x="39727" y="0"/>
                      <a:pt x="51151" y="11475"/>
                      <a:pt x="51151" y="25575"/>
                    </a:cubicBezTo>
                    <a:lnTo>
                      <a:pt x="51151" y="2216306"/>
                    </a:lnTo>
                    <a:cubicBezTo>
                      <a:pt x="51151" y="2230406"/>
                      <a:pt x="39675" y="2241881"/>
                      <a:pt x="25575" y="2241881"/>
                    </a:cubicBezTo>
                    <a:close/>
                  </a:path>
                </a:pathLst>
              </a:custGeom>
              <a:solidFill>
                <a:srgbClr val="AEAFA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41"/>
            <p:cNvGrpSpPr/>
            <p:nvPr/>
          </p:nvGrpSpPr>
          <p:grpSpPr>
            <a:xfrm>
              <a:off x="8971747" y="2286864"/>
              <a:ext cx="1272129" cy="1505053"/>
              <a:chOff x="10580418" y="4730331"/>
              <a:chExt cx="1272129" cy="1505053"/>
            </a:xfrm>
          </p:grpSpPr>
          <p:grpSp>
            <p:nvGrpSpPr>
              <p:cNvPr id="542" name="Google Shape;542;p41"/>
              <p:cNvGrpSpPr/>
              <p:nvPr/>
            </p:nvGrpSpPr>
            <p:grpSpPr>
              <a:xfrm>
                <a:off x="10878884" y="4796100"/>
                <a:ext cx="973663" cy="1155208"/>
                <a:chOff x="9257884" y="2378375"/>
                <a:chExt cx="973663" cy="1155208"/>
              </a:xfrm>
            </p:grpSpPr>
            <p:sp>
              <p:nvSpPr>
                <p:cNvPr id="543" name="Google Shape;543;p41"/>
                <p:cNvSpPr/>
                <p:nvPr/>
              </p:nvSpPr>
              <p:spPr>
                <a:xfrm>
                  <a:off x="9614549" y="2513195"/>
                  <a:ext cx="616998" cy="1020388"/>
                </a:xfrm>
                <a:custGeom>
                  <a:rect b="b" l="l" r="r" t="t"/>
                  <a:pathLst>
                    <a:path extrusionOk="0" h="1020388" w="616998">
                      <a:moveTo>
                        <a:pt x="607736" y="0"/>
                      </a:moveTo>
                      <a:lnTo>
                        <a:pt x="616999" y="749712"/>
                      </a:lnTo>
                      <a:lnTo>
                        <a:pt x="0" y="1020389"/>
                      </a:lnTo>
                      <a:lnTo>
                        <a:pt x="2007" y="191275"/>
                      </a:lnTo>
                      <a:close/>
                    </a:path>
                  </a:pathLst>
                </a:custGeom>
                <a:solidFill>
                  <a:srgbClr val="CEAE7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41"/>
                <p:cNvSpPr/>
                <p:nvPr/>
              </p:nvSpPr>
              <p:spPr>
                <a:xfrm>
                  <a:off x="9257884" y="2378375"/>
                  <a:ext cx="964401" cy="326660"/>
                </a:xfrm>
                <a:custGeom>
                  <a:rect b="b" l="l" r="r" t="t"/>
                  <a:pathLst>
                    <a:path extrusionOk="0" h="326660" w="964401">
                      <a:moveTo>
                        <a:pt x="964401" y="135386"/>
                      </a:moveTo>
                      <a:cubicBezTo>
                        <a:pt x="964401" y="135386"/>
                        <a:pt x="46519" y="-2937"/>
                        <a:pt x="33294" y="48"/>
                      </a:cubicBezTo>
                      <a:cubicBezTo>
                        <a:pt x="1286" y="7200"/>
                        <a:pt x="0" y="10288"/>
                        <a:pt x="0" y="10288"/>
                      </a:cubicBezTo>
                      <a:lnTo>
                        <a:pt x="978" y="263211"/>
                      </a:lnTo>
                      <a:lnTo>
                        <a:pt x="358672" y="326661"/>
                      </a:lnTo>
                      <a:lnTo>
                        <a:pt x="964401" y="135386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41"/>
                <p:cNvSpPr/>
                <p:nvPr/>
              </p:nvSpPr>
              <p:spPr>
                <a:xfrm>
                  <a:off x="9258862" y="2455560"/>
                  <a:ext cx="743794" cy="356839"/>
                </a:xfrm>
                <a:custGeom>
                  <a:rect b="b" l="l" r="r" t="t"/>
                  <a:pathLst>
                    <a:path extrusionOk="0" h="356839" w="743794">
                      <a:moveTo>
                        <a:pt x="52" y="0"/>
                      </a:moveTo>
                      <a:lnTo>
                        <a:pt x="743795" y="131273"/>
                      </a:lnTo>
                      <a:lnTo>
                        <a:pt x="737825" y="318637"/>
                      </a:lnTo>
                      <a:cubicBezTo>
                        <a:pt x="737825" y="318637"/>
                        <a:pt x="725886" y="318482"/>
                        <a:pt x="711067" y="327488"/>
                      </a:cubicBezTo>
                      <a:cubicBezTo>
                        <a:pt x="696195" y="336545"/>
                        <a:pt x="693416" y="361039"/>
                        <a:pt x="679573" y="353732"/>
                      </a:cubicBezTo>
                      <a:cubicBezTo>
                        <a:pt x="665782" y="346425"/>
                        <a:pt x="663775" y="343955"/>
                        <a:pt x="658475" y="351159"/>
                      </a:cubicBezTo>
                      <a:cubicBezTo>
                        <a:pt x="653175" y="358364"/>
                        <a:pt x="647874" y="356665"/>
                        <a:pt x="647874" y="356665"/>
                      </a:cubicBezTo>
                      <a:lnTo>
                        <a:pt x="638200" y="165802"/>
                      </a:lnTo>
                      <a:lnTo>
                        <a:pt x="0" y="61134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41"/>
                <p:cNvSpPr/>
                <p:nvPr/>
              </p:nvSpPr>
              <p:spPr>
                <a:xfrm>
                  <a:off x="9257884" y="2641586"/>
                  <a:ext cx="361811" cy="889527"/>
                </a:xfrm>
                <a:custGeom>
                  <a:rect b="b" l="l" r="r" t="t"/>
                  <a:pathLst>
                    <a:path extrusionOk="0" h="889527" w="361811">
                      <a:moveTo>
                        <a:pt x="361811" y="60979"/>
                      </a:moveTo>
                      <a:lnTo>
                        <a:pt x="359856" y="889528"/>
                      </a:lnTo>
                      <a:lnTo>
                        <a:pt x="0" y="842288"/>
                      </a:lnTo>
                      <a:lnTo>
                        <a:pt x="978" y="0"/>
                      </a:lnTo>
                      <a:close/>
                    </a:path>
                  </a:pathLst>
                </a:custGeom>
                <a:solidFill>
                  <a:srgbClr val="C7A1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7" name="Google Shape;547;p41"/>
              <p:cNvGrpSpPr/>
              <p:nvPr/>
            </p:nvGrpSpPr>
            <p:grpSpPr>
              <a:xfrm>
                <a:off x="10581679" y="5257655"/>
                <a:ext cx="465502" cy="977729"/>
                <a:chOff x="8960679" y="2839930"/>
                <a:chExt cx="465502" cy="977729"/>
              </a:xfrm>
            </p:grpSpPr>
            <p:sp>
              <p:nvSpPr>
                <p:cNvPr id="548" name="Google Shape;548;p41"/>
                <p:cNvSpPr/>
                <p:nvPr/>
              </p:nvSpPr>
              <p:spPr>
                <a:xfrm>
                  <a:off x="8960679" y="2863756"/>
                  <a:ext cx="465502" cy="953903"/>
                </a:xfrm>
                <a:custGeom>
                  <a:rect b="b" l="l" r="r" t="t"/>
                  <a:pathLst>
                    <a:path extrusionOk="0" h="953903" w="465502">
                      <a:moveTo>
                        <a:pt x="229046" y="72300"/>
                      </a:moveTo>
                      <a:lnTo>
                        <a:pt x="236610" y="73638"/>
                      </a:lnTo>
                      <a:lnTo>
                        <a:pt x="230641" y="261002"/>
                      </a:lnTo>
                      <a:cubicBezTo>
                        <a:pt x="230641" y="261002"/>
                        <a:pt x="218703" y="260848"/>
                        <a:pt x="203882" y="269853"/>
                      </a:cubicBezTo>
                      <a:cubicBezTo>
                        <a:pt x="189010" y="278910"/>
                        <a:pt x="186232" y="303405"/>
                        <a:pt x="172389" y="296098"/>
                      </a:cubicBezTo>
                      <a:cubicBezTo>
                        <a:pt x="158598" y="288790"/>
                        <a:pt x="156591" y="286320"/>
                        <a:pt x="151291" y="293525"/>
                      </a:cubicBezTo>
                      <a:cubicBezTo>
                        <a:pt x="145990" y="300729"/>
                        <a:pt x="140690" y="299031"/>
                        <a:pt x="140690" y="299031"/>
                      </a:cubicBezTo>
                      <a:lnTo>
                        <a:pt x="131016" y="108168"/>
                      </a:lnTo>
                      <a:lnTo>
                        <a:pt x="120775" y="106470"/>
                      </a:lnTo>
                      <a:lnTo>
                        <a:pt x="0" y="144601"/>
                      </a:lnTo>
                      <a:lnTo>
                        <a:pt x="0" y="953903"/>
                      </a:lnTo>
                      <a:lnTo>
                        <a:pt x="465502" y="749712"/>
                      </a:lnTo>
                      <a:lnTo>
                        <a:pt x="456239" y="0"/>
                      </a:lnTo>
                      <a:lnTo>
                        <a:pt x="455056" y="360"/>
                      </a:lnTo>
                      <a:cubicBezTo>
                        <a:pt x="455828" y="463"/>
                        <a:pt x="456239" y="566"/>
                        <a:pt x="456239" y="566"/>
                      </a:cubicBezTo>
                      <a:lnTo>
                        <a:pt x="229046" y="72300"/>
                      </a:lnTo>
                      <a:close/>
                    </a:path>
                  </a:pathLst>
                </a:custGeom>
                <a:solidFill>
                  <a:srgbClr val="CEAE7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41"/>
                <p:cNvSpPr/>
                <p:nvPr/>
              </p:nvSpPr>
              <p:spPr>
                <a:xfrm>
                  <a:off x="9079704" y="2839930"/>
                  <a:ext cx="336030" cy="95920"/>
                </a:xfrm>
                <a:custGeom>
                  <a:rect b="b" l="l" r="r" t="t"/>
                  <a:pathLst>
                    <a:path extrusionOk="0" h="95920" w="336030">
                      <a:moveTo>
                        <a:pt x="108888" y="95920"/>
                      </a:moveTo>
                      <a:lnTo>
                        <a:pt x="336030" y="24186"/>
                      </a:lnTo>
                      <a:cubicBezTo>
                        <a:pt x="326819" y="22796"/>
                        <a:pt x="263987" y="13328"/>
                        <a:pt x="174859" y="0"/>
                      </a:cubicBezTo>
                      <a:lnTo>
                        <a:pt x="0" y="76726"/>
                      </a:lnTo>
                      <a:lnTo>
                        <a:pt x="108888" y="95920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41"/>
                <p:cNvSpPr/>
                <p:nvPr/>
              </p:nvSpPr>
              <p:spPr>
                <a:xfrm>
                  <a:off x="8960730" y="2955457"/>
                  <a:ext cx="119591" cy="52334"/>
                </a:xfrm>
                <a:custGeom>
                  <a:rect b="b" l="l" r="r" t="t"/>
                  <a:pathLst>
                    <a:path extrusionOk="0" h="52334" w="119591">
                      <a:moveTo>
                        <a:pt x="0" y="13379"/>
                      </a:moveTo>
                      <a:lnTo>
                        <a:pt x="0" y="52334"/>
                      </a:lnTo>
                      <a:lnTo>
                        <a:pt x="119592" y="14614"/>
                      </a:lnTo>
                      <a:lnTo>
                        <a:pt x="30515" y="0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41"/>
                <p:cNvSpPr/>
                <p:nvPr/>
              </p:nvSpPr>
              <p:spPr>
                <a:xfrm>
                  <a:off x="9081505" y="2936057"/>
                  <a:ext cx="115835" cy="226893"/>
                </a:xfrm>
                <a:custGeom>
                  <a:rect b="b" l="l" r="r" t="t"/>
                  <a:pathLst>
                    <a:path extrusionOk="0" h="226893" w="115835">
                      <a:moveTo>
                        <a:pt x="10241" y="35867"/>
                      </a:moveTo>
                      <a:lnTo>
                        <a:pt x="19915" y="226730"/>
                      </a:lnTo>
                      <a:cubicBezTo>
                        <a:pt x="19915" y="226730"/>
                        <a:pt x="25215" y="228377"/>
                        <a:pt x="30516" y="221224"/>
                      </a:cubicBezTo>
                      <a:cubicBezTo>
                        <a:pt x="35816" y="214020"/>
                        <a:pt x="37823" y="216490"/>
                        <a:pt x="51614" y="223797"/>
                      </a:cubicBezTo>
                      <a:cubicBezTo>
                        <a:pt x="65457" y="231104"/>
                        <a:pt x="68235" y="206610"/>
                        <a:pt x="83107" y="197553"/>
                      </a:cubicBezTo>
                      <a:cubicBezTo>
                        <a:pt x="97979" y="188496"/>
                        <a:pt x="109866" y="188702"/>
                        <a:pt x="109866" y="188702"/>
                      </a:cubicBezTo>
                      <a:lnTo>
                        <a:pt x="115835" y="1338"/>
                      </a:lnTo>
                      <a:lnTo>
                        <a:pt x="108271" y="0"/>
                      </a:lnTo>
                      <a:lnTo>
                        <a:pt x="0" y="34169"/>
                      </a:lnTo>
                      <a:lnTo>
                        <a:pt x="10241" y="35867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41"/>
                <p:cNvSpPr/>
                <p:nvPr/>
              </p:nvSpPr>
              <p:spPr>
                <a:xfrm>
                  <a:off x="8991246" y="2916656"/>
                  <a:ext cx="197346" cy="53414"/>
                </a:xfrm>
                <a:custGeom>
                  <a:rect b="b" l="l" r="r" t="t"/>
                  <a:pathLst>
                    <a:path extrusionOk="0" h="53414" w="197346">
                      <a:moveTo>
                        <a:pt x="89076" y="53415"/>
                      </a:moveTo>
                      <a:lnTo>
                        <a:pt x="197347" y="19194"/>
                      </a:lnTo>
                      <a:lnTo>
                        <a:pt x="88459" y="0"/>
                      </a:lnTo>
                      <a:lnTo>
                        <a:pt x="0" y="38800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3" name="Google Shape;553;p41"/>
              <p:cNvGrpSpPr/>
              <p:nvPr/>
            </p:nvGrpSpPr>
            <p:grpSpPr>
              <a:xfrm>
                <a:off x="10580418" y="4730331"/>
                <a:ext cx="311948" cy="649109"/>
                <a:chOff x="8959418" y="2312606"/>
                <a:chExt cx="311948" cy="649109"/>
              </a:xfrm>
            </p:grpSpPr>
            <p:sp>
              <p:nvSpPr>
                <p:cNvPr id="554" name="Google Shape;554;p41"/>
                <p:cNvSpPr/>
                <p:nvPr/>
              </p:nvSpPr>
              <p:spPr>
                <a:xfrm>
                  <a:off x="8959419" y="2357890"/>
                  <a:ext cx="311947" cy="603825"/>
                </a:xfrm>
                <a:custGeom>
                  <a:rect b="b" l="l" r="r" t="t"/>
                  <a:pathLst>
                    <a:path extrusionOk="0" h="603825" w="311947">
                      <a:moveTo>
                        <a:pt x="0" y="543978"/>
                      </a:moveTo>
                      <a:lnTo>
                        <a:pt x="118974" y="565025"/>
                      </a:lnTo>
                      <a:lnTo>
                        <a:pt x="30515" y="603825"/>
                      </a:lnTo>
                      <a:lnTo>
                        <a:pt x="0" y="598782"/>
                      </a:lnTo>
                      <a:close/>
                      <a:moveTo>
                        <a:pt x="161428" y="167243"/>
                      </a:moveTo>
                      <a:cubicBezTo>
                        <a:pt x="161428" y="167243"/>
                        <a:pt x="153813" y="167088"/>
                        <a:pt x="144292" y="172903"/>
                      </a:cubicBezTo>
                      <a:lnTo>
                        <a:pt x="143789" y="173504"/>
                      </a:lnTo>
                      <a:lnTo>
                        <a:pt x="144292" y="172904"/>
                      </a:lnTo>
                      <a:cubicBezTo>
                        <a:pt x="153812" y="167140"/>
                        <a:pt x="161428" y="167243"/>
                        <a:pt x="161428" y="167243"/>
                      </a:cubicBezTo>
                      <a:close/>
                      <a:moveTo>
                        <a:pt x="306029" y="0"/>
                      </a:moveTo>
                      <a:lnTo>
                        <a:pt x="311947" y="480374"/>
                      </a:lnTo>
                      <a:lnTo>
                        <a:pt x="293833" y="488299"/>
                      </a:lnTo>
                      <a:lnTo>
                        <a:pt x="293783" y="488292"/>
                      </a:lnTo>
                      <a:lnTo>
                        <a:pt x="119026" y="564973"/>
                      </a:lnTo>
                      <a:lnTo>
                        <a:pt x="0" y="543977"/>
                      </a:lnTo>
                      <a:lnTo>
                        <a:pt x="52" y="543977"/>
                      </a:lnTo>
                      <a:lnTo>
                        <a:pt x="52" y="444566"/>
                      </a:lnTo>
                      <a:lnTo>
                        <a:pt x="0" y="444558"/>
                      </a:lnTo>
                      <a:lnTo>
                        <a:pt x="0" y="97001"/>
                      </a:lnTo>
                      <a:lnTo>
                        <a:pt x="91032" y="68235"/>
                      </a:lnTo>
                      <a:lnTo>
                        <a:pt x="97618" y="69316"/>
                      </a:lnTo>
                      <a:lnTo>
                        <a:pt x="103794" y="191635"/>
                      </a:lnTo>
                      <a:lnTo>
                        <a:pt x="97619" y="69315"/>
                      </a:lnTo>
                      <a:lnTo>
                        <a:pt x="91032" y="68235"/>
                      </a:lnTo>
                      <a:lnTo>
                        <a:pt x="160399" y="46313"/>
                      </a:lnTo>
                      <a:lnTo>
                        <a:pt x="306029" y="360"/>
                      </a:lnTo>
                      <a:cubicBezTo>
                        <a:pt x="306029" y="360"/>
                        <a:pt x="305720" y="309"/>
                        <a:pt x="305257" y="257"/>
                      </a:cubicBezTo>
                      <a:close/>
                    </a:path>
                  </a:pathLst>
                </a:custGeom>
                <a:solidFill>
                  <a:srgbClr val="CEAE7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41"/>
                <p:cNvSpPr/>
                <p:nvPr/>
              </p:nvSpPr>
              <p:spPr>
                <a:xfrm>
                  <a:off x="8959418" y="2312606"/>
                  <a:ext cx="305206" cy="141873"/>
                </a:xfrm>
                <a:custGeom>
                  <a:rect b="b" l="l" r="r" t="t"/>
                  <a:pathLst>
                    <a:path extrusionOk="0" h="141873" w="305206">
                      <a:moveTo>
                        <a:pt x="0" y="0"/>
                      </a:moveTo>
                      <a:cubicBezTo>
                        <a:pt x="145785" y="21510"/>
                        <a:pt x="293936" y="43843"/>
                        <a:pt x="305206" y="45542"/>
                      </a:cubicBezTo>
                      <a:lnTo>
                        <a:pt x="159678" y="91495"/>
                      </a:lnTo>
                      <a:lnTo>
                        <a:pt x="90260" y="113365"/>
                      </a:lnTo>
                      <a:lnTo>
                        <a:pt x="0" y="141873"/>
                      </a:lnTo>
                      <a:lnTo>
                        <a:pt x="0" y="98596"/>
                      </a:lnTo>
                      <a:lnTo>
                        <a:pt x="0" y="63347"/>
                      </a:lnTo>
                      <a:lnTo>
                        <a:pt x="0" y="63295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41"/>
                <p:cNvSpPr/>
                <p:nvPr/>
              </p:nvSpPr>
              <p:spPr>
                <a:xfrm>
                  <a:off x="8959419" y="2375901"/>
                  <a:ext cx="165236" cy="173733"/>
                </a:xfrm>
                <a:custGeom>
                  <a:rect b="b" l="l" r="r" t="t"/>
                  <a:pathLst>
                    <a:path extrusionOk="0" h="173733" w="165236">
                      <a:moveTo>
                        <a:pt x="160399" y="28302"/>
                      </a:moveTo>
                      <a:lnTo>
                        <a:pt x="165236" y="29177"/>
                      </a:lnTo>
                      <a:lnTo>
                        <a:pt x="161428" y="149232"/>
                      </a:lnTo>
                      <a:cubicBezTo>
                        <a:pt x="161428" y="149232"/>
                        <a:pt x="153813" y="149077"/>
                        <a:pt x="144292" y="154892"/>
                      </a:cubicBezTo>
                      <a:cubicBezTo>
                        <a:pt x="134773" y="160707"/>
                        <a:pt x="132972" y="176402"/>
                        <a:pt x="124120" y="171720"/>
                      </a:cubicBezTo>
                      <a:cubicBezTo>
                        <a:pt x="115270" y="167037"/>
                        <a:pt x="113983" y="165493"/>
                        <a:pt x="110587" y="170073"/>
                      </a:cubicBezTo>
                      <a:cubicBezTo>
                        <a:pt x="107190" y="174704"/>
                        <a:pt x="103794" y="173624"/>
                        <a:pt x="103794" y="173624"/>
                      </a:cubicBezTo>
                      <a:lnTo>
                        <a:pt x="97619" y="51304"/>
                      </a:lnTo>
                      <a:lnTo>
                        <a:pt x="91032" y="50224"/>
                      </a:lnTo>
                      <a:close/>
                      <a:moveTo>
                        <a:pt x="0" y="0"/>
                      </a:moveTo>
                      <a:lnTo>
                        <a:pt x="159678" y="28200"/>
                      </a:lnTo>
                      <a:lnTo>
                        <a:pt x="90260" y="50070"/>
                      </a:lnTo>
                      <a:lnTo>
                        <a:pt x="0" y="35301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57" name="Google Shape;557;p41"/>
          <p:cNvSpPr/>
          <p:nvPr/>
        </p:nvSpPr>
        <p:spPr>
          <a:xfrm>
            <a:off x="4343111" y="2202095"/>
            <a:ext cx="1779018" cy="2006176"/>
          </a:xfrm>
          <a:custGeom>
            <a:rect b="b" l="l" r="r" t="t"/>
            <a:pathLst>
              <a:path extrusionOk="0" h="2452455" w="2174765">
                <a:moveTo>
                  <a:pt x="1101574" y="2309088"/>
                </a:moveTo>
                <a:cubicBezTo>
                  <a:pt x="1108637" y="2318754"/>
                  <a:pt x="1121146" y="2320453"/>
                  <a:pt x="1129875" y="2324344"/>
                </a:cubicBezTo>
                <a:cubicBezTo>
                  <a:pt x="1132784" y="2325641"/>
                  <a:pt x="1135274" y="2327182"/>
                  <a:pt x="1137001" y="2329342"/>
                </a:cubicBezTo>
                <a:cubicBezTo>
                  <a:pt x="1145029" y="2339410"/>
                  <a:pt x="1145100" y="2353611"/>
                  <a:pt x="1147267" y="2365853"/>
                </a:cubicBezTo>
                <a:cubicBezTo>
                  <a:pt x="1148338" y="2371993"/>
                  <a:pt x="1140796" y="2369494"/>
                  <a:pt x="1136482" y="2368953"/>
                </a:cubicBezTo>
                <a:cubicBezTo>
                  <a:pt x="1120166" y="2366960"/>
                  <a:pt x="1104588" y="2360740"/>
                  <a:pt x="1088567" y="2348797"/>
                </a:cubicBezTo>
                <a:cubicBezTo>
                  <a:pt x="1083263" y="2343197"/>
                  <a:pt x="1066529" y="2337028"/>
                  <a:pt x="1071101" y="2329860"/>
                </a:cubicBezTo>
                <a:cubicBezTo>
                  <a:pt x="1077189" y="2320299"/>
                  <a:pt x="1091060" y="2315767"/>
                  <a:pt x="1101574" y="2309088"/>
                </a:cubicBezTo>
                <a:close/>
                <a:moveTo>
                  <a:pt x="1170430" y="2299560"/>
                </a:moveTo>
                <a:cubicBezTo>
                  <a:pt x="1176508" y="2296054"/>
                  <a:pt x="1186176" y="2296700"/>
                  <a:pt x="1198208" y="2302150"/>
                </a:cubicBezTo>
                <a:cubicBezTo>
                  <a:pt x="1205161" y="2305305"/>
                  <a:pt x="1210376" y="2307672"/>
                  <a:pt x="1214087" y="2309743"/>
                </a:cubicBezTo>
                <a:cubicBezTo>
                  <a:pt x="1225223" y="2315957"/>
                  <a:pt x="1222830" y="2319514"/>
                  <a:pt x="1213257" y="2333742"/>
                </a:cubicBezTo>
                <a:cubicBezTo>
                  <a:pt x="1204126" y="2347347"/>
                  <a:pt x="1192623" y="2356664"/>
                  <a:pt x="1174260" y="2364964"/>
                </a:cubicBezTo>
                <a:cubicBezTo>
                  <a:pt x="1170529" y="2349127"/>
                  <a:pt x="1167021" y="2335468"/>
                  <a:pt x="1164185" y="2321885"/>
                </a:cubicBezTo>
                <a:cubicBezTo>
                  <a:pt x="1161861" y="2310725"/>
                  <a:pt x="1164351" y="2303066"/>
                  <a:pt x="1170430" y="2299560"/>
                </a:cubicBezTo>
                <a:close/>
                <a:moveTo>
                  <a:pt x="1040728" y="2229571"/>
                </a:moveTo>
                <a:cubicBezTo>
                  <a:pt x="1056328" y="2236412"/>
                  <a:pt x="1072850" y="2242520"/>
                  <a:pt x="1086779" y="2252101"/>
                </a:cubicBezTo>
                <a:cubicBezTo>
                  <a:pt x="1098078" y="2259857"/>
                  <a:pt x="1093177" y="2269759"/>
                  <a:pt x="1086857" y="2275029"/>
                </a:cubicBezTo>
                <a:cubicBezTo>
                  <a:pt x="1075382" y="2284575"/>
                  <a:pt x="1062215" y="2292579"/>
                  <a:pt x="1048735" y="2301982"/>
                </a:cubicBezTo>
                <a:cubicBezTo>
                  <a:pt x="1035912" y="2277954"/>
                  <a:pt x="1034666" y="2256624"/>
                  <a:pt x="1034840" y="2235444"/>
                </a:cubicBezTo>
                <a:cubicBezTo>
                  <a:pt x="1034860" y="2232084"/>
                  <a:pt x="1034888" y="2227016"/>
                  <a:pt x="1040728" y="2229571"/>
                </a:cubicBezTo>
                <a:close/>
                <a:moveTo>
                  <a:pt x="1225548" y="2220186"/>
                </a:moveTo>
                <a:cubicBezTo>
                  <a:pt x="1234290" y="2245724"/>
                  <a:pt x="1235963" y="2268049"/>
                  <a:pt x="1231273" y="2289976"/>
                </a:cubicBezTo>
                <a:cubicBezTo>
                  <a:pt x="1219072" y="2284125"/>
                  <a:pt x="1207661" y="2278612"/>
                  <a:pt x="1196226" y="2273189"/>
                </a:cubicBezTo>
                <a:cubicBezTo>
                  <a:pt x="1181645" y="2266286"/>
                  <a:pt x="1177081" y="2255801"/>
                  <a:pt x="1186462" y="2248265"/>
                </a:cubicBezTo>
                <a:cubicBezTo>
                  <a:pt x="1198458" y="2238642"/>
                  <a:pt x="1211628" y="2230088"/>
                  <a:pt x="1225548" y="2220186"/>
                </a:cubicBezTo>
                <a:close/>
                <a:moveTo>
                  <a:pt x="1091575" y="2145038"/>
                </a:moveTo>
                <a:cubicBezTo>
                  <a:pt x="1097110" y="2167711"/>
                  <a:pt x="1102189" y="2187578"/>
                  <a:pt x="1106694" y="2207380"/>
                </a:cubicBezTo>
                <a:cubicBezTo>
                  <a:pt x="1110717" y="2225071"/>
                  <a:pt x="1104727" y="2228477"/>
                  <a:pt x="1085729" y="2220042"/>
                </a:cubicBezTo>
                <a:cubicBezTo>
                  <a:pt x="1082320" y="2218519"/>
                  <a:pt x="1078839" y="2217106"/>
                  <a:pt x="1075452" y="2215440"/>
                </a:cubicBezTo>
                <a:cubicBezTo>
                  <a:pt x="1038592" y="2197240"/>
                  <a:pt x="1038692" y="2197306"/>
                  <a:pt x="1057210" y="2172005"/>
                </a:cubicBezTo>
                <a:cubicBezTo>
                  <a:pt x="1065362" y="2160861"/>
                  <a:pt x="1075652" y="2151899"/>
                  <a:pt x="1091575" y="2145038"/>
                </a:cubicBezTo>
                <a:close/>
                <a:moveTo>
                  <a:pt x="1125410" y="2138570"/>
                </a:moveTo>
                <a:cubicBezTo>
                  <a:pt x="1127056" y="2138300"/>
                  <a:pt x="1129372" y="2138808"/>
                  <a:pt x="1131384" y="2139023"/>
                </a:cubicBezTo>
                <a:cubicBezTo>
                  <a:pt x="1147025" y="2140726"/>
                  <a:pt x="1162064" y="2145956"/>
                  <a:pt x="1177520" y="2156074"/>
                </a:cubicBezTo>
                <a:cubicBezTo>
                  <a:pt x="1189011" y="2164196"/>
                  <a:pt x="1206926" y="2176394"/>
                  <a:pt x="1205167" y="2185928"/>
                </a:cubicBezTo>
                <a:cubicBezTo>
                  <a:pt x="1202734" y="2199099"/>
                  <a:pt x="1184965" y="2204155"/>
                  <a:pt x="1173090" y="2212013"/>
                </a:cubicBezTo>
                <a:cubicBezTo>
                  <a:pt x="1170518" y="2213708"/>
                  <a:pt x="1168386" y="2210423"/>
                  <a:pt x="1166241" y="2208578"/>
                </a:cubicBezTo>
                <a:cubicBezTo>
                  <a:pt x="1163957" y="2206616"/>
                  <a:pt x="1161220" y="2205063"/>
                  <a:pt x="1159096" y="2203023"/>
                </a:cubicBezTo>
                <a:cubicBezTo>
                  <a:pt x="1151891" y="2196083"/>
                  <a:pt x="1139851" y="2203806"/>
                  <a:pt x="1136634" y="2195004"/>
                </a:cubicBezTo>
                <a:cubicBezTo>
                  <a:pt x="1130278" y="2177664"/>
                  <a:pt x="1127490" y="2160187"/>
                  <a:pt x="1123460" y="2142781"/>
                </a:cubicBezTo>
                <a:cubicBezTo>
                  <a:pt x="1122790" y="2139886"/>
                  <a:pt x="1123765" y="2138839"/>
                  <a:pt x="1125410" y="2138570"/>
                </a:cubicBezTo>
                <a:close/>
                <a:moveTo>
                  <a:pt x="1130444" y="2110465"/>
                </a:moveTo>
                <a:cubicBezTo>
                  <a:pt x="1079067" y="2109633"/>
                  <a:pt x="1031376" y="2142720"/>
                  <a:pt x="1012001" y="2198760"/>
                </a:cubicBezTo>
                <a:cubicBezTo>
                  <a:pt x="986169" y="2273481"/>
                  <a:pt x="1020458" y="2360713"/>
                  <a:pt x="1088589" y="2393599"/>
                </a:cubicBezTo>
                <a:cubicBezTo>
                  <a:pt x="1156720" y="2426484"/>
                  <a:pt x="1232892" y="2392570"/>
                  <a:pt x="1258725" y="2317850"/>
                </a:cubicBezTo>
                <a:cubicBezTo>
                  <a:pt x="1281328" y="2252468"/>
                  <a:pt x="1257901" y="2177509"/>
                  <a:pt x="1206049" y="2137760"/>
                </a:cubicBezTo>
                <a:cubicBezTo>
                  <a:pt x="1198641" y="2132081"/>
                  <a:pt x="1190654" y="2127121"/>
                  <a:pt x="1182137" y="2123011"/>
                </a:cubicBezTo>
                <a:cubicBezTo>
                  <a:pt x="1165105" y="2114789"/>
                  <a:pt x="1147569" y="2110743"/>
                  <a:pt x="1130444" y="2110465"/>
                </a:cubicBezTo>
                <a:close/>
                <a:moveTo>
                  <a:pt x="888751" y="1227400"/>
                </a:moveTo>
                <a:cubicBezTo>
                  <a:pt x="878307" y="1229444"/>
                  <a:pt x="867437" y="1229444"/>
                  <a:pt x="853786" y="1230607"/>
                </a:cubicBezTo>
                <a:cubicBezTo>
                  <a:pt x="899989" y="1308823"/>
                  <a:pt x="944745" y="1384569"/>
                  <a:pt x="989897" y="1460968"/>
                </a:cubicBezTo>
                <a:cubicBezTo>
                  <a:pt x="999830" y="1455178"/>
                  <a:pt x="1009508" y="1449645"/>
                  <a:pt x="1019071" y="1443940"/>
                </a:cubicBezTo>
                <a:cubicBezTo>
                  <a:pt x="1031417" y="1436562"/>
                  <a:pt x="1031531" y="1435369"/>
                  <a:pt x="1024662" y="1423166"/>
                </a:cubicBezTo>
                <a:cubicBezTo>
                  <a:pt x="1014786" y="1405599"/>
                  <a:pt x="1004966" y="1387974"/>
                  <a:pt x="995516" y="1370180"/>
                </a:cubicBezTo>
                <a:cubicBezTo>
                  <a:pt x="985611" y="1351506"/>
                  <a:pt x="976587" y="1332350"/>
                  <a:pt x="966398" y="1313846"/>
                </a:cubicBezTo>
                <a:cubicBezTo>
                  <a:pt x="954762" y="1292732"/>
                  <a:pt x="940289" y="1272922"/>
                  <a:pt x="930781" y="1250955"/>
                </a:cubicBezTo>
                <a:cubicBezTo>
                  <a:pt x="921984" y="1230636"/>
                  <a:pt x="909922" y="1223257"/>
                  <a:pt x="888751" y="1227400"/>
                </a:cubicBezTo>
                <a:close/>
                <a:moveTo>
                  <a:pt x="1020661" y="1207846"/>
                </a:moveTo>
                <a:cubicBezTo>
                  <a:pt x="999971" y="1210911"/>
                  <a:pt x="979255" y="1213891"/>
                  <a:pt x="956635" y="1217155"/>
                </a:cubicBezTo>
                <a:cubicBezTo>
                  <a:pt x="965547" y="1233275"/>
                  <a:pt x="972954" y="1247181"/>
                  <a:pt x="980844" y="1260804"/>
                </a:cubicBezTo>
                <a:cubicBezTo>
                  <a:pt x="988195" y="1273518"/>
                  <a:pt x="996623" y="1285636"/>
                  <a:pt x="1003605" y="1298549"/>
                </a:cubicBezTo>
                <a:cubicBezTo>
                  <a:pt x="1015524" y="1320657"/>
                  <a:pt x="1026564" y="1343247"/>
                  <a:pt x="1038228" y="1365497"/>
                </a:cubicBezTo>
                <a:cubicBezTo>
                  <a:pt x="1046487" y="1381277"/>
                  <a:pt x="1055001" y="1396914"/>
                  <a:pt x="1063827" y="1412381"/>
                </a:cubicBezTo>
                <a:cubicBezTo>
                  <a:pt x="1065161" y="1414709"/>
                  <a:pt x="1069787" y="1417689"/>
                  <a:pt x="1071376" y="1416979"/>
                </a:cubicBezTo>
                <a:cubicBezTo>
                  <a:pt x="1084119" y="1411360"/>
                  <a:pt x="1096492" y="1404889"/>
                  <a:pt x="1109036" y="1398759"/>
                </a:cubicBezTo>
                <a:cubicBezTo>
                  <a:pt x="1112243" y="1397198"/>
                  <a:pt x="1115507" y="1395666"/>
                  <a:pt x="1118913" y="1394502"/>
                </a:cubicBezTo>
                <a:cubicBezTo>
                  <a:pt x="1124816" y="1392515"/>
                  <a:pt x="1128930" y="1389961"/>
                  <a:pt x="1124958" y="1382838"/>
                </a:cubicBezTo>
                <a:cubicBezTo>
                  <a:pt x="1121722" y="1377048"/>
                  <a:pt x="1118828" y="1371060"/>
                  <a:pt x="1115763" y="1365185"/>
                </a:cubicBezTo>
                <a:cubicBezTo>
                  <a:pt x="1104893" y="1344354"/>
                  <a:pt x="1094279" y="1323353"/>
                  <a:pt x="1083097" y="1302692"/>
                </a:cubicBezTo>
                <a:cubicBezTo>
                  <a:pt x="1067459" y="1273830"/>
                  <a:pt x="1051113" y="1245337"/>
                  <a:pt x="1035646" y="1216388"/>
                </a:cubicBezTo>
                <a:cubicBezTo>
                  <a:pt x="1032070" y="1209719"/>
                  <a:pt x="1027955" y="1206796"/>
                  <a:pt x="1020661" y="1207846"/>
                </a:cubicBezTo>
                <a:close/>
                <a:moveTo>
                  <a:pt x="1114542" y="1191584"/>
                </a:moveTo>
                <a:cubicBezTo>
                  <a:pt x="1099472" y="1192011"/>
                  <a:pt x="1084487" y="1194820"/>
                  <a:pt x="1068282" y="1196863"/>
                </a:cubicBezTo>
                <a:cubicBezTo>
                  <a:pt x="1101572" y="1255554"/>
                  <a:pt x="1133925" y="1312598"/>
                  <a:pt x="1166875" y="1370691"/>
                </a:cubicBezTo>
                <a:cubicBezTo>
                  <a:pt x="1181235" y="1363113"/>
                  <a:pt x="1195511" y="1355593"/>
                  <a:pt x="1210637" y="1347619"/>
                </a:cubicBezTo>
                <a:cubicBezTo>
                  <a:pt x="1208962" y="1343617"/>
                  <a:pt x="1208083" y="1340523"/>
                  <a:pt x="1206494" y="1337827"/>
                </a:cubicBezTo>
                <a:cubicBezTo>
                  <a:pt x="1189891" y="1309532"/>
                  <a:pt x="1173034" y="1281351"/>
                  <a:pt x="1156545" y="1252999"/>
                </a:cubicBezTo>
                <a:cubicBezTo>
                  <a:pt x="1146696" y="1236084"/>
                  <a:pt x="1137757" y="1218631"/>
                  <a:pt x="1127569" y="1201915"/>
                </a:cubicBezTo>
                <a:cubicBezTo>
                  <a:pt x="1124759" y="1197317"/>
                  <a:pt x="1118856" y="1191443"/>
                  <a:pt x="1114542" y="1191584"/>
                </a:cubicBezTo>
                <a:close/>
                <a:moveTo>
                  <a:pt x="712198" y="1084138"/>
                </a:moveTo>
                <a:cubicBezTo>
                  <a:pt x="703826" y="1113908"/>
                  <a:pt x="704734" y="1139365"/>
                  <a:pt x="725366" y="1163432"/>
                </a:cubicBezTo>
                <a:cubicBezTo>
                  <a:pt x="738847" y="1179154"/>
                  <a:pt x="749376" y="1198056"/>
                  <a:pt x="758174" y="1216956"/>
                </a:cubicBezTo>
                <a:cubicBezTo>
                  <a:pt x="776309" y="1255893"/>
                  <a:pt x="794131" y="1295115"/>
                  <a:pt x="805398" y="1336805"/>
                </a:cubicBezTo>
                <a:cubicBezTo>
                  <a:pt x="813628" y="1367229"/>
                  <a:pt x="822426" y="1397510"/>
                  <a:pt x="829606" y="1428161"/>
                </a:cubicBezTo>
                <a:cubicBezTo>
                  <a:pt x="834828" y="1450440"/>
                  <a:pt x="834318" y="1474619"/>
                  <a:pt x="842463" y="1495564"/>
                </a:cubicBezTo>
                <a:cubicBezTo>
                  <a:pt x="873112" y="1574261"/>
                  <a:pt x="880123" y="1655400"/>
                  <a:pt x="872233" y="1738384"/>
                </a:cubicBezTo>
                <a:cubicBezTo>
                  <a:pt x="868856" y="1773944"/>
                  <a:pt x="863691" y="1809220"/>
                  <a:pt x="867749" y="1845121"/>
                </a:cubicBezTo>
                <a:cubicBezTo>
                  <a:pt x="869679" y="1862206"/>
                  <a:pt x="871978" y="1879887"/>
                  <a:pt x="869565" y="1896659"/>
                </a:cubicBezTo>
                <a:cubicBezTo>
                  <a:pt x="865138" y="1927366"/>
                  <a:pt x="873624" y="1952568"/>
                  <a:pt x="891248" y="1977429"/>
                </a:cubicBezTo>
                <a:cubicBezTo>
                  <a:pt x="914292" y="2009925"/>
                  <a:pt x="927631" y="2046392"/>
                  <a:pt x="921359" y="2087288"/>
                </a:cubicBezTo>
                <a:cubicBezTo>
                  <a:pt x="919145" y="2101790"/>
                  <a:pt x="924481" y="2111128"/>
                  <a:pt x="935606" y="2119528"/>
                </a:cubicBezTo>
                <a:cubicBezTo>
                  <a:pt x="946674" y="2127872"/>
                  <a:pt x="956607" y="2137691"/>
                  <a:pt x="967959" y="2147681"/>
                </a:cubicBezTo>
                <a:cubicBezTo>
                  <a:pt x="969151" y="2144276"/>
                  <a:pt x="969322" y="2141835"/>
                  <a:pt x="970599" y="2140501"/>
                </a:cubicBezTo>
                <a:cubicBezTo>
                  <a:pt x="989188" y="2120975"/>
                  <a:pt x="1005393" y="2099577"/>
                  <a:pt x="1029629" y="2085330"/>
                </a:cubicBezTo>
                <a:cubicBezTo>
                  <a:pt x="1072398" y="2060213"/>
                  <a:pt x="1117891" y="2052211"/>
                  <a:pt x="1165939" y="2059079"/>
                </a:cubicBezTo>
                <a:cubicBezTo>
                  <a:pt x="1208565" y="2065151"/>
                  <a:pt x="1245715" y="2083684"/>
                  <a:pt x="1275684" y="2115441"/>
                </a:cubicBezTo>
                <a:cubicBezTo>
                  <a:pt x="1277643" y="2117513"/>
                  <a:pt x="1281899" y="2119528"/>
                  <a:pt x="1284085" y="2118761"/>
                </a:cubicBezTo>
                <a:cubicBezTo>
                  <a:pt x="1287093" y="2117711"/>
                  <a:pt x="1291407" y="2113852"/>
                  <a:pt x="1291265" y="2111383"/>
                </a:cubicBezTo>
                <a:cubicBezTo>
                  <a:pt x="1290272" y="2093645"/>
                  <a:pt x="1292542" y="2074091"/>
                  <a:pt x="1285731" y="2058653"/>
                </a:cubicBezTo>
                <a:cubicBezTo>
                  <a:pt x="1272449" y="2028513"/>
                  <a:pt x="1254087" y="2000587"/>
                  <a:pt x="1237484" y="1971952"/>
                </a:cubicBezTo>
                <a:cubicBezTo>
                  <a:pt x="1227183" y="1954186"/>
                  <a:pt x="1216143" y="1936846"/>
                  <a:pt x="1205699" y="1919164"/>
                </a:cubicBezTo>
                <a:cubicBezTo>
                  <a:pt x="1180497" y="1876453"/>
                  <a:pt x="1155552" y="1833571"/>
                  <a:pt x="1130293" y="1790858"/>
                </a:cubicBezTo>
                <a:cubicBezTo>
                  <a:pt x="1112073" y="1760009"/>
                  <a:pt x="1093257" y="1729472"/>
                  <a:pt x="1075208" y="1698538"/>
                </a:cubicBezTo>
                <a:cubicBezTo>
                  <a:pt x="1051936" y="1658636"/>
                  <a:pt x="1029402" y="1618308"/>
                  <a:pt x="1006073" y="1578462"/>
                </a:cubicBezTo>
                <a:cubicBezTo>
                  <a:pt x="986434" y="1544888"/>
                  <a:pt x="965916" y="1511825"/>
                  <a:pt x="946106" y="1478337"/>
                </a:cubicBezTo>
                <a:cubicBezTo>
                  <a:pt x="912107" y="1420811"/>
                  <a:pt x="878420" y="1363113"/>
                  <a:pt x="844534" y="1305531"/>
                </a:cubicBezTo>
                <a:cubicBezTo>
                  <a:pt x="824015" y="1270680"/>
                  <a:pt x="803270" y="1235943"/>
                  <a:pt x="782808" y="1201063"/>
                </a:cubicBezTo>
                <a:cubicBezTo>
                  <a:pt x="763594" y="1168313"/>
                  <a:pt x="744721" y="1135392"/>
                  <a:pt x="725480" y="1102698"/>
                </a:cubicBezTo>
                <a:cubicBezTo>
                  <a:pt x="721904" y="1096426"/>
                  <a:pt x="717136" y="1090920"/>
                  <a:pt x="712198" y="1084138"/>
                </a:cubicBezTo>
                <a:close/>
                <a:moveTo>
                  <a:pt x="747361" y="899497"/>
                </a:moveTo>
                <a:cubicBezTo>
                  <a:pt x="735527" y="909855"/>
                  <a:pt x="722500" y="922513"/>
                  <a:pt x="708139" y="933468"/>
                </a:cubicBezTo>
                <a:cubicBezTo>
                  <a:pt x="687848" y="948935"/>
                  <a:pt x="677972" y="969794"/>
                  <a:pt x="672154" y="993719"/>
                </a:cubicBezTo>
                <a:cubicBezTo>
                  <a:pt x="670139" y="1002006"/>
                  <a:pt x="672239" y="1006490"/>
                  <a:pt x="680072" y="1009072"/>
                </a:cubicBezTo>
                <a:cubicBezTo>
                  <a:pt x="720996" y="1022609"/>
                  <a:pt x="749887" y="1050337"/>
                  <a:pt x="771001" y="1086947"/>
                </a:cubicBezTo>
                <a:cubicBezTo>
                  <a:pt x="787576" y="1115667"/>
                  <a:pt x="803951" y="1144530"/>
                  <a:pt x="819758" y="1173677"/>
                </a:cubicBezTo>
                <a:cubicBezTo>
                  <a:pt x="824385" y="1182191"/>
                  <a:pt x="829436" y="1185625"/>
                  <a:pt x="839369" y="1184405"/>
                </a:cubicBezTo>
                <a:cubicBezTo>
                  <a:pt x="880832" y="1179267"/>
                  <a:pt x="922409" y="1174954"/>
                  <a:pt x="963900" y="1170044"/>
                </a:cubicBezTo>
                <a:cubicBezTo>
                  <a:pt x="1004456" y="1165248"/>
                  <a:pt x="1044954" y="1160054"/>
                  <a:pt x="1085481" y="1155116"/>
                </a:cubicBezTo>
                <a:cubicBezTo>
                  <a:pt x="1091554" y="1154378"/>
                  <a:pt x="1093229" y="1152704"/>
                  <a:pt x="1089682" y="1146545"/>
                </a:cubicBezTo>
                <a:cubicBezTo>
                  <a:pt x="1080542" y="1130709"/>
                  <a:pt x="1072398" y="1114277"/>
                  <a:pt x="1063458" y="1098328"/>
                </a:cubicBezTo>
                <a:cubicBezTo>
                  <a:pt x="1047509" y="1069891"/>
                  <a:pt x="1030594" y="1042078"/>
                  <a:pt x="1007237" y="1018920"/>
                </a:cubicBezTo>
                <a:cubicBezTo>
                  <a:pt x="1004570" y="1016280"/>
                  <a:pt x="1000341" y="1013953"/>
                  <a:pt x="996737" y="1013755"/>
                </a:cubicBezTo>
                <a:cubicBezTo>
                  <a:pt x="981128" y="1013017"/>
                  <a:pt x="965320" y="1011825"/>
                  <a:pt x="949881" y="1013414"/>
                </a:cubicBezTo>
                <a:cubicBezTo>
                  <a:pt x="940657" y="1014351"/>
                  <a:pt x="931774" y="1019743"/>
                  <a:pt x="923034" y="1023773"/>
                </a:cubicBezTo>
                <a:cubicBezTo>
                  <a:pt x="907879" y="1030726"/>
                  <a:pt x="893774" y="1040716"/>
                  <a:pt x="875696" y="1038162"/>
                </a:cubicBezTo>
                <a:cubicBezTo>
                  <a:pt x="873851" y="1037907"/>
                  <a:pt x="870615" y="1038530"/>
                  <a:pt x="869991" y="1039751"/>
                </a:cubicBezTo>
                <a:cubicBezTo>
                  <a:pt x="865847" y="1048038"/>
                  <a:pt x="858668" y="1046902"/>
                  <a:pt x="851686" y="1046136"/>
                </a:cubicBezTo>
                <a:cubicBezTo>
                  <a:pt x="842576" y="1045143"/>
                  <a:pt x="832785" y="1041000"/>
                  <a:pt x="824554" y="1043100"/>
                </a:cubicBezTo>
                <a:cubicBezTo>
                  <a:pt x="803951" y="1048379"/>
                  <a:pt x="791804" y="1039127"/>
                  <a:pt x="781076" y="1023802"/>
                </a:cubicBezTo>
                <a:cubicBezTo>
                  <a:pt x="778636" y="1020311"/>
                  <a:pt x="774123" y="1017927"/>
                  <a:pt x="770093" y="1015940"/>
                </a:cubicBezTo>
                <a:cubicBezTo>
                  <a:pt x="764048" y="1012932"/>
                  <a:pt x="757606" y="1010690"/>
                  <a:pt x="751334" y="1008136"/>
                </a:cubicBezTo>
                <a:cubicBezTo>
                  <a:pt x="740890" y="1003879"/>
                  <a:pt x="745147" y="995223"/>
                  <a:pt x="746197" y="988383"/>
                </a:cubicBezTo>
                <a:cubicBezTo>
                  <a:pt x="747332" y="981146"/>
                  <a:pt x="752327" y="976520"/>
                  <a:pt x="760501" y="977314"/>
                </a:cubicBezTo>
                <a:cubicBezTo>
                  <a:pt x="765893" y="977854"/>
                  <a:pt x="771371" y="979557"/>
                  <a:pt x="776620" y="978961"/>
                </a:cubicBezTo>
                <a:cubicBezTo>
                  <a:pt x="779941" y="978592"/>
                  <a:pt x="783460" y="975414"/>
                  <a:pt x="785787" y="972576"/>
                </a:cubicBezTo>
                <a:cubicBezTo>
                  <a:pt x="786980" y="971128"/>
                  <a:pt x="786610" y="967212"/>
                  <a:pt x="785503" y="965225"/>
                </a:cubicBezTo>
                <a:cubicBezTo>
                  <a:pt x="772761" y="942975"/>
                  <a:pt x="759763" y="920838"/>
                  <a:pt x="747361" y="899497"/>
                </a:cubicBezTo>
                <a:close/>
                <a:moveTo>
                  <a:pt x="775996" y="388"/>
                </a:moveTo>
                <a:cubicBezTo>
                  <a:pt x="792059" y="-1657"/>
                  <a:pt x="809967" y="4787"/>
                  <a:pt x="826030" y="10348"/>
                </a:cubicBezTo>
                <a:cubicBezTo>
                  <a:pt x="856964" y="21049"/>
                  <a:pt x="879924" y="42731"/>
                  <a:pt x="897945" y="69550"/>
                </a:cubicBezTo>
                <a:cubicBezTo>
                  <a:pt x="901720" y="75169"/>
                  <a:pt x="905551" y="76588"/>
                  <a:pt x="911908" y="76759"/>
                </a:cubicBezTo>
                <a:cubicBezTo>
                  <a:pt x="934839" y="77382"/>
                  <a:pt x="957855" y="77609"/>
                  <a:pt x="980616" y="80164"/>
                </a:cubicBezTo>
                <a:cubicBezTo>
                  <a:pt x="1001589" y="82520"/>
                  <a:pt x="1019214" y="101222"/>
                  <a:pt x="1022421" y="121996"/>
                </a:cubicBezTo>
                <a:cubicBezTo>
                  <a:pt x="1022903" y="125147"/>
                  <a:pt x="1020548" y="130425"/>
                  <a:pt x="1017880" y="132071"/>
                </a:cubicBezTo>
                <a:cubicBezTo>
                  <a:pt x="1008968" y="137548"/>
                  <a:pt x="999575" y="142572"/>
                  <a:pt x="989783" y="146261"/>
                </a:cubicBezTo>
                <a:cubicBezTo>
                  <a:pt x="985214" y="147992"/>
                  <a:pt x="979255" y="146687"/>
                  <a:pt x="974033" y="146034"/>
                </a:cubicBezTo>
                <a:cubicBezTo>
                  <a:pt x="953599" y="143423"/>
                  <a:pt x="933194" y="140528"/>
                  <a:pt x="912278" y="137662"/>
                </a:cubicBezTo>
                <a:cubicBezTo>
                  <a:pt x="913299" y="148872"/>
                  <a:pt x="914207" y="157698"/>
                  <a:pt x="914917" y="166553"/>
                </a:cubicBezTo>
                <a:cubicBezTo>
                  <a:pt x="915768" y="176769"/>
                  <a:pt x="913980" y="186390"/>
                  <a:pt x="906999" y="194308"/>
                </a:cubicBezTo>
                <a:cubicBezTo>
                  <a:pt x="902798" y="199048"/>
                  <a:pt x="902770" y="203845"/>
                  <a:pt x="905154" y="209265"/>
                </a:cubicBezTo>
                <a:cubicBezTo>
                  <a:pt x="907822" y="215394"/>
                  <a:pt x="910234" y="221639"/>
                  <a:pt x="912731" y="227854"/>
                </a:cubicBezTo>
                <a:cubicBezTo>
                  <a:pt x="915201" y="233983"/>
                  <a:pt x="913810" y="238582"/>
                  <a:pt x="907169" y="240596"/>
                </a:cubicBezTo>
                <a:cubicBezTo>
                  <a:pt x="901663" y="242271"/>
                  <a:pt x="900982" y="246131"/>
                  <a:pt x="899875" y="251295"/>
                </a:cubicBezTo>
                <a:cubicBezTo>
                  <a:pt x="896016" y="269005"/>
                  <a:pt x="890879" y="286430"/>
                  <a:pt x="886537" y="304055"/>
                </a:cubicBezTo>
                <a:cubicBezTo>
                  <a:pt x="884947" y="310525"/>
                  <a:pt x="884181" y="317222"/>
                  <a:pt x="883131" y="323835"/>
                </a:cubicBezTo>
                <a:cubicBezTo>
                  <a:pt x="881315" y="335443"/>
                  <a:pt x="873596" y="342197"/>
                  <a:pt x="861704" y="342623"/>
                </a:cubicBezTo>
                <a:cubicBezTo>
                  <a:pt x="839425" y="343360"/>
                  <a:pt x="817148" y="344155"/>
                  <a:pt x="794869" y="344921"/>
                </a:cubicBezTo>
                <a:cubicBezTo>
                  <a:pt x="794245" y="345914"/>
                  <a:pt x="793592" y="346908"/>
                  <a:pt x="792968" y="347902"/>
                </a:cubicBezTo>
                <a:cubicBezTo>
                  <a:pt x="801624" y="359821"/>
                  <a:pt x="809769" y="372195"/>
                  <a:pt x="819191" y="383490"/>
                </a:cubicBezTo>
                <a:cubicBezTo>
                  <a:pt x="823590" y="388769"/>
                  <a:pt x="826598" y="393565"/>
                  <a:pt x="825605" y="400404"/>
                </a:cubicBezTo>
                <a:cubicBezTo>
                  <a:pt x="823902" y="412069"/>
                  <a:pt x="827336" y="421491"/>
                  <a:pt x="834998" y="430885"/>
                </a:cubicBezTo>
                <a:cubicBezTo>
                  <a:pt x="859093" y="460400"/>
                  <a:pt x="861591" y="494144"/>
                  <a:pt x="853843" y="530385"/>
                </a:cubicBezTo>
                <a:cubicBezTo>
                  <a:pt x="848592" y="554962"/>
                  <a:pt x="844761" y="580107"/>
                  <a:pt x="843342" y="605167"/>
                </a:cubicBezTo>
                <a:cubicBezTo>
                  <a:pt x="842434" y="621656"/>
                  <a:pt x="847315" y="638428"/>
                  <a:pt x="848990" y="655144"/>
                </a:cubicBezTo>
                <a:cubicBezTo>
                  <a:pt x="854666" y="711649"/>
                  <a:pt x="860541" y="768154"/>
                  <a:pt x="865167" y="824772"/>
                </a:cubicBezTo>
                <a:cubicBezTo>
                  <a:pt x="866103" y="836067"/>
                  <a:pt x="861676" y="847760"/>
                  <a:pt x="860058" y="859339"/>
                </a:cubicBezTo>
                <a:cubicBezTo>
                  <a:pt x="859348" y="864504"/>
                  <a:pt x="858525" y="870010"/>
                  <a:pt x="859491" y="875034"/>
                </a:cubicBezTo>
                <a:cubicBezTo>
                  <a:pt x="863152" y="894360"/>
                  <a:pt x="867351" y="913602"/>
                  <a:pt x="871722" y="932787"/>
                </a:cubicBezTo>
                <a:cubicBezTo>
                  <a:pt x="872460" y="935993"/>
                  <a:pt x="874191" y="939626"/>
                  <a:pt x="876632" y="941698"/>
                </a:cubicBezTo>
                <a:cubicBezTo>
                  <a:pt x="887814" y="951120"/>
                  <a:pt x="899279" y="960286"/>
                  <a:pt x="911029" y="969028"/>
                </a:cubicBezTo>
                <a:cubicBezTo>
                  <a:pt x="913498" y="970873"/>
                  <a:pt x="917613" y="970986"/>
                  <a:pt x="920990" y="971043"/>
                </a:cubicBezTo>
                <a:cubicBezTo>
                  <a:pt x="946532" y="971553"/>
                  <a:pt x="972074" y="971639"/>
                  <a:pt x="997617" y="972433"/>
                </a:cubicBezTo>
                <a:cubicBezTo>
                  <a:pt x="1002355" y="972576"/>
                  <a:pt x="1007124" y="974987"/>
                  <a:pt x="1011693" y="976889"/>
                </a:cubicBezTo>
                <a:cubicBezTo>
                  <a:pt x="1014276" y="977968"/>
                  <a:pt x="1016290" y="980352"/>
                  <a:pt x="1018816" y="981714"/>
                </a:cubicBezTo>
                <a:cubicBezTo>
                  <a:pt x="1054972" y="1001353"/>
                  <a:pt x="1075747" y="1034302"/>
                  <a:pt x="1094818" y="1068897"/>
                </a:cubicBezTo>
                <a:cubicBezTo>
                  <a:pt x="1103701" y="1085018"/>
                  <a:pt x="1114059" y="1100314"/>
                  <a:pt x="1123510" y="1116151"/>
                </a:cubicBezTo>
                <a:cubicBezTo>
                  <a:pt x="1131145" y="1128921"/>
                  <a:pt x="1138552" y="1141834"/>
                  <a:pt x="1145846" y="1154804"/>
                </a:cubicBezTo>
                <a:cubicBezTo>
                  <a:pt x="1161511" y="1182758"/>
                  <a:pt x="1176922" y="1210883"/>
                  <a:pt x="1192673" y="1238781"/>
                </a:cubicBezTo>
                <a:cubicBezTo>
                  <a:pt x="1202350" y="1255922"/>
                  <a:pt x="1212141" y="1273007"/>
                  <a:pt x="1222556" y="1289666"/>
                </a:cubicBezTo>
                <a:cubicBezTo>
                  <a:pt x="1229255" y="1300394"/>
                  <a:pt x="1236945" y="1310525"/>
                  <a:pt x="1244835" y="1320458"/>
                </a:cubicBezTo>
                <a:cubicBezTo>
                  <a:pt x="1246283" y="1322275"/>
                  <a:pt x="1251362" y="1323183"/>
                  <a:pt x="1253576" y="1322076"/>
                </a:cubicBezTo>
                <a:cubicBezTo>
                  <a:pt x="1278693" y="1309589"/>
                  <a:pt x="1303184" y="1295881"/>
                  <a:pt x="1328613" y="1284076"/>
                </a:cubicBezTo>
                <a:cubicBezTo>
                  <a:pt x="1346407" y="1275816"/>
                  <a:pt x="1365223" y="1269687"/>
                  <a:pt x="1383784" y="1263187"/>
                </a:cubicBezTo>
                <a:cubicBezTo>
                  <a:pt x="1394767" y="1259328"/>
                  <a:pt x="1406034" y="1255866"/>
                  <a:pt x="1417414" y="1253566"/>
                </a:cubicBezTo>
                <a:cubicBezTo>
                  <a:pt x="1434641" y="1250048"/>
                  <a:pt x="1452123" y="1247891"/>
                  <a:pt x="1469406" y="1244712"/>
                </a:cubicBezTo>
                <a:cubicBezTo>
                  <a:pt x="1474600" y="1243747"/>
                  <a:pt x="1479424" y="1240796"/>
                  <a:pt x="1484618" y="1239660"/>
                </a:cubicBezTo>
                <a:cubicBezTo>
                  <a:pt x="1506669" y="1234864"/>
                  <a:pt x="1528891" y="1230806"/>
                  <a:pt x="1550857" y="1225726"/>
                </a:cubicBezTo>
                <a:cubicBezTo>
                  <a:pt x="1572114" y="1220816"/>
                  <a:pt x="1593116" y="1214856"/>
                  <a:pt x="1614259" y="1209550"/>
                </a:cubicBezTo>
                <a:cubicBezTo>
                  <a:pt x="1625185" y="1206796"/>
                  <a:pt x="1636253" y="1204555"/>
                  <a:pt x="1647151" y="1201773"/>
                </a:cubicBezTo>
                <a:cubicBezTo>
                  <a:pt x="1651380" y="1200694"/>
                  <a:pt x="1655239" y="1198027"/>
                  <a:pt x="1659496" y="1197317"/>
                </a:cubicBezTo>
                <a:cubicBezTo>
                  <a:pt x="1664463" y="1196494"/>
                  <a:pt x="1670053" y="1195813"/>
                  <a:pt x="1674623" y="1197345"/>
                </a:cubicBezTo>
                <a:cubicBezTo>
                  <a:pt x="1678568" y="1198679"/>
                  <a:pt x="1682115" y="1202710"/>
                  <a:pt x="1684670" y="1206371"/>
                </a:cubicBezTo>
                <a:cubicBezTo>
                  <a:pt x="1711176" y="1244060"/>
                  <a:pt x="1737541" y="1281861"/>
                  <a:pt x="1763708" y="1319777"/>
                </a:cubicBezTo>
                <a:cubicBezTo>
                  <a:pt x="1783148" y="1347958"/>
                  <a:pt x="1802730" y="1376084"/>
                  <a:pt x="1821405" y="1404776"/>
                </a:cubicBezTo>
                <a:cubicBezTo>
                  <a:pt x="1845216" y="1441357"/>
                  <a:pt x="1868232" y="1478450"/>
                  <a:pt x="1891504" y="1515373"/>
                </a:cubicBezTo>
                <a:cubicBezTo>
                  <a:pt x="1925985" y="1570090"/>
                  <a:pt x="1960694" y="1624637"/>
                  <a:pt x="1994750" y="1679608"/>
                </a:cubicBezTo>
                <a:cubicBezTo>
                  <a:pt x="2019781" y="1720022"/>
                  <a:pt x="2044358" y="1760718"/>
                  <a:pt x="2068340" y="1801756"/>
                </a:cubicBezTo>
                <a:cubicBezTo>
                  <a:pt x="2103531" y="1861979"/>
                  <a:pt x="2137984" y="1922627"/>
                  <a:pt x="2172778" y="1983076"/>
                </a:cubicBezTo>
                <a:cubicBezTo>
                  <a:pt x="2173204" y="1983814"/>
                  <a:pt x="2174083" y="1984269"/>
                  <a:pt x="2174765" y="1984836"/>
                </a:cubicBezTo>
                <a:cubicBezTo>
                  <a:pt x="2174765" y="1986766"/>
                  <a:pt x="2174765" y="1988668"/>
                  <a:pt x="2174765" y="1990597"/>
                </a:cubicBezTo>
                <a:cubicBezTo>
                  <a:pt x="2159269" y="1999424"/>
                  <a:pt x="2143887" y="2008534"/>
                  <a:pt x="2128222" y="2017047"/>
                </a:cubicBezTo>
                <a:cubicBezTo>
                  <a:pt x="2087042" y="2039440"/>
                  <a:pt x="2045351" y="2060923"/>
                  <a:pt x="2004513" y="2083967"/>
                </a:cubicBezTo>
                <a:cubicBezTo>
                  <a:pt x="1962028" y="2107949"/>
                  <a:pt x="1920196" y="2132839"/>
                  <a:pt x="1874531" y="2150803"/>
                </a:cubicBezTo>
                <a:cubicBezTo>
                  <a:pt x="1783148" y="2186732"/>
                  <a:pt x="1692162" y="2223683"/>
                  <a:pt x="1601175" y="2260548"/>
                </a:cubicBezTo>
                <a:cubicBezTo>
                  <a:pt x="1596550" y="2262422"/>
                  <a:pt x="1593116" y="2267304"/>
                  <a:pt x="1589171" y="2270822"/>
                </a:cubicBezTo>
                <a:cubicBezTo>
                  <a:pt x="1583665" y="2275703"/>
                  <a:pt x="1578982" y="2282401"/>
                  <a:pt x="1572568" y="2285211"/>
                </a:cubicBezTo>
                <a:cubicBezTo>
                  <a:pt x="1546912" y="2296535"/>
                  <a:pt x="1520860" y="2306979"/>
                  <a:pt x="1494722" y="2317138"/>
                </a:cubicBezTo>
                <a:cubicBezTo>
                  <a:pt x="1481383" y="2322332"/>
                  <a:pt x="1467761" y="2327100"/>
                  <a:pt x="1453883" y="2330449"/>
                </a:cubicBezTo>
                <a:cubicBezTo>
                  <a:pt x="1435861" y="2334819"/>
                  <a:pt x="1427092" y="2330449"/>
                  <a:pt x="1416648" y="2314953"/>
                </a:cubicBezTo>
                <a:cubicBezTo>
                  <a:pt x="1411313" y="2307063"/>
                  <a:pt x="1405239" y="2299685"/>
                  <a:pt x="1400301" y="2291597"/>
                </a:cubicBezTo>
                <a:cubicBezTo>
                  <a:pt x="1396271" y="2284984"/>
                  <a:pt x="1393092" y="2277803"/>
                  <a:pt x="1390141" y="2270624"/>
                </a:cubicBezTo>
                <a:cubicBezTo>
                  <a:pt x="1386338" y="2261314"/>
                  <a:pt x="1392015" y="2255213"/>
                  <a:pt x="1398853" y="2250417"/>
                </a:cubicBezTo>
                <a:cubicBezTo>
                  <a:pt x="1395619" y="2245620"/>
                  <a:pt x="1392865" y="2241789"/>
                  <a:pt x="1390368" y="2237787"/>
                </a:cubicBezTo>
                <a:cubicBezTo>
                  <a:pt x="1379953" y="2221157"/>
                  <a:pt x="1379980" y="2221129"/>
                  <a:pt x="1360484" y="2225726"/>
                </a:cubicBezTo>
                <a:cubicBezTo>
                  <a:pt x="1357078" y="2226520"/>
                  <a:pt x="1353673" y="2227344"/>
                  <a:pt x="1350238" y="2228110"/>
                </a:cubicBezTo>
                <a:cubicBezTo>
                  <a:pt x="1332217" y="2232226"/>
                  <a:pt x="1332132" y="2232226"/>
                  <a:pt x="1332019" y="2250672"/>
                </a:cubicBezTo>
                <a:cubicBezTo>
                  <a:pt x="1331735" y="2297585"/>
                  <a:pt x="1320382" y="2340779"/>
                  <a:pt x="1289789" y="2377617"/>
                </a:cubicBezTo>
                <a:cubicBezTo>
                  <a:pt x="1268249" y="2403555"/>
                  <a:pt x="1243161" y="2425210"/>
                  <a:pt x="1211318" y="2437016"/>
                </a:cubicBezTo>
                <a:cubicBezTo>
                  <a:pt x="1193241" y="2443714"/>
                  <a:pt x="1174055" y="2447403"/>
                  <a:pt x="1155352" y="2452455"/>
                </a:cubicBezTo>
                <a:cubicBezTo>
                  <a:pt x="1140794" y="2452398"/>
                  <a:pt x="1126093" y="2452398"/>
                  <a:pt x="1111392" y="2452398"/>
                </a:cubicBezTo>
                <a:cubicBezTo>
                  <a:pt x="1090164" y="2445899"/>
                  <a:pt x="1068055" y="2441443"/>
                  <a:pt x="1047934" y="2432475"/>
                </a:cubicBezTo>
                <a:cubicBezTo>
                  <a:pt x="1011522" y="2416270"/>
                  <a:pt x="984306" y="2389224"/>
                  <a:pt x="963589" y="2354827"/>
                </a:cubicBezTo>
                <a:cubicBezTo>
                  <a:pt x="948774" y="2330222"/>
                  <a:pt x="940657" y="2303970"/>
                  <a:pt x="936912" y="2275987"/>
                </a:cubicBezTo>
                <a:cubicBezTo>
                  <a:pt x="936032" y="2269431"/>
                  <a:pt x="931661" y="2268949"/>
                  <a:pt x="927063" y="2267700"/>
                </a:cubicBezTo>
                <a:cubicBezTo>
                  <a:pt x="876518" y="2253737"/>
                  <a:pt x="825094" y="2248061"/>
                  <a:pt x="772676" y="2250360"/>
                </a:cubicBezTo>
                <a:cubicBezTo>
                  <a:pt x="755449" y="2251126"/>
                  <a:pt x="738194" y="2250871"/>
                  <a:pt x="720939" y="2250815"/>
                </a:cubicBezTo>
                <a:cubicBezTo>
                  <a:pt x="717562" y="2250815"/>
                  <a:pt x="713957" y="2250275"/>
                  <a:pt x="710836" y="2248997"/>
                </a:cubicBezTo>
                <a:cubicBezTo>
                  <a:pt x="697412" y="2243577"/>
                  <a:pt x="691707" y="2235063"/>
                  <a:pt x="690970" y="2218943"/>
                </a:cubicBezTo>
                <a:cubicBezTo>
                  <a:pt x="688643" y="2168938"/>
                  <a:pt x="682683" y="2119102"/>
                  <a:pt x="679617" y="2069125"/>
                </a:cubicBezTo>
                <a:cubicBezTo>
                  <a:pt x="677943" y="2041795"/>
                  <a:pt x="680015" y="2014238"/>
                  <a:pt x="678937" y="1986851"/>
                </a:cubicBezTo>
                <a:cubicBezTo>
                  <a:pt x="678227" y="1969114"/>
                  <a:pt x="675219" y="1951433"/>
                  <a:pt x="672722" y="1933809"/>
                </a:cubicBezTo>
                <a:cubicBezTo>
                  <a:pt x="664662" y="1877304"/>
                  <a:pt x="657169" y="1820686"/>
                  <a:pt x="647775" y="1764379"/>
                </a:cubicBezTo>
                <a:cubicBezTo>
                  <a:pt x="642439" y="1732367"/>
                  <a:pt x="633756" y="1700922"/>
                  <a:pt x="626718" y="1669193"/>
                </a:cubicBezTo>
                <a:cubicBezTo>
                  <a:pt x="618828" y="1633718"/>
                  <a:pt x="610285" y="1598385"/>
                  <a:pt x="603559" y="1562682"/>
                </a:cubicBezTo>
                <a:cubicBezTo>
                  <a:pt x="599018" y="1538644"/>
                  <a:pt x="590306" y="1517331"/>
                  <a:pt x="575746" y="1497578"/>
                </a:cubicBezTo>
                <a:cubicBezTo>
                  <a:pt x="557385" y="1472717"/>
                  <a:pt x="540782" y="1446579"/>
                  <a:pt x="523329" y="1421037"/>
                </a:cubicBezTo>
                <a:cubicBezTo>
                  <a:pt x="515098" y="1408976"/>
                  <a:pt x="506697" y="1397000"/>
                  <a:pt x="496850" y="1382809"/>
                </a:cubicBezTo>
                <a:cubicBezTo>
                  <a:pt x="494778" y="1391351"/>
                  <a:pt x="493274" y="1397879"/>
                  <a:pt x="491571" y="1404322"/>
                </a:cubicBezTo>
                <a:cubicBezTo>
                  <a:pt x="480219" y="1447800"/>
                  <a:pt x="467476" y="1490966"/>
                  <a:pt x="457799" y="1534785"/>
                </a:cubicBezTo>
                <a:cubicBezTo>
                  <a:pt x="448121" y="1578632"/>
                  <a:pt x="425417" y="1616037"/>
                  <a:pt x="405126" y="1654975"/>
                </a:cubicBezTo>
                <a:cubicBezTo>
                  <a:pt x="394766" y="1674869"/>
                  <a:pt x="388410" y="1696892"/>
                  <a:pt x="380662" y="1718092"/>
                </a:cubicBezTo>
                <a:cubicBezTo>
                  <a:pt x="358895" y="1777661"/>
                  <a:pt x="336872" y="1837118"/>
                  <a:pt x="315842" y="1896943"/>
                </a:cubicBezTo>
                <a:cubicBezTo>
                  <a:pt x="300318" y="1941130"/>
                  <a:pt x="286327" y="1985857"/>
                  <a:pt x="271370" y="2030216"/>
                </a:cubicBezTo>
                <a:cubicBezTo>
                  <a:pt x="269469" y="2035863"/>
                  <a:pt x="266461" y="2041426"/>
                  <a:pt x="262743" y="2046080"/>
                </a:cubicBezTo>
                <a:cubicBezTo>
                  <a:pt x="246509" y="2066571"/>
                  <a:pt x="230191" y="2087005"/>
                  <a:pt x="213247" y="2106871"/>
                </a:cubicBezTo>
                <a:cubicBezTo>
                  <a:pt x="202321" y="2119698"/>
                  <a:pt x="201641" y="2119329"/>
                  <a:pt x="211176" y="2132668"/>
                </a:cubicBezTo>
                <a:cubicBezTo>
                  <a:pt x="216370" y="2139933"/>
                  <a:pt x="221024" y="2148107"/>
                  <a:pt x="227750" y="2153641"/>
                </a:cubicBezTo>
                <a:cubicBezTo>
                  <a:pt x="248325" y="2170499"/>
                  <a:pt x="254825" y="2193941"/>
                  <a:pt x="260075" y="2218121"/>
                </a:cubicBezTo>
                <a:cubicBezTo>
                  <a:pt x="264758" y="2239661"/>
                  <a:pt x="257379" y="2250190"/>
                  <a:pt x="235470" y="2252574"/>
                </a:cubicBezTo>
                <a:cubicBezTo>
                  <a:pt x="184754" y="2258108"/>
                  <a:pt x="134805" y="2252290"/>
                  <a:pt x="85395" y="2240909"/>
                </a:cubicBezTo>
                <a:cubicBezTo>
                  <a:pt x="79294" y="2239519"/>
                  <a:pt x="73419" y="2236453"/>
                  <a:pt x="67913" y="2233360"/>
                </a:cubicBezTo>
                <a:cubicBezTo>
                  <a:pt x="57527" y="2227486"/>
                  <a:pt x="51539" y="2219000"/>
                  <a:pt x="51539" y="2206258"/>
                </a:cubicBezTo>
                <a:cubicBezTo>
                  <a:pt x="51539" y="2193203"/>
                  <a:pt x="49665" y="2180120"/>
                  <a:pt x="49495" y="2167065"/>
                </a:cubicBezTo>
                <a:cubicBezTo>
                  <a:pt x="49410" y="2159998"/>
                  <a:pt x="46458" y="2157700"/>
                  <a:pt x="40016" y="2156989"/>
                </a:cubicBezTo>
                <a:cubicBezTo>
                  <a:pt x="34680" y="2156394"/>
                  <a:pt x="29317" y="2155032"/>
                  <a:pt x="24265" y="2153158"/>
                </a:cubicBezTo>
                <a:cubicBezTo>
                  <a:pt x="6812" y="2146688"/>
                  <a:pt x="-738" y="2135960"/>
                  <a:pt x="57" y="2117513"/>
                </a:cubicBezTo>
                <a:cubicBezTo>
                  <a:pt x="908" y="2097959"/>
                  <a:pt x="3547" y="2078462"/>
                  <a:pt x="14587" y="2061690"/>
                </a:cubicBezTo>
                <a:cubicBezTo>
                  <a:pt x="29288" y="2039354"/>
                  <a:pt x="31275" y="2013102"/>
                  <a:pt x="38341" y="1988441"/>
                </a:cubicBezTo>
                <a:cubicBezTo>
                  <a:pt x="41236" y="1978337"/>
                  <a:pt x="44018" y="1968205"/>
                  <a:pt x="47111" y="1958158"/>
                </a:cubicBezTo>
                <a:cubicBezTo>
                  <a:pt x="47679" y="1956314"/>
                  <a:pt x="49467" y="1954754"/>
                  <a:pt x="50857" y="1953249"/>
                </a:cubicBezTo>
                <a:cubicBezTo>
                  <a:pt x="53269" y="1950695"/>
                  <a:pt x="55767" y="1948254"/>
                  <a:pt x="58321" y="1945842"/>
                </a:cubicBezTo>
                <a:cubicBezTo>
                  <a:pt x="76116" y="1928786"/>
                  <a:pt x="84289" y="1909459"/>
                  <a:pt x="83097" y="1883320"/>
                </a:cubicBezTo>
                <a:cubicBezTo>
                  <a:pt x="80684" y="1829796"/>
                  <a:pt x="95953" y="1779166"/>
                  <a:pt x="118118" y="1730834"/>
                </a:cubicBezTo>
                <a:cubicBezTo>
                  <a:pt x="128590" y="1708017"/>
                  <a:pt x="141191" y="1686192"/>
                  <a:pt x="152742" y="1663858"/>
                </a:cubicBezTo>
                <a:cubicBezTo>
                  <a:pt x="153849" y="1661701"/>
                  <a:pt x="154728" y="1659288"/>
                  <a:pt x="155097" y="1656904"/>
                </a:cubicBezTo>
                <a:cubicBezTo>
                  <a:pt x="156119" y="1650291"/>
                  <a:pt x="157141" y="1643651"/>
                  <a:pt x="157623" y="1636981"/>
                </a:cubicBezTo>
                <a:cubicBezTo>
                  <a:pt x="159298" y="1612915"/>
                  <a:pt x="170990" y="1594411"/>
                  <a:pt x="189267" y="1579569"/>
                </a:cubicBezTo>
                <a:cubicBezTo>
                  <a:pt x="195624" y="1574404"/>
                  <a:pt x="198320" y="1567961"/>
                  <a:pt x="198576" y="1559674"/>
                </a:cubicBezTo>
                <a:cubicBezTo>
                  <a:pt x="200364" y="1501949"/>
                  <a:pt x="207629" y="1444451"/>
                  <a:pt x="203514" y="1386499"/>
                </a:cubicBezTo>
                <a:cubicBezTo>
                  <a:pt x="199143" y="1324858"/>
                  <a:pt x="190743" y="1263982"/>
                  <a:pt x="170479" y="1205378"/>
                </a:cubicBezTo>
                <a:cubicBezTo>
                  <a:pt x="161227" y="1178615"/>
                  <a:pt x="162419" y="1151313"/>
                  <a:pt x="163895" y="1123926"/>
                </a:cubicBezTo>
                <a:cubicBezTo>
                  <a:pt x="167386" y="1059078"/>
                  <a:pt x="190714" y="1001722"/>
                  <a:pt x="230163" y="950581"/>
                </a:cubicBezTo>
                <a:cubicBezTo>
                  <a:pt x="231297" y="949105"/>
                  <a:pt x="232263" y="947487"/>
                  <a:pt x="231865" y="948083"/>
                </a:cubicBezTo>
                <a:cubicBezTo>
                  <a:pt x="196731" y="910083"/>
                  <a:pt x="161852" y="873330"/>
                  <a:pt x="128108" y="835528"/>
                </a:cubicBezTo>
                <a:cubicBezTo>
                  <a:pt x="106538" y="811377"/>
                  <a:pt x="84402" y="788048"/>
                  <a:pt x="58009" y="769204"/>
                </a:cubicBezTo>
                <a:cubicBezTo>
                  <a:pt x="47934" y="761996"/>
                  <a:pt x="42627" y="752715"/>
                  <a:pt x="40300" y="740937"/>
                </a:cubicBezTo>
                <a:cubicBezTo>
                  <a:pt x="38143" y="730011"/>
                  <a:pt x="34823" y="719255"/>
                  <a:pt x="33035" y="708272"/>
                </a:cubicBezTo>
                <a:cubicBezTo>
                  <a:pt x="32212" y="703220"/>
                  <a:pt x="32325" y="697062"/>
                  <a:pt x="34510" y="692634"/>
                </a:cubicBezTo>
                <a:cubicBezTo>
                  <a:pt x="51992" y="657557"/>
                  <a:pt x="69617" y="622536"/>
                  <a:pt x="88233" y="588054"/>
                </a:cubicBezTo>
                <a:cubicBezTo>
                  <a:pt x="93739" y="577837"/>
                  <a:pt x="101657" y="568472"/>
                  <a:pt x="110029" y="560327"/>
                </a:cubicBezTo>
                <a:cubicBezTo>
                  <a:pt x="158077" y="513528"/>
                  <a:pt x="206863" y="467524"/>
                  <a:pt x="254853" y="420668"/>
                </a:cubicBezTo>
                <a:cubicBezTo>
                  <a:pt x="298899" y="377644"/>
                  <a:pt x="351857" y="352414"/>
                  <a:pt x="411142" y="338565"/>
                </a:cubicBezTo>
                <a:cubicBezTo>
                  <a:pt x="458934" y="327382"/>
                  <a:pt x="506527" y="315293"/>
                  <a:pt x="554263" y="303941"/>
                </a:cubicBezTo>
                <a:cubicBezTo>
                  <a:pt x="561130" y="302294"/>
                  <a:pt x="565132" y="298946"/>
                  <a:pt x="568368" y="292759"/>
                </a:cubicBezTo>
                <a:cubicBezTo>
                  <a:pt x="574413" y="281180"/>
                  <a:pt x="581252" y="270027"/>
                  <a:pt x="588092" y="258901"/>
                </a:cubicBezTo>
                <a:cubicBezTo>
                  <a:pt x="595045" y="247634"/>
                  <a:pt x="604467" y="239348"/>
                  <a:pt x="619112" y="236367"/>
                </a:cubicBezTo>
                <a:cubicBezTo>
                  <a:pt x="617408" y="222121"/>
                  <a:pt x="615649" y="207988"/>
                  <a:pt x="614060" y="193855"/>
                </a:cubicBezTo>
                <a:cubicBezTo>
                  <a:pt x="610626" y="163374"/>
                  <a:pt x="608668" y="133064"/>
                  <a:pt x="614201" y="102357"/>
                </a:cubicBezTo>
                <a:cubicBezTo>
                  <a:pt x="619367" y="73778"/>
                  <a:pt x="636083" y="54593"/>
                  <a:pt x="659099" y="39949"/>
                </a:cubicBezTo>
                <a:cubicBezTo>
                  <a:pt x="694744" y="17302"/>
                  <a:pt x="734817" y="5637"/>
                  <a:pt x="775996" y="3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8698294" y="2335447"/>
            <a:ext cx="500282" cy="358445"/>
          </a:xfrm>
          <a:custGeom>
            <a:rect b="b" l="l" r="r" t="t"/>
            <a:pathLst>
              <a:path extrusionOk="0" h="717137" w="1000907">
                <a:moveTo>
                  <a:pt x="566465" y="0"/>
                </a:moveTo>
                <a:cubicBezTo>
                  <a:pt x="618758" y="42577"/>
                  <a:pt x="664763" y="79915"/>
                  <a:pt x="710674" y="117348"/>
                </a:cubicBezTo>
                <a:cubicBezTo>
                  <a:pt x="802495" y="192310"/>
                  <a:pt x="894316" y="267176"/>
                  <a:pt x="985851" y="342519"/>
                </a:cubicBezTo>
                <a:cubicBezTo>
                  <a:pt x="994042" y="349187"/>
                  <a:pt x="1011568" y="354044"/>
                  <a:pt x="991947" y="369951"/>
                </a:cubicBezTo>
                <a:cubicBezTo>
                  <a:pt x="851834" y="483584"/>
                  <a:pt x="712388" y="597884"/>
                  <a:pt x="566465" y="717137"/>
                </a:cubicBezTo>
                <a:cubicBezTo>
                  <a:pt x="566465" y="672275"/>
                  <a:pt x="563703" y="634079"/>
                  <a:pt x="567323" y="596456"/>
                </a:cubicBezTo>
                <a:cubicBezTo>
                  <a:pt x="570466" y="562832"/>
                  <a:pt x="556940" y="558451"/>
                  <a:pt x="527794" y="558641"/>
                </a:cubicBezTo>
                <a:cubicBezTo>
                  <a:pt x="363487" y="559880"/>
                  <a:pt x="199086" y="558641"/>
                  <a:pt x="34780" y="559880"/>
                </a:cubicBezTo>
                <a:cubicBezTo>
                  <a:pt x="7253" y="560070"/>
                  <a:pt x="-367" y="553212"/>
                  <a:pt x="13" y="525113"/>
                </a:cubicBezTo>
                <a:cubicBezTo>
                  <a:pt x="1728" y="413575"/>
                  <a:pt x="1633" y="301942"/>
                  <a:pt x="109" y="190405"/>
                </a:cubicBezTo>
                <a:cubicBezTo>
                  <a:pt x="-272" y="164116"/>
                  <a:pt x="6205" y="156782"/>
                  <a:pt x="32875" y="157067"/>
                </a:cubicBezTo>
                <a:cubicBezTo>
                  <a:pt x="198419" y="158306"/>
                  <a:pt x="363868" y="156686"/>
                  <a:pt x="529413" y="158591"/>
                </a:cubicBezTo>
                <a:cubicBezTo>
                  <a:pt x="561798" y="158972"/>
                  <a:pt x="569323" y="149162"/>
                  <a:pt x="567132" y="119158"/>
                </a:cubicBezTo>
                <a:cubicBezTo>
                  <a:pt x="564465" y="82296"/>
                  <a:pt x="566465" y="45149"/>
                  <a:pt x="5664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41"/>
          <p:cNvGrpSpPr/>
          <p:nvPr/>
        </p:nvGrpSpPr>
        <p:grpSpPr>
          <a:xfrm>
            <a:off x="9778314" y="1758762"/>
            <a:ext cx="1133191" cy="1096507"/>
            <a:chOff x="9388092" y="1735952"/>
            <a:chExt cx="1133191" cy="1096507"/>
          </a:xfrm>
        </p:grpSpPr>
        <p:sp>
          <p:nvSpPr>
            <p:cNvPr id="560" name="Google Shape;560;p41"/>
            <p:cNvSpPr/>
            <p:nvPr/>
          </p:nvSpPr>
          <p:spPr>
            <a:xfrm>
              <a:off x="9514202" y="1858790"/>
              <a:ext cx="877381" cy="973669"/>
            </a:xfrm>
            <a:custGeom>
              <a:rect b="b" l="l" r="r" t="t"/>
              <a:pathLst>
                <a:path extrusionOk="0" h="1948006" w="1755363">
                  <a:moveTo>
                    <a:pt x="1754695" y="496682"/>
                  </a:moveTo>
                  <a:cubicBezTo>
                    <a:pt x="1754695" y="965312"/>
                    <a:pt x="1754219" y="1433942"/>
                    <a:pt x="1755362" y="1902667"/>
                  </a:cubicBezTo>
                  <a:cubicBezTo>
                    <a:pt x="1755457" y="1937243"/>
                    <a:pt x="1748600" y="1948101"/>
                    <a:pt x="1711547" y="1948006"/>
                  </a:cubicBezTo>
                  <a:cubicBezTo>
                    <a:pt x="1156240" y="1946577"/>
                    <a:pt x="600932" y="1946672"/>
                    <a:pt x="45625" y="1947720"/>
                  </a:cubicBezTo>
                  <a:cubicBezTo>
                    <a:pt x="11430" y="1947815"/>
                    <a:pt x="3143" y="1938862"/>
                    <a:pt x="3238" y="1905048"/>
                  </a:cubicBezTo>
                  <a:cubicBezTo>
                    <a:pt x="4477" y="1451658"/>
                    <a:pt x="4191" y="998268"/>
                    <a:pt x="4001" y="544878"/>
                  </a:cubicBezTo>
                  <a:cubicBezTo>
                    <a:pt x="4001" y="529829"/>
                    <a:pt x="7525" y="514303"/>
                    <a:pt x="0" y="499825"/>
                  </a:cubicBezTo>
                  <a:cubicBezTo>
                    <a:pt x="2286" y="485918"/>
                    <a:pt x="14764" y="482489"/>
                    <a:pt x="24574" y="476870"/>
                  </a:cubicBezTo>
                  <a:cubicBezTo>
                    <a:pt x="218885" y="365141"/>
                    <a:pt x="414719" y="255890"/>
                    <a:pt x="609695" y="145495"/>
                  </a:cubicBezTo>
                  <a:cubicBezTo>
                    <a:pt x="688372" y="100918"/>
                    <a:pt x="767715" y="57674"/>
                    <a:pt x="845439" y="11573"/>
                  </a:cubicBezTo>
                  <a:cubicBezTo>
                    <a:pt x="869252" y="-2524"/>
                    <a:pt x="888682" y="-4429"/>
                    <a:pt x="913733" y="9668"/>
                  </a:cubicBezTo>
                  <a:cubicBezTo>
                    <a:pt x="1093851" y="110824"/>
                    <a:pt x="1272921" y="213694"/>
                    <a:pt x="1453324" y="314468"/>
                  </a:cubicBezTo>
                  <a:cubicBezTo>
                    <a:pt x="1537335" y="361427"/>
                    <a:pt x="1620869" y="409242"/>
                    <a:pt x="1704689" y="456486"/>
                  </a:cubicBezTo>
                  <a:cubicBezTo>
                    <a:pt x="1723073" y="466868"/>
                    <a:pt x="1746790" y="472393"/>
                    <a:pt x="1754695" y="496682"/>
                  </a:cubicBezTo>
                  <a:close/>
                </a:path>
              </a:pathLst>
            </a:custGeom>
            <a:solidFill>
              <a:srgbClr val="EBC1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9388092" y="1735952"/>
              <a:ext cx="1133191" cy="414997"/>
            </a:xfrm>
            <a:custGeom>
              <a:rect b="b" l="l" r="r" t="t"/>
              <a:pathLst>
                <a:path extrusionOk="0" h="830278" w="2267160">
                  <a:moveTo>
                    <a:pt x="2007001" y="742441"/>
                  </a:moveTo>
                  <a:cubicBezTo>
                    <a:pt x="1885176" y="672718"/>
                    <a:pt x="1763542" y="602614"/>
                    <a:pt x="1641431" y="533367"/>
                  </a:cubicBezTo>
                  <a:cubicBezTo>
                    <a:pt x="1481602" y="442785"/>
                    <a:pt x="1321106" y="353154"/>
                    <a:pt x="1161467" y="262191"/>
                  </a:cubicBezTo>
                  <a:cubicBezTo>
                    <a:pt x="1142036" y="251142"/>
                    <a:pt x="1128034" y="249808"/>
                    <a:pt x="1107746" y="261333"/>
                  </a:cubicBezTo>
                  <a:cubicBezTo>
                    <a:pt x="822948" y="423354"/>
                    <a:pt x="537484" y="584326"/>
                    <a:pt x="252210" y="745584"/>
                  </a:cubicBezTo>
                  <a:cubicBezTo>
                    <a:pt x="206204" y="771207"/>
                    <a:pt x="159151" y="795305"/>
                    <a:pt x="114479" y="823213"/>
                  </a:cubicBezTo>
                  <a:cubicBezTo>
                    <a:pt x="92952" y="836643"/>
                    <a:pt x="86094" y="830071"/>
                    <a:pt x="77141" y="810735"/>
                  </a:cubicBezTo>
                  <a:cubicBezTo>
                    <a:pt x="54281" y="761967"/>
                    <a:pt x="30754" y="713580"/>
                    <a:pt x="5417" y="666051"/>
                  </a:cubicBezTo>
                  <a:cubicBezTo>
                    <a:pt x="-4965" y="646620"/>
                    <a:pt x="-202" y="639285"/>
                    <a:pt x="17800" y="629189"/>
                  </a:cubicBezTo>
                  <a:cubicBezTo>
                    <a:pt x="222302" y="514698"/>
                    <a:pt x="426327" y="399446"/>
                    <a:pt x="630353" y="284098"/>
                  </a:cubicBezTo>
                  <a:cubicBezTo>
                    <a:pt x="794564" y="191229"/>
                    <a:pt x="958584" y="98170"/>
                    <a:pt x="1122224" y="4444"/>
                  </a:cubicBezTo>
                  <a:cubicBezTo>
                    <a:pt x="1131749" y="-985"/>
                    <a:pt x="1136130" y="-1747"/>
                    <a:pt x="1146131" y="3873"/>
                  </a:cubicBezTo>
                  <a:cubicBezTo>
                    <a:pt x="1510844" y="210946"/>
                    <a:pt x="1875842" y="417639"/>
                    <a:pt x="2241221" y="623474"/>
                  </a:cubicBezTo>
                  <a:cubicBezTo>
                    <a:pt x="2265605" y="637190"/>
                    <a:pt x="2275701" y="646524"/>
                    <a:pt x="2258747" y="675004"/>
                  </a:cubicBezTo>
                  <a:cubicBezTo>
                    <a:pt x="2234935" y="715104"/>
                    <a:pt x="2215027" y="757872"/>
                    <a:pt x="2197025" y="801020"/>
                  </a:cubicBezTo>
                  <a:cubicBezTo>
                    <a:pt x="2184928" y="829976"/>
                    <a:pt x="2173974" y="836739"/>
                    <a:pt x="2145113" y="818451"/>
                  </a:cubicBezTo>
                  <a:cubicBezTo>
                    <a:pt x="2100727" y="790542"/>
                    <a:pt x="2053197" y="767587"/>
                    <a:pt x="2007001" y="7424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9985332" y="2225922"/>
              <a:ext cx="185300" cy="183848"/>
            </a:xfrm>
            <a:custGeom>
              <a:rect b="b" l="l" r="r" t="t"/>
              <a:pathLst>
                <a:path extrusionOk="0" h="367822" w="370728">
                  <a:moveTo>
                    <a:pt x="184034" y="367193"/>
                  </a:moveTo>
                  <a:cubicBezTo>
                    <a:pt x="132408" y="367193"/>
                    <a:pt x="80783" y="365954"/>
                    <a:pt x="29157" y="367764"/>
                  </a:cubicBezTo>
                  <a:cubicBezTo>
                    <a:pt x="5059" y="368621"/>
                    <a:pt x="-275" y="360049"/>
                    <a:pt x="11" y="337570"/>
                  </a:cubicBezTo>
                  <a:cubicBezTo>
                    <a:pt x="1059" y="234319"/>
                    <a:pt x="1059" y="130973"/>
                    <a:pt x="11" y="27626"/>
                  </a:cubicBezTo>
                  <a:cubicBezTo>
                    <a:pt x="-180" y="5624"/>
                    <a:pt x="6964" y="-91"/>
                    <a:pt x="28110" y="4"/>
                  </a:cubicBezTo>
                  <a:cubicBezTo>
                    <a:pt x="133742" y="861"/>
                    <a:pt x="239279" y="861"/>
                    <a:pt x="344911" y="4"/>
                  </a:cubicBezTo>
                  <a:cubicBezTo>
                    <a:pt x="365295" y="-187"/>
                    <a:pt x="370914" y="6671"/>
                    <a:pt x="370724" y="26293"/>
                  </a:cubicBezTo>
                  <a:cubicBezTo>
                    <a:pt x="369962" y="130782"/>
                    <a:pt x="369867" y="235271"/>
                    <a:pt x="370724" y="339761"/>
                  </a:cubicBezTo>
                  <a:cubicBezTo>
                    <a:pt x="370914" y="361382"/>
                    <a:pt x="363961" y="368145"/>
                    <a:pt x="342435" y="367574"/>
                  </a:cubicBezTo>
                  <a:cubicBezTo>
                    <a:pt x="289666" y="366240"/>
                    <a:pt x="236802" y="367193"/>
                    <a:pt x="184034" y="367193"/>
                  </a:cubicBezTo>
                  <a:close/>
                </a:path>
              </a:pathLst>
            </a:custGeom>
            <a:solidFill>
              <a:srgbClr val="4EC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9985286" y="2465390"/>
              <a:ext cx="185349" cy="183853"/>
            </a:xfrm>
            <a:custGeom>
              <a:rect b="b" l="l" r="r" t="t"/>
              <a:pathLst>
                <a:path extrusionOk="0" h="367833" w="370826">
                  <a:moveTo>
                    <a:pt x="183554" y="367390"/>
                  </a:moveTo>
                  <a:cubicBezTo>
                    <a:pt x="131928" y="367390"/>
                    <a:pt x="80303" y="366628"/>
                    <a:pt x="28677" y="367771"/>
                  </a:cubicBezTo>
                  <a:cubicBezTo>
                    <a:pt x="8103" y="368248"/>
                    <a:pt x="-279" y="363485"/>
                    <a:pt x="7" y="340720"/>
                  </a:cubicBezTo>
                  <a:cubicBezTo>
                    <a:pt x="1150" y="236326"/>
                    <a:pt x="1150" y="131837"/>
                    <a:pt x="7" y="27348"/>
                  </a:cubicBezTo>
                  <a:cubicBezTo>
                    <a:pt x="-279" y="4774"/>
                    <a:pt x="8103" y="11"/>
                    <a:pt x="28582" y="202"/>
                  </a:cubicBezTo>
                  <a:cubicBezTo>
                    <a:pt x="132976" y="1059"/>
                    <a:pt x="237370" y="1440"/>
                    <a:pt x="341764" y="11"/>
                  </a:cubicBezTo>
                  <a:cubicBezTo>
                    <a:pt x="366624" y="-370"/>
                    <a:pt x="370815" y="8965"/>
                    <a:pt x="370625" y="30586"/>
                  </a:cubicBezTo>
                  <a:cubicBezTo>
                    <a:pt x="369767" y="132694"/>
                    <a:pt x="369482" y="234802"/>
                    <a:pt x="370815" y="336910"/>
                  </a:cubicBezTo>
                  <a:cubicBezTo>
                    <a:pt x="371196" y="362533"/>
                    <a:pt x="362052" y="368533"/>
                    <a:pt x="338335" y="367771"/>
                  </a:cubicBezTo>
                  <a:cubicBezTo>
                    <a:pt x="286805" y="366343"/>
                    <a:pt x="235179" y="367390"/>
                    <a:pt x="183554" y="367390"/>
                  </a:cubicBezTo>
                  <a:close/>
                </a:path>
              </a:pathLst>
            </a:custGeom>
            <a:solidFill>
              <a:srgbClr val="4BC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9738279" y="2225825"/>
              <a:ext cx="183648" cy="183824"/>
            </a:xfrm>
            <a:custGeom>
              <a:rect b="b" l="l" r="r" t="t"/>
              <a:pathLst>
                <a:path extrusionOk="0" h="367775" w="367422">
                  <a:moveTo>
                    <a:pt x="510" y="181746"/>
                  </a:moveTo>
                  <a:cubicBezTo>
                    <a:pt x="510" y="131263"/>
                    <a:pt x="1368" y="80876"/>
                    <a:pt x="129" y="30393"/>
                  </a:cubicBezTo>
                  <a:cubicBezTo>
                    <a:pt x="-442" y="8676"/>
                    <a:pt x="4225" y="-277"/>
                    <a:pt x="28609" y="9"/>
                  </a:cubicBezTo>
                  <a:cubicBezTo>
                    <a:pt x="131765" y="1342"/>
                    <a:pt x="234921" y="1247"/>
                    <a:pt x="338076" y="9"/>
                  </a:cubicBezTo>
                  <a:cubicBezTo>
                    <a:pt x="361222" y="-277"/>
                    <a:pt x="367699" y="6486"/>
                    <a:pt x="367414" y="29441"/>
                  </a:cubicBezTo>
                  <a:cubicBezTo>
                    <a:pt x="366270" y="132692"/>
                    <a:pt x="366461" y="235848"/>
                    <a:pt x="367318" y="339099"/>
                  </a:cubicBezTo>
                  <a:cubicBezTo>
                    <a:pt x="367509" y="359482"/>
                    <a:pt x="363603" y="368055"/>
                    <a:pt x="340648" y="367769"/>
                  </a:cubicBezTo>
                  <a:cubicBezTo>
                    <a:pt x="236349" y="366531"/>
                    <a:pt x="131956" y="366626"/>
                    <a:pt x="27657" y="367769"/>
                  </a:cubicBezTo>
                  <a:cubicBezTo>
                    <a:pt x="5940" y="367959"/>
                    <a:pt x="-537" y="361482"/>
                    <a:pt x="34" y="339956"/>
                  </a:cubicBezTo>
                  <a:cubicBezTo>
                    <a:pt x="1463" y="287378"/>
                    <a:pt x="510" y="234609"/>
                    <a:pt x="510" y="181746"/>
                  </a:cubicBezTo>
                  <a:close/>
                </a:path>
              </a:pathLst>
            </a:custGeom>
            <a:solidFill>
              <a:srgbClr val="50C2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9738389" y="2465584"/>
              <a:ext cx="183499" cy="183678"/>
            </a:xfrm>
            <a:custGeom>
              <a:rect b="b" l="l" r="r" t="t"/>
              <a:pathLst>
                <a:path extrusionOk="0" h="367482" w="367123">
                  <a:moveTo>
                    <a:pt x="366717" y="181551"/>
                  </a:moveTo>
                  <a:cubicBezTo>
                    <a:pt x="366717" y="235463"/>
                    <a:pt x="366050" y="289469"/>
                    <a:pt x="367098" y="343381"/>
                  </a:cubicBezTo>
                  <a:cubicBezTo>
                    <a:pt x="367479" y="361955"/>
                    <a:pt x="361287" y="367479"/>
                    <a:pt x="342999" y="367384"/>
                  </a:cubicBezTo>
                  <a:cubicBezTo>
                    <a:pt x="236319" y="366717"/>
                    <a:pt x="129640" y="366622"/>
                    <a:pt x="22959" y="367479"/>
                  </a:cubicBezTo>
                  <a:cubicBezTo>
                    <a:pt x="3243" y="367670"/>
                    <a:pt x="4" y="359383"/>
                    <a:pt x="99" y="342333"/>
                  </a:cubicBezTo>
                  <a:cubicBezTo>
                    <a:pt x="671" y="236796"/>
                    <a:pt x="861" y="131164"/>
                    <a:pt x="4" y="25627"/>
                  </a:cubicBezTo>
                  <a:cubicBezTo>
                    <a:pt x="-186" y="5624"/>
                    <a:pt x="6195" y="-186"/>
                    <a:pt x="25912" y="5"/>
                  </a:cubicBezTo>
                  <a:cubicBezTo>
                    <a:pt x="131449" y="862"/>
                    <a:pt x="236891" y="957"/>
                    <a:pt x="342428" y="5"/>
                  </a:cubicBezTo>
                  <a:cubicBezTo>
                    <a:pt x="363764" y="-186"/>
                    <a:pt x="367479" y="8196"/>
                    <a:pt x="367098" y="26865"/>
                  </a:cubicBezTo>
                  <a:cubicBezTo>
                    <a:pt x="366050" y="78300"/>
                    <a:pt x="366717" y="129926"/>
                    <a:pt x="366717" y="181551"/>
                  </a:cubicBezTo>
                  <a:close/>
                </a:path>
              </a:pathLst>
            </a:custGeom>
            <a:solidFill>
              <a:srgbClr val="4BC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41"/>
          <p:cNvGrpSpPr/>
          <p:nvPr/>
        </p:nvGrpSpPr>
        <p:grpSpPr>
          <a:xfrm>
            <a:off x="6985286" y="1756435"/>
            <a:ext cx="1133271" cy="1098834"/>
            <a:chOff x="7838393" y="1733625"/>
            <a:chExt cx="1133271" cy="1098834"/>
          </a:xfrm>
        </p:grpSpPr>
        <p:sp>
          <p:nvSpPr>
            <p:cNvPr id="567" name="Google Shape;567;p41"/>
            <p:cNvSpPr/>
            <p:nvPr/>
          </p:nvSpPr>
          <p:spPr>
            <a:xfrm>
              <a:off x="7964063" y="1858790"/>
              <a:ext cx="877381" cy="973669"/>
            </a:xfrm>
            <a:custGeom>
              <a:rect b="b" l="l" r="r" t="t"/>
              <a:pathLst>
                <a:path extrusionOk="0" h="1948006" w="1755363">
                  <a:moveTo>
                    <a:pt x="1754696" y="496682"/>
                  </a:moveTo>
                  <a:cubicBezTo>
                    <a:pt x="1754696" y="965312"/>
                    <a:pt x="1754219" y="1433942"/>
                    <a:pt x="1755362" y="1902667"/>
                  </a:cubicBezTo>
                  <a:cubicBezTo>
                    <a:pt x="1755458" y="1937243"/>
                    <a:pt x="1748600" y="1948101"/>
                    <a:pt x="1711547" y="1948006"/>
                  </a:cubicBezTo>
                  <a:cubicBezTo>
                    <a:pt x="1156240" y="1946577"/>
                    <a:pt x="600932" y="1946672"/>
                    <a:pt x="45625" y="1947720"/>
                  </a:cubicBezTo>
                  <a:cubicBezTo>
                    <a:pt x="11430" y="1947815"/>
                    <a:pt x="3143" y="1938862"/>
                    <a:pt x="3239" y="1905048"/>
                  </a:cubicBezTo>
                  <a:cubicBezTo>
                    <a:pt x="4477" y="1451658"/>
                    <a:pt x="4191" y="998268"/>
                    <a:pt x="4001" y="544878"/>
                  </a:cubicBezTo>
                  <a:cubicBezTo>
                    <a:pt x="4001" y="529829"/>
                    <a:pt x="7525" y="514303"/>
                    <a:pt x="0" y="499825"/>
                  </a:cubicBezTo>
                  <a:cubicBezTo>
                    <a:pt x="2286" y="485918"/>
                    <a:pt x="14764" y="482489"/>
                    <a:pt x="24575" y="476870"/>
                  </a:cubicBezTo>
                  <a:cubicBezTo>
                    <a:pt x="218885" y="365141"/>
                    <a:pt x="414719" y="255890"/>
                    <a:pt x="609695" y="145495"/>
                  </a:cubicBezTo>
                  <a:cubicBezTo>
                    <a:pt x="688372" y="100918"/>
                    <a:pt x="767715" y="57674"/>
                    <a:pt x="845439" y="11573"/>
                  </a:cubicBezTo>
                  <a:cubicBezTo>
                    <a:pt x="869252" y="-2524"/>
                    <a:pt x="888683" y="-4429"/>
                    <a:pt x="913733" y="9668"/>
                  </a:cubicBezTo>
                  <a:cubicBezTo>
                    <a:pt x="1093851" y="110824"/>
                    <a:pt x="1272921" y="213694"/>
                    <a:pt x="1453325" y="314468"/>
                  </a:cubicBezTo>
                  <a:cubicBezTo>
                    <a:pt x="1537335" y="361427"/>
                    <a:pt x="1620869" y="409242"/>
                    <a:pt x="1704689" y="456486"/>
                  </a:cubicBezTo>
                  <a:cubicBezTo>
                    <a:pt x="1723073" y="466868"/>
                    <a:pt x="1746790" y="472393"/>
                    <a:pt x="1754696" y="496682"/>
                  </a:cubicBezTo>
                  <a:close/>
                </a:path>
              </a:pathLst>
            </a:custGeom>
            <a:solidFill>
              <a:srgbClr val="EBC1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7838393" y="1733625"/>
              <a:ext cx="1133271" cy="415219"/>
            </a:xfrm>
            <a:custGeom>
              <a:rect b="b" l="l" r="r" t="t"/>
              <a:pathLst>
                <a:path extrusionOk="0" h="830724" w="2267320">
                  <a:moveTo>
                    <a:pt x="2010027" y="742715"/>
                  </a:moveTo>
                  <a:cubicBezTo>
                    <a:pt x="1726468" y="582695"/>
                    <a:pt x="1442813" y="422770"/>
                    <a:pt x="1159635" y="262083"/>
                  </a:cubicBezTo>
                  <a:cubicBezTo>
                    <a:pt x="1141062" y="251606"/>
                    <a:pt x="1127536" y="250653"/>
                    <a:pt x="1108867" y="261226"/>
                  </a:cubicBezTo>
                  <a:cubicBezTo>
                    <a:pt x="824831" y="422579"/>
                    <a:pt x="540415" y="583266"/>
                    <a:pt x="255998" y="744143"/>
                  </a:cubicBezTo>
                  <a:cubicBezTo>
                    <a:pt x="207707" y="770813"/>
                    <a:pt x="158939" y="796531"/>
                    <a:pt x="111504" y="824534"/>
                  </a:cubicBezTo>
                  <a:cubicBezTo>
                    <a:pt x="93407" y="835202"/>
                    <a:pt x="86168" y="831583"/>
                    <a:pt x="77690" y="813581"/>
                  </a:cubicBezTo>
                  <a:cubicBezTo>
                    <a:pt x="54926" y="764717"/>
                    <a:pt x="31399" y="716140"/>
                    <a:pt x="5967" y="668515"/>
                  </a:cubicBezTo>
                  <a:cubicBezTo>
                    <a:pt x="-4891" y="648131"/>
                    <a:pt x="-1081" y="639559"/>
                    <a:pt x="18635" y="628605"/>
                  </a:cubicBezTo>
                  <a:cubicBezTo>
                    <a:pt x="250855" y="498398"/>
                    <a:pt x="482693" y="367430"/>
                    <a:pt x="714437" y="236366"/>
                  </a:cubicBezTo>
                  <a:cubicBezTo>
                    <a:pt x="850168" y="159594"/>
                    <a:pt x="985899" y="82632"/>
                    <a:pt x="1121154" y="5003"/>
                  </a:cubicBezTo>
                  <a:cubicBezTo>
                    <a:pt x="1130489" y="-331"/>
                    <a:pt x="1135537" y="-2236"/>
                    <a:pt x="1145538" y="3479"/>
                  </a:cubicBezTo>
                  <a:cubicBezTo>
                    <a:pt x="1354326" y="122637"/>
                    <a:pt x="1563209" y="241414"/>
                    <a:pt x="1772283" y="360000"/>
                  </a:cubicBezTo>
                  <a:cubicBezTo>
                    <a:pt x="1931446" y="450297"/>
                    <a:pt x="2090704" y="540499"/>
                    <a:pt x="2250438" y="629653"/>
                  </a:cubicBezTo>
                  <a:cubicBezTo>
                    <a:pt x="2269298" y="640130"/>
                    <a:pt x="2271393" y="648036"/>
                    <a:pt x="2261487" y="666896"/>
                  </a:cubicBezTo>
                  <a:cubicBezTo>
                    <a:pt x="2235770" y="715568"/>
                    <a:pt x="2212053" y="765384"/>
                    <a:pt x="2188716" y="815295"/>
                  </a:cubicBezTo>
                  <a:cubicBezTo>
                    <a:pt x="2181001" y="831869"/>
                    <a:pt x="2174143" y="835012"/>
                    <a:pt x="2157379" y="825106"/>
                  </a:cubicBezTo>
                  <a:cubicBezTo>
                    <a:pt x="2108897" y="796626"/>
                    <a:pt x="2059272" y="770051"/>
                    <a:pt x="2010027" y="7427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8436340" y="2220679"/>
              <a:ext cx="184535" cy="185590"/>
            </a:xfrm>
            <a:custGeom>
              <a:rect b="b" l="l" r="r" t="t"/>
              <a:pathLst>
                <a:path extrusionOk="0" h="371308" w="369197">
                  <a:moveTo>
                    <a:pt x="188123" y="397"/>
                  </a:moveTo>
                  <a:cubicBezTo>
                    <a:pt x="239748" y="397"/>
                    <a:pt x="291374" y="1063"/>
                    <a:pt x="342999" y="16"/>
                  </a:cubicBezTo>
                  <a:cubicBezTo>
                    <a:pt x="362811" y="-365"/>
                    <a:pt x="369383" y="6302"/>
                    <a:pt x="369193" y="26305"/>
                  </a:cubicBezTo>
                  <a:cubicBezTo>
                    <a:pt x="368431" y="131937"/>
                    <a:pt x="368336" y="237569"/>
                    <a:pt x="369193" y="343201"/>
                  </a:cubicBezTo>
                  <a:cubicBezTo>
                    <a:pt x="369383" y="364442"/>
                    <a:pt x="363002" y="371586"/>
                    <a:pt x="341189" y="371300"/>
                  </a:cubicBezTo>
                  <a:cubicBezTo>
                    <a:pt x="236795" y="370252"/>
                    <a:pt x="132401" y="370252"/>
                    <a:pt x="28007" y="371300"/>
                  </a:cubicBezTo>
                  <a:cubicBezTo>
                    <a:pt x="6100" y="371491"/>
                    <a:pt x="-91" y="364347"/>
                    <a:pt x="99" y="343106"/>
                  </a:cubicBezTo>
                  <a:cubicBezTo>
                    <a:pt x="861" y="237474"/>
                    <a:pt x="861" y="131842"/>
                    <a:pt x="4" y="26209"/>
                  </a:cubicBezTo>
                  <a:cubicBezTo>
                    <a:pt x="-187" y="6112"/>
                    <a:pt x="6576" y="-365"/>
                    <a:pt x="26293" y="16"/>
                  </a:cubicBezTo>
                  <a:cubicBezTo>
                    <a:pt x="80204" y="1063"/>
                    <a:pt x="134211" y="397"/>
                    <a:pt x="188123" y="397"/>
                  </a:cubicBezTo>
                  <a:close/>
                </a:path>
              </a:pathLst>
            </a:custGeom>
            <a:solidFill>
              <a:srgbClr val="4FC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8188391" y="2220685"/>
              <a:ext cx="184348" cy="185557"/>
            </a:xfrm>
            <a:custGeom>
              <a:rect b="b" l="l" r="r" t="t"/>
              <a:pathLst>
                <a:path extrusionOk="0" h="371242" w="368823">
                  <a:moveTo>
                    <a:pt x="183841" y="370718"/>
                  </a:moveTo>
                  <a:cubicBezTo>
                    <a:pt x="132216" y="370718"/>
                    <a:pt x="80495" y="369956"/>
                    <a:pt x="28869" y="371099"/>
                  </a:cubicBezTo>
                  <a:cubicBezTo>
                    <a:pt x="8772" y="371575"/>
                    <a:pt x="-277" y="368051"/>
                    <a:pt x="9" y="344619"/>
                  </a:cubicBezTo>
                  <a:cubicBezTo>
                    <a:pt x="1247" y="238892"/>
                    <a:pt x="1152" y="133259"/>
                    <a:pt x="9" y="27532"/>
                  </a:cubicBezTo>
                  <a:cubicBezTo>
                    <a:pt x="-277" y="5434"/>
                    <a:pt x="6581" y="-186"/>
                    <a:pt x="27917" y="5"/>
                  </a:cubicBezTo>
                  <a:cubicBezTo>
                    <a:pt x="132406" y="957"/>
                    <a:pt x="236895" y="1052"/>
                    <a:pt x="341385" y="5"/>
                  </a:cubicBezTo>
                  <a:cubicBezTo>
                    <a:pt x="363578" y="-186"/>
                    <a:pt x="368912" y="7434"/>
                    <a:pt x="368721" y="28389"/>
                  </a:cubicBezTo>
                  <a:cubicBezTo>
                    <a:pt x="367769" y="132878"/>
                    <a:pt x="367578" y="237463"/>
                    <a:pt x="368817" y="341952"/>
                  </a:cubicBezTo>
                  <a:cubicBezTo>
                    <a:pt x="369102" y="365860"/>
                    <a:pt x="361197" y="371861"/>
                    <a:pt x="338718" y="371194"/>
                  </a:cubicBezTo>
                  <a:cubicBezTo>
                    <a:pt x="287187" y="369765"/>
                    <a:pt x="235467" y="370718"/>
                    <a:pt x="183841" y="370718"/>
                  </a:cubicBezTo>
                  <a:close/>
                </a:path>
              </a:pathLst>
            </a:custGeom>
            <a:solidFill>
              <a:srgbClr val="4AC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8436387" y="2460252"/>
              <a:ext cx="184488" cy="183830"/>
            </a:xfrm>
            <a:custGeom>
              <a:rect b="b" l="l" r="r" t="t"/>
              <a:pathLst>
                <a:path extrusionOk="0" h="367787" w="369102">
                  <a:moveTo>
                    <a:pt x="184503" y="367288"/>
                  </a:moveTo>
                  <a:cubicBezTo>
                    <a:pt x="131735" y="367288"/>
                    <a:pt x="78871" y="366526"/>
                    <a:pt x="26103" y="367669"/>
                  </a:cubicBezTo>
                  <a:cubicBezTo>
                    <a:pt x="6100" y="368145"/>
                    <a:pt x="-186" y="361478"/>
                    <a:pt x="4" y="341475"/>
                  </a:cubicBezTo>
                  <a:cubicBezTo>
                    <a:pt x="766" y="235843"/>
                    <a:pt x="671" y="130211"/>
                    <a:pt x="99" y="24483"/>
                  </a:cubicBezTo>
                  <a:cubicBezTo>
                    <a:pt x="4" y="6290"/>
                    <a:pt x="5910" y="-186"/>
                    <a:pt x="24388" y="4"/>
                  </a:cubicBezTo>
                  <a:cubicBezTo>
                    <a:pt x="131163" y="671"/>
                    <a:pt x="237939" y="671"/>
                    <a:pt x="344714" y="4"/>
                  </a:cubicBezTo>
                  <a:cubicBezTo>
                    <a:pt x="363288" y="-91"/>
                    <a:pt x="369098" y="6386"/>
                    <a:pt x="369003" y="24579"/>
                  </a:cubicBezTo>
                  <a:cubicBezTo>
                    <a:pt x="368431" y="130211"/>
                    <a:pt x="368241" y="235843"/>
                    <a:pt x="369098" y="341571"/>
                  </a:cubicBezTo>
                  <a:cubicBezTo>
                    <a:pt x="369288" y="361478"/>
                    <a:pt x="363002" y="368240"/>
                    <a:pt x="342999" y="367764"/>
                  </a:cubicBezTo>
                  <a:cubicBezTo>
                    <a:pt x="290136" y="366621"/>
                    <a:pt x="237367" y="367383"/>
                    <a:pt x="184503" y="367288"/>
                  </a:cubicBezTo>
                  <a:close/>
                </a:path>
              </a:pathLst>
            </a:custGeom>
            <a:solidFill>
              <a:srgbClr val="4BC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8188524" y="2460299"/>
              <a:ext cx="184167" cy="183772"/>
            </a:xfrm>
            <a:custGeom>
              <a:rect b="b" l="l" r="r" t="t"/>
              <a:pathLst>
                <a:path extrusionOk="0" h="367670" w="368460">
                  <a:moveTo>
                    <a:pt x="411" y="184980"/>
                  </a:moveTo>
                  <a:cubicBezTo>
                    <a:pt x="411" y="132116"/>
                    <a:pt x="1173" y="79253"/>
                    <a:pt x="30" y="26389"/>
                  </a:cubicBezTo>
                  <a:cubicBezTo>
                    <a:pt x="-447" y="6958"/>
                    <a:pt x="4697" y="-186"/>
                    <a:pt x="25271" y="4"/>
                  </a:cubicBezTo>
                  <a:cubicBezTo>
                    <a:pt x="130903" y="862"/>
                    <a:pt x="236631" y="862"/>
                    <a:pt x="342263" y="4"/>
                  </a:cubicBezTo>
                  <a:cubicBezTo>
                    <a:pt x="362170" y="-186"/>
                    <a:pt x="368647" y="5719"/>
                    <a:pt x="368457" y="26008"/>
                  </a:cubicBezTo>
                  <a:cubicBezTo>
                    <a:pt x="367599" y="131735"/>
                    <a:pt x="367695" y="237463"/>
                    <a:pt x="368361" y="343190"/>
                  </a:cubicBezTo>
                  <a:cubicBezTo>
                    <a:pt x="368457" y="361288"/>
                    <a:pt x="363313" y="367765"/>
                    <a:pt x="344549" y="367670"/>
                  </a:cubicBezTo>
                  <a:cubicBezTo>
                    <a:pt x="237678" y="366907"/>
                    <a:pt x="130808" y="366907"/>
                    <a:pt x="24033" y="367670"/>
                  </a:cubicBezTo>
                  <a:cubicBezTo>
                    <a:pt x="5649" y="367765"/>
                    <a:pt x="-256" y="362145"/>
                    <a:pt x="125" y="343666"/>
                  </a:cubicBezTo>
                  <a:cubicBezTo>
                    <a:pt x="1173" y="290707"/>
                    <a:pt x="411" y="237844"/>
                    <a:pt x="411" y="184980"/>
                  </a:cubicBezTo>
                  <a:close/>
                </a:path>
              </a:pathLst>
            </a:custGeom>
            <a:solidFill>
              <a:srgbClr val="45C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41"/>
          <p:cNvGrpSpPr/>
          <p:nvPr/>
        </p:nvGrpSpPr>
        <p:grpSpPr>
          <a:xfrm>
            <a:off x="6324263" y="4002732"/>
            <a:ext cx="2736606" cy="2250087"/>
            <a:chOff x="8869184" y="4101067"/>
            <a:chExt cx="2736606" cy="2250087"/>
          </a:xfrm>
        </p:grpSpPr>
        <p:grpSp>
          <p:nvGrpSpPr>
            <p:cNvPr id="574" name="Google Shape;574;p41"/>
            <p:cNvGrpSpPr/>
            <p:nvPr/>
          </p:nvGrpSpPr>
          <p:grpSpPr>
            <a:xfrm>
              <a:off x="9520958" y="4101067"/>
              <a:ext cx="2084832" cy="678649"/>
              <a:chOff x="3233964" y="1954419"/>
              <a:chExt cx="1410044" cy="678649"/>
            </a:xfrm>
          </p:grpSpPr>
          <p:sp>
            <p:nvSpPr>
              <p:cNvPr id="575" name="Google Shape;575;p41"/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Add Text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1"/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</a:t>
                </a:r>
                <a:endParaRPr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" name="Google Shape;577;p41"/>
            <p:cNvGrpSpPr/>
            <p:nvPr/>
          </p:nvGrpSpPr>
          <p:grpSpPr>
            <a:xfrm>
              <a:off x="9520958" y="4886787"/>
              <a:ext cx="2084832" cy="678649"/>
              <a:chOff x="3233964" y="1954419"/>
              <a:chExt cx="1410044" cy="678649"/>
            </a:xfrm>
          </p:grpSpPr>
          <p:sp>
            <p:nvSpPr>
              <p:cNvPr id="578" name="Google Shape;578;p41"/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Add Text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1"/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</a:t>
                </a:r>
                <a:endParaRPr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0" name="Google Shape;580;p41"/>
            <p:cNvGrpSpPr/>
            <p:nvPr/>
          </p:nvGrpSpPr>
          <p:grpSpPr>
            <a:xfrm>
              <a:off x="9520958" y="5672505"/>
              <a:ext cx="2084832" cy="678649"/>
              <a:chOff x="3233964" y="1954419"/>
              <a:chExt cx="1410044" cy="678649"/>
            </a:xfrm>
          </p:grpSpPr>
          <p:sp>
            <p:nvSpPr>
              <p:cNvPr id="581" name="Google Shape;581;p41"/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Add Text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1"/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</a:t>
                </a:r>
                <a:endParaRPr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3" name="Google Shape;583;p41"/>
            <p:cNvSpPr/>
            <p:nvPr/>
          </p:nvSpPr>
          <p:spPr>
            <a:xfrm rot="-2794009">
              <a:off x="8945708" y="5877739"/>
              <a:ext cx="376862" cy="372930"/>
            </a:xfrm>
            <a:custGeom>
              <a:rect b="b" l="l" r="r" t="t"/>
              <a:pathLst>
                <a:path extrusionOk="0" h="1788383" w="1807241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1"/>
            <p:cNvSpPr/>
            <p:nvPr/>
          </p:nvSpPr>
          <p:spPr>
            <a:xfrm rot="9900000">
              <a:off x="8936139" y="5086191"/>
              <a:ext cx="396000" cy="336326"/>
            </a:xfrm>
            <a:custGeom>
              <a:rect b="b" l="l" r="r" t="t"/>
              <a:pathLst>
                <a:path extrusionOk="0" h="2472345" w="2911009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8916226" y="4318051"/>
              <a:ext cx="435826" cy="295205"/>
            </a:xfrm>
            <a:custGeom>
              <a:rect b="b" l="l" r="r" t="t"/>
              <a:pathLst>
                <a:path extrusionOk="0" h="2180445" w="3219104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41"/>
          <p:cNvGrpSpPr/>
          <p:nvPr/>
        </p:nvGrpSpPr>
        <p:grpSpPr>
          <a:xfrm>
            <a:off x="8810728" y="4002732"/>
            <a:ext cx="2635546" cy="2250087"/>
            <a:chOff x="6794397" y="4180221"/>
            <a:chExt cx="2635546" cy="2250087"/>
          </a:xfrm>
        </p:grpSpPr>
        <p:grpSp>
          <p:nvGrpSpPr>
            <p:cNvPr id="587" name="Google Shape;587;p41"/>
            <p:cNvGrpSpPr/>
            <p:nvPr/>
          </p:nvGrpSpPr>
          <p:grpSpPr>
            <a:xfrm>
              <a:off x="6794397" y="4180221"/>
              <a:ext cx="2102633" cy="678649"/>
              <a:chOff x="3233964" y="1954419"/>
              <a:chExt cx="1410044" cy="678649"/>
            </a:xfrm>
          </p:grpSpPr>
          <p:sp>
            <p:nvSpPr>
              <p:cNvPr id="588" name="Google Shape;588;p41"/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Add Text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1"/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</a:t>
                </a:r>
                <a:endParaRPr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41"/>
            <p:cNvGrpSpPr/>
            <p:nvPr/>
          </p:nvGrpSpPr>
          <p:grpSpPr>
            <a:xfrm>
              <a:off x="6794397" y="4965941"/>
              <a:ext cx="2102633" cy="678649"/>
              <a:chOff x="3233964" y="1954419"/>
              <a:chExt cx="1410044" cy="678649"/>
            </a:xfrm>
          </p:grpSpPr>
          <p:sp>
            <p:nvSpPr>
              <p:cNvPr id="591" name="Google Shape;591;p41"/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Add Text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1"/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</a:t>
                </a:r>
                <a:endParaRPr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41"/>
            <p:cNvGrpSpPr/>
            <p:nvPr/>
          </p:nvGrpSpPr>
          <p:grpSpPr>
            <a:xfrm>
              <a:off x="6794397" y="5751659"/>
              <a:ext cx="2102633" cy="678649"/>
              <a:chOff x="3233964" y="1954419"/>
              <a:chExt cx="1410044" cy="678649"/>
            </a:xfrm>
          </p:grpSpPr>
          <p:sp>
            <p:nvSpPr>
              <p:cNvPr id="594" name="Google Shape;594;p41"/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Add Text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1"/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Easy to change colors, photos and Text.</a:t>
                </a:r>
                <a:endParaRPr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6" name="Google Shape;596;p41"/>
            <p:cNvSpPr/>
            <p:nvPr/>
          </p:nvSpPr>
          <p:spPr>
            <a:xfrm flipH="1">
              <a:off x="9038261" y="5968643"/>
              <a:ext cx="391682" cy="323114"/>
            </a:xfrm>
            <a:custGeom>
              <a:rect b="b" l="l" r="r" t="t"/>
              <a:pathLst>
                <a:path extrusionOk="0" h="2654282" w="3217557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9060904" y="5182925"/>
              <a:ext cx="346396" cy="266079"/>
            </a:xfrm>
            <a:custGeom>
              <a:rect b="b" l="l" r="r" t="t"/>
              <a:pathLst>
                <a:path extrusionOk="0" h="2447912" w="3186824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9040516" y="4351220"/>
              <a:ext cx="387172" cy="387172"/>
            </a:xfrm>
            <a:custGeom>
              <a:rect b="b" l="l" r="r" t="t"/>
              <a:pathLst>
                <a:path extrusionOk="0" h="3240000" w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41"/>
          <p:cNvSpPr txBox="1"/>
          <p:nvPr/>
        </p:nvSpPr>
        <p:spPr>
          <a:xfrm>
            <a:off x="6478728" y="3064619"/>
            <a:ext cx="2139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1"/>
          <p:cNvSpPr txBox="1"/>
          <p:nvPr/>
        </p:nvSpPr>
        <p:spPr>
          <a:xfrm>
            <a:off x="9273591" y="3062700"/>
            <a:ext cx="2139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41"/>
          <p:cNvGrpSpPr/>
          <p:nvPr/>
        </p:nvGrpSpPr>
        <p:grpSpPr>
          <a:xfrm>
            <a:off x="704828" y="5505999"/>
            <a:ext cx="3415731" cy="725786"/>
            <a:chOff x="1832149" y="1840455"/>
            <a:chExt cx="3892424" cy="827075"/>
          </a:xfrm>
        </p:grpSpPr>
        <p:sp>
          <p:nvSpPr>
            <p:cNvPr id="602" name="Google Shape;602;p41"/>
            <p:cNvSpPr/>
            <p:nvPr/>
          </p:nvSpPr>
          <p:spPr>
            <a:xfrm>
              <a:off x="1832149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229750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2627350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3024949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22549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820149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4217750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4615353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5012950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410543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41"/>
          <p:cNvSpPr txBox="1"/>
          <p:nvPr/>
        </p:nvSpPr>
        <p:spPr>
          <a:xfrm>
            <a:off x="4585285" y="5699615"/>
            <a:ext cx="873097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41"/>
          <p:cNvGrpSpPr/>
          <p:nvPr/>
        </p:nvGrpSpPr>
        <p:grpSpPr>
          <a:xfrm>
            <a:off x="704828" y="4495781"/>
            <a:ext cx="3415740" cy="725786"/>
            <a:chOff x="1832146" y="1840455"/>
            <a:chExt cx="3892427" cy="827075"/>
          </a:xfrm>
        </p:grpSpPr>
        <p:sp>
          <p:nvSpPr>
            <p:cNvPr id="614" name="Google Shape;614;p41"/>
            <p:cNvSpPr/>
            <p:nvPr/>
          </p:nvSpPr>
          <p:spPr>
            <a:xfrm>
              <a:off x="18321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22297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26273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0249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34225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38201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42177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6153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012946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5410543" y="1840455"/>
              <a:ext cx="314030" cy="827075"/>
            </a:xfrm>
            <a:custGeom>
              <a:rect b="b" l="l" r="r" t="t"/>
              <a:pathLst>
                <a:path extrusionOk="0" h="3923699" w="1489775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41"/>
          <p:cNvSpPr txBox="1"/>
          <p:nvPr/>
        </p:nvSpPr>
        <p:spPr>
          <a:xfrm>
            <a:off x="4585285" y="4689397"/>
            <a:ext cx="873097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630" name="Google Shape;630;p42"/>
          <p:cNvSpPr/>
          <p:nvPr/>
        </p:nvSpPr>
        <p:spPr>
          <a:xfrm>
            <a:off x="975948" y="3476276"/>
            <a:ext cx="2192702" cy="529958"/>
          </a:xfrm>
          <a:prstGeom prst="cube">
            <a:avLst>
              <a:gd fmla="val 1730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3646136" y="3476276"/>
            <a:ext cx="2192702" cy="529958"/>
          </a:xfrm>
          <a:prstGeom prst="cube">
            <a:avLst>
              <a:gd fmla="val 1730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6316324" y="3476276"/>
            <a:ext cx="2192702" cy="529958"/>
          </a:xfrm>
          <a:prstGeom prst="cube">
            <a:avLst>
              <a:gd fmla="val 1730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8986514" y="3476276"/>
            <a:ext cx="2192702" cy="529958"/>
          </a:xfrm>
          <a:prstGeom prst="cube">
            <a:avLst>
              <a:gd fmla="val 1730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2"/>
          <p:cNvSpPr/>
          <p:nvPr/>
        </p:nvSpPr>
        <p:spPr>
          <a:xfrm rot="8100000">
            <a:off x="1467799" y="1887226"/>
            <a:ext cx="1239172" cy="1239172"/>
          </a:xfrm>
          <a:custGeom>
            <a:rect b="b" l="l" r="r" t="t"/>
            <a:pathLst>
              <a:path extrusionOk="0" h="1239172" w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2"/>
          <p:cNvSpPr/>
          <p:nvPr/>
        </p:nvSpPr>
        <p:spPr>
          <a:xfrm rot="8100000">
            <a:off x="4137988" y="1887225"/>
            <a:ext cx="1239172" cy="1239172"/>
          </a:xfrm>
          <a:custGeom>
            <a:rect b="b" l="l" r="r" t="t"/>
            <a:pathLst>
              <a:path extrusionOk="0" h="1239172" w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2"/>
          <p:cNvSpPr/>
          <p:nvPr/>
        </p:nvSpPr>
        <p:spPr>
          <a:xfrm rot="8100000">
            <a:off x="6808177" y="1887224"/>
            <a:ext cx="1239172" cy="1239172"/>
          </a:xfrm>
          <a:custGeom>
            <a:rect b="b" l="l" r="r" t="t"/>
            <a:pathLst>
              <a:path extrusionOk="0" h="1239172" w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2"/>
          <p:cNvSpPr/>
          <p:nvPr/>
        </p:nvSpPr>
        <p:spPr>
          <a:xfrm rot="8100000">
            <a:off x="9478365" y="1887223"/>
            <a:ext cx="1239172" cy="1239172"/>
          </a:xfrm>
          <a:custGeom>
            <a:rect b="b" l="l" r="r" t="t"/>
            <a:pathLst>
              <a:path extrusionOk="0" h="1239172" w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42"/>
          <p:cNvGrpSpPr/>
          <p:nvPr/>
        </p:nvGrpSpPr>
        <p:grpSpPr>
          <a:xfrm>
            <a:off x="8966966" y="4135488"/>
            <a:ext cx="2231800" cy="1846659"/>
            <a:chOff x="5889060" y="3872747"/>
            <a:chExt cx="2527679" cy="1846659"/>
          </a:xfrm>
        </p:grpSpPr>
        <p:sp>
          <p:nvSpPr>
            <p:cNvPr id="639" name="Google Shape;639;p42"/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2"/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 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42"/>
          <p:cNvGrpSpPr/>
          <p:nvPr/>
        </p:nvGrpSpPr>
        <p:grpSpPr>
          <a:xfrm>
            <a:off x="6296777" y="4135488"/>
            <a:ext cx="2231800" cy="1846659"/>
            <a:chOff x="5889060" y="3872747"/>
            <a:chExt cx="2527679" cy="1846659"/>
          </a:xfrm>
        </p:grpSpPr>
        <p:sp>
          <p:nvSpPr>
            <p:cNvPr id="642" name="Google Shape;642;p42"/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2"/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 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42"/>
          <p:cNvGrpSpPr/>
          <p:nvPr/>
        </p:nvGrpSpPr>
        <p:grpSpPr>
          <a:xfrm>
            <a:off x="3626589" y="4135488"/>
            <a:ext cx="2231800" cy="1846659"/>
            <a:chOff x="5889060" y="3872747"/>
            <a:chExt cx="2527679" cy="1846659"/>
          </a:xfrm>
        </p:grpSpPr>
        <p:sp>
          <p:nvSpPr>
            <p:cNvPr id="645" name="Google Shape;645;p42"/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2"/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 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42"/>
          <p:cNvGrpSpPr/>
          <p:nvPr/>
        </p:nvGrpSpPr>
        <p:grpSpPr>
          <a:xfrm>
            <a:off x="956401" y="4135488"/>
            <a:ext cx="2231800" cy="1846659"/>
            <a:chOff x="5889060" y="3872747"/>
            <a:chExt cx="2527679" cy="1846659"/>
          </a:xfrm>
        </p:grpSpPr>
        <p:sp>
          <p:nvSpPr>
            <p:cNvPr id="648" name="Google Shape;648;p42"/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2"/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 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42"/>
          <p:cNvSpPr txBox="1"/>
          <p:nvPr/>
        </p:nvSpPr>
        <p:spPr>
          <a:xfrm>
            <a:off x="1243014" y="3615942"/>
            <a:ext cx="15915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3911522" y="3615942"/>
            <a:ext cx="15915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6580030" y="3615942"/>
            <a:ext cx="15915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9248536" y="3615942"/>
            <a:ext cx="15915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1878446" y="2335853"/>
            <a:ext cx="416351" cy="305312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2"/>
          <p:cNvSpPr/>
          <p:nvPr/>
        </p:nvSpPr>
        <p:spPr>
          <a:xfrm rot="5400000">
            <a:off x="7237503" y="2238300"/>
            <a:ext cx="403133" cy="402598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2"/>
          <p:cNvSpPr/>
          <p:nvPr/>
        </p:nvSpPr>
        <p:spPr>
          <a:xfrm flipH="1">
            <a:off x="4488504" y="2271977"/>
            <a:ext cx="489660" cy="403940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2"/>
          <p:cNvSpPr/>
          <p:nvPr/>
        </p:nvSpPr>
        <p:spPr>
          <a:xfrm>
            <a:off x="9891020" y="2290457"/>
            <a:ext cx="492705" cy="323813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3"/>
          <p:cNvSpPr/>
          <p:nvPr/>
        </p:nvSpPr>
        <p:spPr>
          <a:xfrm>
            <a:off x="5581126" y="588547"/>
            <a:ext cx="587357" cy="543223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3"/>
          <p:cNvSpPr txBox="1"/>
          <p:nvPr/>
        </p:nvSpPr>
        <p:spPr>
          <a:xfrm>
            <a:off x="6322601" y="860159"/>
            <a:ext cx="460665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 Easy to change colors, photos and Text. 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3"/>
          <p:cNvSpPr/>
          <p:nvPr/>
        </p:nvSpPr>
        <p:spPr>
          <a:xfrm rot="10800000">
            <a:off x="10789696" y="2650650"/>
            <a:ext cx="587357" cy="543223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7709900" y="4639316"/>
            <a:ext cx="37811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ALLPPT</a:t>
            </a:r>
            <a:r>
              <a:rPr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Clean </a:t>
            </a:r>
            <a:r>
              <a:rPr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Text Slide </a:t>
            </a:r>
            <a:r>
              <a:rPr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your Presentation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671" name="Google Shape;671;p44"/>
          <p:cNvGrpSpPr/>
          <p:nvPr/>
        </p:nvGrpSpPr>
        <p:grpSpPr>
          <a:xfrm>
            <a:off x="4586265" y="2429689"/>
            <a:ext cx="3029668" cy="2853799"/>
            <a:chOff x="409890" y="339631"/>
            <a:chExt cx="2624475" cy="2472129"/>
          </a:xfrm>
        </p:grpSpPr>
        <p:sp>
          <p:nvSpPr>
            <p:cNvPr id="672" name="Google Shape;672;p44"/>
            <p:cNvSpPr/>
            <p:nvPr/>
          </p:nvSpPr>
          <p:spPr>
            <a:xfrm>
              <a:off x="447926" y="1219021"/>
              <a:ext cx="643297" cy="164070"/>
            </a:xfrm>
            <a:custGeom>
              <a:rect b="b" l="l" r="r" t="t"/>
              <a:pathLst>
                <a:path extrusionOk="0" h="164070" w="643297">
                  <a:moveTo>
                    <a:pt x="618337" y="164071"/>
                  </a:moveTo>
                  <a:lnTo>
                    <a:pt x="24961" y="164071"/>
                  </a:lnTo>
                  <a:cubicBezTo>
                    <a:pt x="11182" y="164071"/>
                    <a:pt x="0" y="152889"/>
                    <a:pt x="0" y="139110"/>
                  </a:cubicBezTo>
                  <a:lnTo>
                    <a:pt x="0" y="24961"/>
                  </a:lnTo>
                  <a:cubicBezTo>
                    <a:pt x="0" y="11182"/>
                    <a:pt x="11182" y="0"/>
                    <a:pt x="24961" y="0"/>
                  </a:cubicBezTo>
                  <a:lnTo>
                    <a:pt x="618337" y="0"/>
                  </a:lnTo>
                  <a:cubicBezTo>
                    <a:pt x="632116" y="0"/>
                    <a:pt x="643297" y="11182"/>
                    <a:pt x="643297" y="24961"/>
                  </a:cubicBezTo>
                  <a:lnTo>
                    <a:pt x="643297" y="139110"/>
                  </a:lnTo>
                  <a:cubicBezTo>
                    <a:pt x="643297" y="152933"/>
                    <a:pt x="632116" y="164071"/>
                    <a:pt x="618337" y="164071"/>
                  </a:cubicBez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61088" y="1381507"/>
              <a:ext cx="610808" cy="420544"/>
            </a:xfrm>
            <a:custGeom>
              <a:rect b="b" l="l" r="r" t="t"/>
              <a:pathLst>
                <a:path extrusionOk="0" h="420544" w="610808">
                  <a:moveTo>
                    <a:pt x="0" y="0"/>
                  </a:moveTo>
                  <a:lnTo>
                    <a:pt x="610809" y="0"/>
                  </a:lnTo>
                  <a:lnTo>
                    <a:pt x="610809" y="420545"/>
                  </a:lnTo>
                  <a:lnTo>
                    <a:pt x="0" y="420545"/>
                  </a:lnTo>
                  <a:close/>
                </a:path>
              </a:pathLst>
            </a:custGeom>
            <a:solidFill>
              <a:srgbClr val="B68B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413283" y="1370385"/>
              <a:ext cx="2621082" cy="1130667"/>
            </a:xfrm>
            <a:custGeom>
              <a:rect b="b" l="l" r="r" t="t"/>
              <a:pathLst>
                <a:path extrusionOk="0" h="1130667" w="2621082">
                  <a:moveTo>
                    <a:pt x="1900923" y="12707"/>
                  </a:moveTo>
                  <a:cubicBezTo>
                    <a:pt x="1931915" y="110392"/>
                    <a:pt x="1969950" y="205040"/>
                    <a:pt x="2025770" y="291500"/>
                  </a:cubicBezTo>
                  <a:cubicBezTo>
                    <a:pt x="2056321" y="338824"/>
                    <a:pt x="2091451" y="381525"/>
                    <a:pt x="2145467" y="405209"/>
                  </a:cubicBezTo>
                  <a:cubicBezTo>
                    <a:pt x="2170031" y="415995"/>
                    <a:pt x="2175138" y="444081"/>
                    <a:pt x="2187772" y="464948"/>
                  </a:cubicBezTo>
                  <a:cubicBezTo>
                    <a:pt x="2227304" y="530277"/>
                    <a:pt x="2226732" y="530629"/>
                    <a:pt x="2176458" y="586097"/>
                  </a:cubicBezTo>
                  <a:cubicBezTo>
                    <a:pt x="2173421" y="589443"/>
                    <a:pt x="2170911" y="593317"/>
                    <a:pt x="2164704" y="601505"/>
                  </a:cubicBezTo>
                  <a:cubicBezTo>
                    <a:pt x="2354616" y="601328"/>
                    <a:pt x="2500770" y="682990"/>
                    <a:pt x="2621083" y="823817"/>
                  </a:cubicBezTo>
                  <a:cubicBezTo>
                    <a:pt x="2571118" y="848029"/>
                    <a:pt x="2523354" y="871185"/>
                    <a:pt x="2475634" y="894341"/>
                  </a:cubicBezTo>
                  <a:cubicBezTo>
                    <a:pt x="2443365" y="924628"/>
                    <a:pt x="2398859" y="931407"/>
                    <a:pt x="2361924" y="952802"/>
                  </a:cubicBezTo>
                  <a:cubicBezTo>
                    <a:pt x="2351975" y="958569"/>
                    <a:pt x="2340353" y="961695"/>
                    <a:pt x="2330008" y="967153"/>
                  </a:cubicBezTo>
                  <a:cubicBezTo>
                    <a:pt x="2254818" y="1002547"/>
                    <a:pt x="2178703" y="1035960"/>
                    <a:pt x="2102853" y="1069990"/>
                  </a:cubicBezTo>
                  <a:cubicBezTo>
                    <a:pt x="2069000" y="1087114"/>
                    <a:pt x="2033122" y="1099749"/>
                    <a:pt x="1999445" y="1117314"/>
                  </a:cubicBezTo>
                  <a:cubicBezTo>
                    <a:pt x="1987779" y="1123388"/>
                    <a:pt x="1975364" y="1128143"/>
                    <a:pt x="1962510" y="1119515"/>
                  </a:cubicBezTo>
                  <a:cubicBezTo>
                    <a:pt x="1909067" y="1118942"/>
                    <a:pt x="1855624" y="1117930"/>
                    <a:pt x="1802181" y="1117886"/>
                  </a:cubicBezTo>
                  <a:cubicBezTo>
                    <a:pt x="1493189" y="1117710"/>
                    <a:pt x="1184196" y="1117710"/>
                    <a:pt x="875160" y="1117754"/>
                  </a:cubicBezTo>
                  <a:cubicBezTo>
                    <a:pt x="864507" y="1117754"/>
                    <a:pt x="853853" y="1118898"/>
                    <a:pt x="843200" y="1119471"/>
                  </a:cubicBezTo>
                  <a:cubicBezTo>
                    <a:pt x="798473" y="1138884"/>
                    <a:pt x="751545" y="1126426"/>
                    <a:pt x="705630" y="1128847"/>
                  </a:cubicBezTo>
                  <a:cubicBezTo>
                    <a:pt x="577614" y="1130256"/>
                    <a:pt x="449597" y="1130476"/>
                    <a:pt x="321580" y="1128847"/>
                  </a:cubicBezTo>
                  <a:cubicBezTo>
                    <a:pt x="275797" y="1125942"/>
                    <a:pt x="228869" y="1139501"/>
                    <a:pt x="184231" y="1119471"/>
                  </a:cubicBezTo>
                  <a:cubicBezTo>
                    <a:pt x="130699" y="1118854"/>
                    <a:pt x="77124" y="1118194"/>
                    <a:pt x="23593" y="1117710"/>
                  </a:cubicBezTo>
                  <a:cubicBezTo>
                    <a:pt x="10343" y="1117578"/>
                    <a:pt x="-3480" y="1120087"/>
                    <a:pt x="790" y="1098164"/>
                  </a:cubicBezTo>
                  <a:cubicBezTo>
                    <a:pt x="42215" y="885756"/>
                    <a:pt x="125373" y="696549"/>
                    <a:pt x="301946" y="559992"/>
                  </a:cubicBezTo>
                  <a:cubicBezTo>
                    <a:pt x="331837" y="536880"/>
                    <a:pt x="365602" y="518787"/>
                    <a:pt x="397606" y="498404"/>
                  </a:cubicBezTo>
                  <a:cubicBezTo>
                    <a:pt x="410329" y="483921"/>
                    <a:pt x="427762" y="486651"/>
                    <a:pt x="443918" y="486474"/>
                  </a:cubicBezTo>
                  <a:cubicBezTo>
                    <a:pt x="500707" y="485858"/>
                    <a:pt x="557495" y="485374"/>
                    <a:pt x="614284" y="486563"/>
                  </a:cubicBezTo>
                  <a:cubicBezTo>
                    <a:pt x="644571" y="487179"/>
                    <a:pt x="668784" y="483481"/>
                    <a:pt x="670280" y="445930"/>
                  </a:cubicBezTo>
                  <a:cubicBezTo>
                    <a:pt x="670456" y="441396"/>
                    <a:pt x="674374" y="437566"/>
                    <a:pt x="677676" y="434132"/>
                  </a:cubicBezTo>
                  <a:cubicBezTo>
                    <a:pt x="685776" y="433340"/>
                    <a:pt x="693876" y="432547"/>
                    <a:pt x="701976" y="431755"/>
                  </a:cubicBezTo>
                  <a:cubicBezTo>
                    <a:pt x="711485" y="422950"/>
                    <a:pt x="723547" y="422026"/>
                    <a:pt x="735433" y="422070"/>
                  </a:cubicBezTo>
                  <a:cubicBezTo>
                    <a:pt x="885241" y="422554"/>
                    <a:pt x="1035049" y="418900"/>
                    <a:pt x="1184769" y="424007"/>
                  </a:cubicBezTo>
                  <a:cubicBezTo>
                    <a:pt x="1189039" y="424579"/>
                    <a:pt x="1193177" y="425900"/>
                    <a:pt x="1197051" y="427793"/>
                  </a:cubicBezTo>
                  <a:cubicBezTo>
                    <a:pt x="1231300" y="467061"/>
                    <a:pt x="1231168" y="505492"/>
                    <a:pt x="1193133" y="547886"/>
                  </a:cubicBezTo>
                  <a:cubicBezTo>
                    <a:pt x="1162845" y="581651"/>
                    <a:pt x="1133923" y="616296"/>
                    <a:pt x="1111119" y="655432"/>
                  </a:cubicBezTo>
                  <a:cubicBezTo>
                    <a:pt x="1045790" y="767469"/>
                    <a:pt x="1037602" y="881618"/>
                    <a:pt x="1100070" y="998101"/>
                  </a:cubicBezTo>
                  <a:cubicBezTo>
                    <a:pt x="1110459" y="1017427"/>
                    <a:pt x="1123974" y="1029929"/>
                    <a:pt x="1147306" y="1029709"/>
                  </a:cubicBezTo>
                  <a:cubicBezTo>
                    <a:pt x="1255512" y="1028741"/>
                    <a:pt x="1363763" y="1032439"/>
                    <a:pt x="1471926" y="1027420"/>
                  </a:cubicBezTo>
                  <a:cubicBezTo>
                    <a:pt x="1525193" y="1031514"/>
                    <a:pt x="1578680" y="1027024"/>
                    <a:pt x="1631859" y="1030370"/>
                  </a:cubicBezTo>
                  <a:cubicBezTo>
                    <a:pt x="1673812" y="1033011"/>
                    <a:pt x="1703043" y="1018792"/>
                    <a:pt x="1721004" y="981153"/>
                  </a:cubicBezTo>
                  <a:cubicBezTo>
                    <a:pt x="1784352" y="891303"/>
                    <a:pt x="1834933" y="795115"/>
                    <a:pt x="1868875" y="690253"/>
                  </a:cubicBezTo>
                  <a:cubicBezTo>
                    <a:pt x="1896124" y="606083"/>
                    <a:pt x="1897005" y="523497"/>
                    <a:pt x="1866806" y="439150"/>
                  </a:cubicBezTo>
                  <a:cubicBezTo>
                    <a:pt x="1830443" y="337503"/>
                    <a:pt x="1795181" y="235195"/>
                    <a:pt x="1778849" y="127737"/>
                  </a:cubicBezTo>
                  <a:cubicBezTo>
                    <a:pt x="1775415" y="105242"/>
                    <a:pt x="1773302" y="82702"/>
                    <a:pt x="1778233" y="60471"/>
                  </a:cubicBezTo>
                  <a:cubicBezTo>
                    <a:pt x="1783119" y="38504"/>
                    <a:pt x="1788314" y="15920"/>
                    <a:pt x="1811998" y="4959"/>
                  </a:cubicBezTo>
                  <a:cubicBezTo>
                    <a:pt x="1842285" y="1173"/>
                    <a:pt x="1872837" y="-7059"/>
                    <a:pt x="1900923" y="127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1252935" y="867071"/>
              <a:ext cx="892940" cy="662285"/>
            </a:xfrm>
            <a:custGeom>
              <a:rect b="b" l="l" r="r" t="t"/>
              <a:pathLst>
                <a:path extrusionOk="0" h="662285" w="892940">
                  <a:moveTo>
                    <a:pt x="3988" y="638007"/>
                  </a:moveTo>
                  <a:cubicBezTo>
                    <a:pt x="-5565" y="510122"/>
                    <a:pt x="-1119" y="383778"/>
                    <a:pt x="52896" y="264566"/>
                  </a:cubicBezTo>
                  <a:cubicBezTo>
                    <a:pt x="109157" y="140467"/>
                    <a:pt x="193988" y="45907"/>
                    <a:pt x="330237" y="7300"/>
                  </a:cubicBezTo>
                  <a:cubicBezTo>
                    <a:pt x="378221" y="-11057"/>
                    <a:pt x="421099" y="5759"/>
                    <a:pt x="443154" y="51542"/>
                  </a:cubicBezTo>
                  <a:cubicBezTo>
                    <a:pt x="502232" y="140467"/>
                    <a:pt x="561530" y="229216"/>
                    <a:pt x="620123" y="318493"/>
                  </a:cubicBezTo>
                  <a:cubicBezTo>
                    <a:pt x="628752" y="331656"/>
                    <a:pt x="638525" y="337291"/>
                    <a:pt x="654285" y="339052"/>
                  </a:cubicBezTo>
                  <a:cubicBezTo>
                    <a:pt x="729783" y="347592"/>
                    <a:pt x="805149" y="357673"/>
                    <a:pt x="880559" y="367182"/>
                  </a:cubicBezTo>
                  <a:cubicBezTo>
                    <a:pt x="898828" y="395928"/>
                    <a:pt x="893722" y="425863"/>
                    <a:pt x="885313" y="456019"/>
                  </a:cubicBezTo>
                  <a:cubicBezTo>
                    <a:pt x="849127" y="478822"/>
                    <a:pt x="808891" y="468961"/>
                    <a:pt x="771164" y="466056"/>
                  </a:cubicBezTo>
                  <a:cubicBezTo>
                    <a:pt x="724852" y="462490"/>
                    <a:pt x="678585" y="459012"/>
                    <a:pt x="632449" y="461610"/>
                  </a:cubicBezTo>
                  <a:cubicBezTo>
                    <a:pt x="574736" y="464911"/>
                    <a:pt x="527897" y="445585"/>
                    <a:pt x="488585" y="404733"/>
                  </a:cubicBezTo>
                  <a:cubicBezTo>
                    <a:pt x="484491" y="400463"/>
                    <a:pt x="480132" y="396369"/>
                    <a:pt x="475774" y="392363"/>
                  </a:cubicBezTo>
                  <a:cubicBezTo>
                    <a:pt x="450285" y="368811"/>
                    <a:pt x="446059" y="369779"/>
                    <a:pt x="438972" y="402752"/>
                  </a:cubicBezTo>
                  <a:cubicBezTo>
                    <a:pt x="426249" y="462006"/>
                    <a:pt x="419250" y="522140"/>
                    <a:pt x="411854" y="582231"/>
                  </a:cubicBezTo>
                  <a:cubicBezTo>
                    <a:pt x="408728" y="607455"/>
                    <a:pt x="411810" y="634925"/>
                    <a:pt x="391692" y="655792"/>
                  </a:cubicBezTo>
                  <a:cubicBezTo>
                    <a:pt x="385176" y="659137"/>
                    <a:pt x="378221" y="660942"/>
                    <a:pt x="371045" y="661074"/>
                  </a:cubicBezTo>
                  <a:cubicBezTo>
                    <a:pt x="260417" y="662835"/>
                    <a:pt x="149789" y="662483"/>
                    <a:pt x="39117" y="661250"/>
                  </a:cubicBezTo>
                  <a:cubicBezTo>
                    <a:pt x="23137" y="661030"/>
                    <a:pt x="7994" y="657421"/>
                    <a:pt x="3988" y="638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1255294" y="1505078"/>
              <a:ext cx="775891" cy="799268"/>
            </a:xfrm>
            <a:custGeom>
              <a:rect b="b" l="l" r="r" t="t"/>
              <a:pathLst>
                <a:path extrusionOk="0" h="799268" w="775891">
                  <a:moveTo>
                    <a:pt x="1629" y="0"/>
                  </a:moveTo>
                  <a:cubicBezTo>
                    <a:pt x="8276" y="12106"/>
                    <a:pt x="19018" y="13515"/>
                    <a:pt x="31696" y="13471"/>
                  </a:cubicBezTo>
                  <a:cubicBezTo>
                    <a:pt x="151789" y="12810"/>
                    <a:pt x="271882" y="12634"/>
                    <a:pt x="391974" y="12326"/>
                  </a:cubicBezTo>
                  <a:cubicBezTo>
                    <a:pt x="419708" y="12502"/>
                    <a:pt x="440927" y="29143"/>
                    <a:pt x="463554" y="41469"/>
                  </a:cubicBezTo>
                  <a:cubicBezTo>
                    <a:pt x="536499" y="81177"/>
                    <a:pt x="607904" y="123879"/>
                    <a:pt x="682741" y="159713"/>
                  </a:cubicBezTo>
                  <a:cubicBezTo>
                    <a:pt x="748246" y="191057"/>
                    <a:pt x="778138" y="236488"/>
                    <a:pt x="775760" y="310885"/>
                  </a:cubicBezTo>
                  <a:cubicBezTo>
                    <a:pt x="771666" y="438814"/>
                    <a:pt x="774704" y="566963"/>
                    <a:pt x="774528" y="694979"/>
                  </a:cubicBezTo>
                  <a:cubicBezTo>
                    <a:pt x="774484" y="712588"/>
                    <a:pt x="776949" y="730682"/>
                    <a:pt x="768145" y="747322"/>
                  </a:cubicBezTo>
                  <a:cubicBezTo>
                    <a:pt x="741863" y="769905"/>
                    <a:pt x="707922" y="765547"/>
                    <a:pt x="677239" y="771930"/>
                  </a:cubicBezTo>
                  <a:cubicBezTo>
                    <a:pt x="655800" y="776377"/>
                    <a:pt x="635770" y="781219"/>
                    <a:pt x="621550" y="799268"/>
                  </a:cubicBezTo>
                  <a:cubicBezTo>
                    <a:pt x="603237" y="795879"/>
                    <a:pt x="606319" y="780471"/>
                    <a:pt x="604866" y="768365"/>
                  </a:cubicBezTo>
                  <a:cubicBezTo>
                    <a:pt x="589238" y="637442"/>
                    <a:pt x="565158" y="507753"/>
                    <a:pt x="546580" y="377271"/>
                  </a:cubicBezTo>
                  <a:cubicBezTo>
                    <a:pt x="542706" y="350197"/>
                    <a:pt x="526902" y="335362"/>
                    <a:pt x="501282" y="328758"/>
                  </a:cubicBezTo>
                  <a:cubicBezTo>
                    <a:pt x="452901" y="316300"/>
                    <a:pt x="403948" y="306615"/>
                    <a:pt x="354819" y="297767"/>
                  </a:cubicBezTo>
                  <a:lnTo>
                    <a:pt x="351870" y="297811"/>
                  </a:lnTo>
                  <a:lnTo>
                    <a:pt x="349141" y="296754"/>
                  </a:lnTo>
                  <a:cubicBezTo>
                    <a:pt x="294993" y="280202"/>
                    <a:pt x="239613" y="268360"/>
                    <a:pt x="184805" y="254273"/>
                  </a:cubicBezTo>
                  <a:cubicBezTo>
                    <a:pt x="141267" y="243091"/>
                    <a:pt x="98302" y="230237"/>
                    <a:pt x="56569" y="213552"/>
                  </a:cubicBezTo>
                  <a:cubicBezTo>
                    <a:pt x="26721" y="201622"/>
                    <a:pt x="2597" y="184057"/>
                    <a:pt x="0" y="148267"/>
                  </a:cubicBezTo>
                  <a:cubicBezTo>
                    <a:pt x="528" y="98830"/>
                    <a:pt x="1101" y="49437"/>
                    <a:pt x="1629" y="0"/>
                  </a:cubicBezTo>
                  <a:close/>
                </a:path>
              </a:pathLst>
            </a:custGeom>
            <a:solidFill>
              <a:srgbClr val="898C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2375780" y="2264770"/>
              <a:ext cx="620424" cy="546990"/>
            </a:xfrm>
            <a:custGeom>
              <a:rect b="b" l="l" r="r" t="t"/>
              <a:pathLst>
                <a:path extrusionOk="0" h="546990" w="620424">
                  <a:moveTo>
                    <a:pt x="13" y="225086"/>
                  </a:moveTo>
                  <a:cubicBezTo>
                    <a:pt x="48966" y="212451"/>
                    <a:pt x="91227" y="183661"/>
                    <a:pt x="138903" y="167901"/>
                  </a:cubicBezTo>
                  <a:cubicBezTo>
                    <a:pt x="149513" y="182604"/>
                    <a:pt x="141368" y="197880"/>
                    <a:pt x="139960" y="212804"/>
                  </a:cubicBezTo>
                  <a:cubicBezTo>
                    <a:pt x="131067" y="307363"/>
                    <a:pt x="183410" y="380396"/>
                    <a:pt x="276209" y="402407"/>
                  </a:cubicBezTo>
                  <a:cubicBezTo>
                    <a:pt x="355933" y="421293"/>
                    <a:pt x="443273" y="374629"/>
                    <a:pt x="469731" y="293717"/>
                  </a:cubicBezTo>
                  <a:cubicBezTo>
                    <a:pt x="493987" y="219539"/>
                    <a:pt x="474837" y="141223"/>
                    <a:pt x="407527" y="93900"/>
                  </a:cubicBezTo>
                  <a:cubicBezTo>
                    <a:pt x="394188" y="84523"/>
                    <a:pt x="376447" y="80825"/>
                    <a:pt x="368083" y="64713"/>
                  </a:cubicBezTo>
                  <a:cubicBezTo>
                    <a:pt x="415495" y="41029"/>
                    <a:pt x="462951" y="17477"/>
                    <a:pt x="513137" y="0"/>
                  </a:cubicBezTo>
                  <a:cubicBezTo>
                    <a:pt x="674082" y="142808"/>
                    <a:pt x="648329" y="389993"/>
                    <a:pt x="473517" y="497628"/>
                  </a:cubicBezTo>
                  <a:cubicBezTo>
                    <a:pt x="372397" y="559875"/>
                    <a:pt x="265555" y="563793"/>
                    <a:pt x="161575" y="506300"/>
                  </a:cubicBezTo>
                  <a:cubicBezTo>
                    <a:pt x="52620" y="446034"/>
                    <a:pt x="-956" y="350241"/>
                    <a:pt x="13" y="225086"/>
                  </a:cubicBezTo>
                  <a:close/>
                </a:path>
              </a:pathLst>
            </a:custGeom>
            <a:solidFill>
              <a:srgbClr val="393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97513" y="2489724"/>
              <a:ext cx="658969" cy="319868"/>
            </a:xfrm>
            <a:custGeom>
              <a:rect b="b" l="l" r="r" t="t"/>
              <a:pathLst>
                <a:path extrusionOk="0" h="319868" w="658969">
                  <a:moveTo>
                    <a:pt x="522720" y="0"/>
                  </a:moveTo>
                  <a:cubicBezTo>
                    <a:pt x="568151" y="44"/>
                    <a:pt x="613538" y="88"/>
                    <a:pt x="658969" y="132"/>
                  </a:cubicBezTo>
                  <a:cubicBezTo>
                    <a:pt x="651530" y="180183"/>
                    <a:pt x="509074" y="319205"/>
                    <a:pt x="331400" y="319866"/>
                  </a:cubicBezTo>
                  <a:cubicBezTo>
                    <a:pt x="151921" y="320526"/>
                    <a:pt x="8760" y="182384"/>
                    <a:pt x="0" y="132"/>
                  </a:cubicBezTo>
                  <a:cubicBezTo>
                    <a:pt x="45387" y="88"/>
                    <a:pt x="90774" y="44"/>
                    <a:pt x="136117" y="0"/>
                  </a:cubicBezTo>
                  <a:cubicBezTo>
                    <a:pt x="146506" y="9289"/>
                    <a:pt x="148971" y="22275"/>
                    <a:pt x="152581" y="34822"/>
                  </a:cubicBezTo>
                  <a:cubicBezTo>
                    <a:pt x="176485" y="117407"/>
                    <a:pt x="249914" y="175561"/>
                    <a:pt x="329463" y="175165"/>
                  </a:cubicBezTo>
                  <a:cubicBezTo>
                    <a:pt x="409583" y="174768"/>
                    <a:pt x="482792" y="116923"/>
                    <a:pt x="507004" y="35086"/>
                  </a:cubicBezTo>
                  <a:cubicBezTo>
                    <a:pt x="510658" y="22716"/>
                    <a:pt x="511583" y="9025"/>
                    <a:pt x="522720" y="0"/>
                  </a:cubicBezTo>
                  <a:close/>
                </a:path>
              </a:pathLst>
            </a:custGeom>
            <a:solidFill>
              <a:srgbClr val="393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1451473" y="352665"/>
              <a:ext cx="495630" cy="436346"/>
            </a:xfrm>
            <a:custGeom>
              <a:rect b="b" l="l" r="r" t="t"/>
              <a:pathLst>
                <a:path extrusionOk="0" h="436346" w="495630">
                  <a:moveTo>
                    <a:pt x="84463" y="436346"/>
                  </a:moveTo>
                  <a:cubicBezTo>
                    <a:pt x="6456" y="369961"/>
                    <a:pt x="-9260" y="283501"/>
                    <a:pt x="4430" y="187665"/>
                  </a:cubicBezTo>
                  <a:cubicBezTo>
                    <a:pt x="14688" y="121455"/>
                    <a:pt x="55892" y="76464"/>
                    <a:pt x="110876" y="45649"/>
                  </a:cubicBezTo>
                  <a:cubicBezTo>
                    <a:pt x="197072" y="-2732"/>
                    <a:pt x="288462" y="-15894"/>
                    <a:pt x="383198" y="21921"/>
                  </a:cubicBezTo>
                  <a:cubicBezTo>
                    <a:pt x="433515" y="44768"/>
                    <a:pt x="467545" y="84476"/>
                    <a:pt x="495631" y="130348"/>
                  </a:cubicBezTo>
                  <a:cubicBezTo>
                    <a:pt x="484890" y="143730"/>
                    <a:pt x="468865" y="144655"/>
                    <a:pt x="453898" y="147560"/>
                  </a:cubicBezTo>
                  <a:cubicBezTo>
                    <a:pt x="393235" y="159358"/>
                    <a:pt x="332881" y="172389"/>
                    <a:pt x="273362" y="188853"/>
                  </a:cubicBezTo>
                  <a:cubicBezTo>
                    <a:pt x="198745" y="209456"/>
                    <a:pt x="185670" y="226756"/>
                    <a:pt x="185054" y="303971"/>
                  </a:cubicBezTo>
                  <a:cubicBezTo>
                    <a:pt x="184878" y="327920"/>
                    <a:pt x="182501" y="351031"/>
                    <a:pt x="173740" y="373703"/>
                  </a:cubicBezTo>
                  <a:cubicBezTo>
                    <a:pt x="157760" y="414863"/>
                    <a:pt x="128837" y="436214"/>
                    <a:pt x="84463" y="436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1556803" y="539745"/>
              <a:ext cx="364228" cy="378868"/>
            </a:xfrm>
            <a:custGeom>
              <a:rect b="b" l="l" r="r" t="t"/>
              <a:pathLst>
                <a:path extrusionOk="0" h="378868" w="364228">
                  <a:moveTo>
                    <a:pt x="139330" y="378868"/>
                  </a:moveTo>
                  <a:cubicBezTo>
                    <a:pt x="109835" y="343342"/>
                    <a:pt x="72064" y="328991"/>
                    <a:pt x="26413" y="334626"/>
                  </a:cubicBezTo>
                  <a:cubicBezTo>
                    <a:pt x="15320" y="315476"/>
                    <a:pt x="30904" y="284705"/>
                    <a:pt x="0" y="274227"/>
                  </a:cubicBezTo>
                  <a:cubicBezTo>
                    <a:pt x="5195" y="261901"/>
                    <a:pt x="17169" y="263310"/>
                    <a:pt x="27206" y="261021"/>
                  </a:cubicBezTo>
                  <a:cubicBezTo>
                    <a:pt x="77655" y="249443"/>
                    <a:pt x="99182" y="224218"/>
                    <a:pt x="102440" y="171567"/>
                  </a:cubicBezTo>
                  <a:cubicBezTo>
                    <a:pt x="104113" y="144362"/>
                    <a:pt x="101515" y="116980"/>
                    <a:pt x="108779" y="90038"/>
                  </a:cubicBezTo>
                  <a:cubicBezTo>
                    <a:pt x="115602" y="64549"/>
                    <a:pt x="130922" y="48349"/>
                    <a:pt x="156411" y="42362"/>
                  </a:cubicBezTo>
                  <a:cubicBezTo>
                    <a:pt x="213156" y="29023"/>
                    <a:pt x="269989" y="16125"/>
                    <a:pt x="326689" y="2654"/>
                  </a:cubicBezTo>
                  <a:cubicBezTo>
                    <a:pt x="338223" y="-75"/>
                    <a:pt x="350153" y="-2717"/>
                    <a:pt x="360851" y="5736"/>
                  </a:cubicBezTo>
                  <a:cubicBezTo>
                    <a:pt x="367322" y="92063"/>
                    <a:pt x="365341" y="178083"/>
                    <a:pt x="347468" y="263046"/>
                  </a:cubicBezTo>
                  <a:cubicBezTo>
                    <a:pt x="331620" y="338324"/>
                    <a:pt x="284648" y="365530"/>
                    <a:pt x="212055" y="343386"/>
                  </a:cubicBezTo>
                  <a:cubicBezTo>
                    <a:pt x="160769" y="327714"/>
                    <a:pt x="160769" y="327714"/>
                    <a:pt x="139330" y="378868"/>
                  </a:cubicBezTo>
                  <a:close/>
                </a:path>
              </a:pathLst>
            </a:custGeom>
            <a:solidFill>
              <a:srgbClr val="E9D1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409890" y="1802096"/>
              <a:ext cx="681353" cy="66649"/>
            </a:xfrm>
            <a:custGeom>
              <a:rect b="b" l="l" r="r" t="t"/>
              <a:pathLst>
                <a:path extrusionOk="0" h="66649" w="681353">
                  <a:moveTo>
                    <a:pt x="59518" y="88"/>
                  </a:moveTo>
                  <a:cubicBezTo>
                    <a:pt x="260348" y="44"/>
                    <a:pt x="461222" y="0"/>
                    <a:pt x="662051" y="0"/>
                  </a:cubicBezTo>
                  <a:cubicBezTo>
                    <a:pt x="668390" y="793"/>
                    <a:pt x="674774" y="1585"/>
                    <a:pt x="681113" y="2377"/>
                  </a:cubicBezTo>
                  <a:cubicBezTo>
                    <a:pt x="682213" y="65417"/>
                    <a:pt x="682213" y="65241"/>
                    <a:pt x="618293" y="65461"/>
                  </a:cubicBezTo>
                  <a:cubicBezTo>
                    <a:pt x="545877" y="65681"/>
                    <a:pt x="473460" y="66254"/>
                    <a:pt x="401043" y="66650"/>
                  </a:cubicBezTo>
                  <a:cubicBezTo>
                    <a:pt x="280070" y="66210"/>
                    <a:pt x="159141" y="65285"/>
                    <a:pt x="38168" y="65681"/>
                  </a:cubicBezTo>
                  <a:cubicBezTo>
                    <a:pt x="14220" y="65769"/>
                    <a:pt x="88" y="65461"/>
                    <a:pt x="0" y="33281"/>
                  </a:cubicBezTo>
                  <a:cubicBezTo>
                    <a:pt x="-88" y="836"/>
                    <a:pt x="14836" y="-616"/>
                    <a:pt x="38256" y="1145"/>
                  </a:cubicBezTo>
                  <a:cubicBezTo>
                    <a:pt x="45255" y="1585"/>
                    <a:pt x="52387" y="440"/>
                    <a:pt x="59518" y="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1105489" y="1653345"/>
              <a:ext cx="498945" cy="148751"/>
            </a:xfrm>
            <a:custGeom>
              <a:rect b="b" l="l" r="r" t="t"/>
              <a:pathLst>
                <a:path extrusionOk="0" h="148751" w="498945">
                  <a:moveTo>
                    <a:pt x="149761" y="0"/>
                  </a:moveTo>
                  <a:cubicBezTo>
                    <a:pt x="172036" y="53399"/>
                    <a:pt x="223014" y="63920"/>
                    <a:pt x="270206" y="77655"/>
                  </a:cubicBezTo>
                  <a:cubicBezTo>
                    <a:pt x="334962" y="96497"/>
                    <a:pt x="400952" y="111244"/>
                    <a:pt x="465973" y="129249"/>
                  </a:cubicBezTo>
                  <a:cubicBezTo>
                    <a:pt x="477639" y="132463"/>
                    <a:pt x="496832" y="127224"/>
                    <a:pt x="498945" y="148487"/>
                  </a:cubicBezTo>
                  <a:cubicBezTo>
                    <a:pt x="335887" y="148575"/>
                    <a:pt x="172828" y="148663"/>
                    <a:pt x="9770" y="148751"/>
                  </a:cubicBezTo>
                  <a:cubicBezTo>
                    <a:pt x="-20341" y="56568"/>
                    <a:pt x="20115" y="1056"/>
                    <a:pt x="117801" y="484"/>
                  </a:cubicBezTo>
                  <a:cubicBezTo>
                    <a:pt x="128454" y="440"/>
                    <a:pt x="139107" y="176"/>
                    <a:pt x="149761" y="0"/>
                  </a:cubicBezTo>
                  <a:close/>
                </a:path>
              </a:pathLst>
            </a:custGeom>
            <a:solidFill>
              <a:srgbClr val="5240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1535965" y="482925"/>
              <a:ext cx="444845" cy="331003"/>
            </a:xfrm>
            <a:custGeom>
              <a:rect b="b" l="l" r="r" t="t"/>
              <a:pathLst>
                <a:path extrusionOk="0" h="331003" w="444845">
                  <a:moveTo>
                    <a:pt x="381688" y="62512"/>
                  </a:moveTo>
                  <a:cubicBezTo>
                    <a:pt x="313498" y="77831"/>
                    <a:pt x="245307" y="92975"/>
                    <a:pt x="177161" y="108559"/>
                  </a:cubicBezTo>
                  <a:cubicBezTo>
                    <a:pt x="155414" y="113533"/>
                    <a:pt x="142911" y="126652"/>
                    <a:pt x="138641" y="149632"/>
                  </a:cubicBezTo>
                  <a:cubicBezTo>
                    <a:pt x="134679" y="170938"/>
                    <a:pt x="134900" y="192113"/>
                    <a:pt x="134459" y="213420"/>
                  </a:cubicBezTo>
                  <a:cubicBezTo>
                    <a:pt x="132830" y="295654"/>
                    <a:pt x="103688" y="325941"/>
                    <a:pt x="20838" y="331003"/>
                  </a:cubicBezTo>
                  <a:cubicBezTo>
                    <a:pt x="8732" y="327041"/>
                    <a:pt x="-425" y="320526"/>
                    <a:pt x="15" y="306043"/>
                  </a:cubicBezTo>
                  <a:cubicBezTo>
                    <a:pt x="5870" y="302081"/>
                    <a:pt x="11241" y="296710"/>
                    <a:pt x="17668" y="294333"/>
                  </a:cubicBezTo>
                  <a:cubicBezTo>
                    <a:pt x="69658" y="275051"/>
                    <a:pt x="91141" y="248682"/>
                    <a:pt x="90173" y="192025"/>
                  </a:cubicBezTo>
                  <a:cubicBezTo>
                    <a:pt x="88148" y="71140"/>
                    <a:pt x="109190" y="71580"/>
                    <a:pt x="209385" y="42834"/>
                  </a:cubicBezTo>
                  <a:cubicBezTo>
                    <a:pt x="275507" y="23860"/>
                    <a:pt x="343213" y="11094"/>
                    <a:pt x="411139" y="0"/>
                  </a:cubicBezTo>
                  <a:cubicBezTo>
                    <a:pt x="426459" y="5195"/>
                    <a:pt x="445697" y="8056"/>
                    <a:pt x="444816" y="29231"/>
                  </a:cubicBezTo>
                  <a:cubicBezTo>
                    <a:pt x="443980" y="49305"/>
                    <a:pt x="423509" y="46884"/>
                    <a:pt x="410699" y="53311"/>
                  </a:cubicBezTo>
                  <a:cubicBezTo>
                    <a:pt x="401366" y="58109"/>
                    <a:pt x="389260" y="53179"/>
                    <a:pt x="381688" y="625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320776" y="1197035"/>
              <a:ext cx="94375" cy="206056"/>
            </a:xfrm>
            <a:custGeom>
              <a:rect b="b" l="l" r="r" t="t"/>
              <a:pathLst>
                <a:path extrusionOk="0" h="206056" w="94375">
                  <a:moveTo>
                    <a:pt x="13152" y="23262"/>
                  </a:moveTo>
                  <a:cubicBezTo>
                    <a:pt x="25258" y="-14685"/>
                    <a:pt x="56602" y="5654"/>
                    <a:pt x="78833" y="3849"/>
                  </a:cubicBezTo>
                  <a:cubicBezTo>
                    <a:pt x="101637" y="2000"/>
                    <a:pt x="92524" y="24231"/>
                    <a:pt x="92832" y="36205"/>
                  </a:cubicBezTo>
                  <a:cubicBezTo>
                    <a:pt x="93933" y="77454"/>
                    <a:pt x="93272" y="118747"/>
                    <a:pt x="93272" y="160040"/>
                  </a:cubicBezTo>
                  <a:cubicBezTo>
                    <a:pt x="93272" y="206659"/>
                    <a:pt x="93229" y="206483"/>
                    <a:pt x="45156" y="205955"/>
                  </a:cubicBezTo>
                  <a:cubicBezTo>
                    <a:pt x="29572" y="205779"/>
                    <a:pt x="13108" y="208332"/>
                    <a:pt x="13196" y="184912"/>
                  </a:cubicBezTo>
                  <a:cubicBezTo>
                    <a:pt x="-4237" y="131029"/>
                    <a:pt x="-4545" y="77146"/>
                    <a:pt x="13152" y="232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2133494" y="1225086"/>
              <a:ext cx="181911" cy="127657"/>
            </a:xfrm>
            <a:custGeom>
              <a:rect b="b" l="l" r="r" t="t"/>
              <a:pathLst>
                <a:path extrusionOk="0" h="127657" w="181911">
                  <a:moveTo>
                    <a:pt x="748" y="99809"/>
                  </a:moveTo>
                  <a:cubicBezTo>
                    <a:pt x="484" y="69566"/>
                    <a:pt x="220" y="39366"/>
                    <a:pt x="0" y="9123"/>
                  </a:cubicBezTo>
                  <a:cubicBezTo>
                    <a:pt x="42746" y="4985"/>
                    <a:pt x="85403" y="-8442"/>
                    <a:pt x="128325" y="7890"/>
                  </a:cubicBezTo>
                  <a:cubicBezTo>
                    <a:pt x="158788" y="18632"/>
                    <a:pt x="170146" y="45706"/>
                    <a:pt x="179655" y="72207"/>
                  </a:cubicBezTo>
                  <a:cubicBezTo>
                    <a:pt x="187799" y="94922"/>
                    <a:pt x="172611" y="110858"/>
                    <a:pt x="154694" y="122128"/>
                  </a:cubicBezTo>
                  <a:cubicBezTo>
                    <a:pt x="139595" y="131637"/>
                    <a:pt x="125728" y="128996"/>
                    <a:pt x="114634" y="113324"/>
                  </a:cubicBezTo>
                  <a:cubicBezTo>
                    <a:pt x="95968" y="86998"/>
                    <a:pt x="73209" y="111255"/>
                    <a:pt x="52431" y="109230"/>
                  </a:cubicBezTo>
                  <a:cubicBezTo>
                    <a:pt x="34690" y="109098"/>
                    <a:pt x="15980" y="113896"/>
                    <a:pt x="748" y="99809"/>
                  </a:cubicBezTo>
                  <a:close/>
                </a:path>
              </a:pathLst>
            </a:custGeom>
            <a:solidFill>
              <a:srgbClr val="E9D2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2186475" y="1220138"/>
              <a:ext cx="147496" cy="162909"/>
            </a:xfrm>
            <a:custGeom>
              <a:rect b="b" l="l" r="r" t="t"/>
              <a:pathLst>
                <a:path extrusionOk="0" h="162909" w="147496">
                  <a:moveTo>
                    <a:pt x="4909" y="105593"/>
                  </a:moveTo>
                  <a:cubicBezTo>
                    <a:pt x="18556" y="101807"/>
                    <a:pt x="32246" y="98241"/>
                    <a:pt x="45805" y="94103"/>
                  </a:cubicBezTo>
                  <a:cubicBezTo>
                    <a:pt x="55094" y="91286"/>
                    <a:pt x="63722" y="92694"/>
                    <a:pt x="65703" y="102335"/>
                  </a:cubicBezTo>
                  <a:cubicBezTo>
                    <a:pt x="68917" y="117743"/>
                    <a:pt x="68565" y="137157"/>
                    <a:pt x="92073" y="123818"/>
                  </a:cubicBezTo>
                  <a:cubicBezTo>
                    <a:pt x="111927" y="112592"/>
                    <a:pt x="131781" y="97317"/>
                    <a:pt x="116065" y="70287"/>
                  </a:cubicBezTo>
                  <a:cubicBezTo>
                    <a:pt x="104311" y="50081"/>
                    <a:pt x="89079" y="31900"/>
                    <a:pt x="75388" y="12838"/>
                  </a:cubicBezTo>
                  <a:cubicBezTo>
                    <a:pt x="98412" y="2933"/>
                    <a:pt x="122536" y="-721"/>
                    <a:pt x="147453" y="115"/>
                  </a:cubicBezTo>
                  <a:cubicBezTo>
                    <a:pt x="147453" y="53999"/>
                    <a:pt x="147453" y="107882"/>
                    <a:pt x="147497" y="161765"/>
                  </a:cubicBezTo>
                  <a:cubicBezTo>
                    <a:pt x="140937" y="162161"/>
                    <a:pt x="134334" y="162558"/>
                    <a:pt x="127775" y="162910"/>
                  </a:cubicBezTo>
                  <a:cubicBezTo>
                    <a:pt x="96915" y="162514"/>
                    <a:pt x="66012" y="162073"/>
                    <a:pt x="35152" y="161677"/>
                  </a:cubicBezTo>
                  <a:cubicBezTo>
                    <a:pt x="550" y="151596"/>
                    <a:pt x="-6185" y="139050"/>
                    <a:pt x="4909" y="105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1455677" y="339631"/>
              <a:ext cx="378994" cy="200742"/>
            </a:xfrm>
            <a:custGeom>
              <a:rect b="b" l="l" r="r" t="t"/>
              <a:pathLst>
                <a:path extrusionOk="0" h="200742" w="378994">
                  <a:moveTo>
                    <a:pt x="378994" y="34955"/>
                  </a:moveTo>
                  <a:cubicBezTo>
                    <a:pt x="320488" y="25006"/>
                    <a:pt x="262423" y="17874"/>
                    <a:pt x="202861" y="30597"/>
                  </a:cubicBezTo>
                  <a:cubicBezTo>
                    <a:pt x="104427" y="51596"/>
                    <a:pt x="37425" y="107944"/>
                    <a:pt x="226" y="200743"/>
                  </a:cubicBezTo>
                  <a:cubicBezTo>
                    <a:pt x="-2987" y="135678"/>
                    <a:pt x="28269" y="87077"/>
                    <a:pt x="77089" y="49350"/>
                  </a:cubicBezTo>
                  <a:cubicBezTo>
                    <a:pt x="154921" y="-10784"/>
                    <a:pt x="296893" y="-16419"/>
                    <a:pt x="378994" y="34955"/>
                  </a:cubicBezTo>
                  <a:close/>
                </a:path>
              </a:pathLst>
            </a:custGeom>
            <a:solidFill>
              <a:srgbClr val="F79F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2503721" y="2329439"/>
              <a:ext cx="363555" cy="351138"/>
            </a:xfrm>
            <a:custGeom>
              <a:rect b="b" l="l" r="r" t="t"/>
              <a:pathLst>
                <a:path extrusionOk="0" h="351138" w="363555">
                  <a:moveTo>
                    <a:pt x="240142" y="0"/>
                  </a:moveTo>
                  <a:cubicBezTo>
                    <a:pt x="331048" y="29715"/>
                    <a:pt x="383259" y="128105"/>
                    <a:pt x="356581" y="219319"/>
                  </a:cubicBezTo>
                  <a:cubicBezTo>
                    <a:pt x="328627" y="314847"/>
                    <a:pt x="232262" y="369919"/>
                    <a:pt x="136074" y="345267"/>
                  </a:cubicBezTo>
                  <a:cubicBezTo>
                    <a:pt x="43495" y="321583"/>
                    <a:pt x="-16155" y="226451"/>
                    <a:pt x="3875" y="134444"/>
                  </a:cubicBezTo>
                  <a:cubicBezTo>
                    <a:pt x="6164" y="124011"/>
                    <a:pt x="8585" y="113621"/>
                    <a:pt x="10918" y="103232"/>
                  </a:cubicBezTo>
                  <a:cubicBezTo>
                    <a:pt x="87341" y="68807"/>
                    <a:pt x="163720" y="34425"/>
                    <a:pt x="240142" y="0"/>
                  </a:cubicBezTo>
                  <a:close/>
                </a:path>
              </a:pathLst>
            </a:custGeom>
            <a:solidFill>
              <a:srgbClr val="898C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733674" y="2489680"/>
              <a:ext cx="386559" cy="183759"/>
            </a:xfrm>
            <a:custGeom>
              <a:rect b="b" l="l" r="r" t="t"/>
              <a:pathLst>
                <a:path extrusionOk="0" h="183759" w="386559">
                  <a:moveTo>
                    <a:pt x="386560" y="44"/>
                  </a:moveTo>
                  <a:cubicBezTo>
                    <a:pt x="374277" y="105037"/>
                    <a:pt x="297326" y="181284"/>
                    <a:pt x="198761" y="183705"/>
                  </a:cubicBezTo>
                  <a:cubicBezTo>
                    <a:pt x="107370" y="185950"/>
                    <a:pt x="10918" y="119168"/>
                    <a:pt x="0" y="0"/>
                  </a:cubicBezTo>
                  <a:cubicBezTo>
                    <a:pt x="128809" y="0"/>
                    <a:pt x="257662" y="0"/>
                    <a:pt x="386560" y="44"/>
                  </a:cubicBezTo>
                  <a:close/>
                </a:path>
              </a:pathLst>
            </a:custGeom>
            <a:solidFill>
              <a:srgbClr val="898C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1875436" y="2252576"/>
              <a:ext cx="269019" cy="158158"/>
            </a:xfrm>
            <a:custGeom>
              <a:rect b="b" l="l" r="r" t="t"/>
              <a:pathLst>
                <a:path extrusionOk="0" h="158158" w="269019">
                  <a:moveTo>
                    <a:pt x="10301" y="153329"/>
                  </a:moveTo>
                  <a:cubicBezTo>
                    <a:pt x="6867" y="119256"/>
                    <a:pt x="3434" y="85183"/>
                    <a:pt x="0" y="51154"/>
                  </a:cubicBezTo>
                  <a:cubicBezTo>
                    <a:pt x="440" y="33237"/>
                    <a:pt x="4622" y="22231"/>
                    <a:pt x="27250" y="20030"/>
                  </a:cubicBezTo>
                  <a:cubicBezTo>
                    <a:pt x="66650" y="16156"/>
                    <a:pt x="105565" y="6955"/>
                    <a:pt x="144701" y="0"/>
                  </a:cubicBezTo>
                  <a:cubicBezTo>
                    <a:pt x="186126" y="33501"/>
                    <a:pt x="227595" y="66958"/>
                    <a:pt x="269020" y="100459"/>
                  </a:cubicBezTo>
                  <a:cubicBezTo>
                    <a:pt x="251587" y="143953"/>
                    <a:pt x="222577" y="162662"/>
                    <a:pt x="173052" y="157248"/>
                  </a:cubicBezTo>
                  <a:cubicBezTo>
                    <a:pt x="119300" y="151392"/>
                    <a:pt x="64581" y="154254"/>
                    <a:pt x="10301" y="153329"/>
                  </a:cubicBezTo>
                  <a:close/>
                </a:path>
              </a:pathLst>
            </a:custGeom>
            <a:solidFill>
              <a:srgbClr val="5340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580939" y="1409895"/>
              <a:ext cx="375901" cy="358509"/>
            </a:xfrm>
            <a:custGeom>
              <a:rect b="b" l="l" r="r" t="t"/>
              <a:pathLst>
                <a:path extrusionOk="0" h="358509" w="375901">
                  <a:moveTo>
                    <a:pt x="303952" y="931"/>
                  </a:moveTo>
                  <a:cubicBezTo>
                    <a:pt x="309895" y="931"/>
                    <a:pt x="315838" y="1019"/>
                    <a:pt x="321781" y="931"/>
                  </a:cubicBezTo>
                  <a:cubicBezTo>
                    <a:pt x="378921" y="139"/>
                    <a:pt x="379274" y="183"/>
                    <a:pt x="373507" y="56619"/>
                  </a:cubicBezTo>
                  <a:cubicBezTo>
                    <a:pt x="369765" y="93070"/>
                    <a:pt x="363602" y="129256"/>
                    <a:pt x="360608" y="165750"/>
                  </a:cubicBezTo>
                  <a:cubicBezTo>
                    <a:pt x="355105" y="232708"/>
                    <a:pt x="322573" y="284698"/>
                    <a:pt x="272828" y="326872"/>
                  </a:cubicBezTo>
                  <a:cubicBezTo>
                    <a:pt x="207851" y="381944"/>
                    <a:pt x="92425" y="362618"/>
                    <a:pt x="39070" y="288308"/>
                  </a:cubicBezTo>
                  <a:cubicBezTo>
                    <a:pt x="2223" y="237022"/>
                    <a:pt x="-13625" y="180586"/>
                    <a:pt x="13977" y="121068"/>
                  </a:cubicBezTo>
                  <a:cubicBezTo>
                    <a:pt x="44704" y="54770"/>
                    <a:pt x="100789" y="16999"/>
                    <a:pt x="172413" y="9075"/>
                  </a:cubicBezTo>
                  <a:cubicBezTo>
                    <a:pt x="215863" y="4321"/>
                    <a:pt x="259797" y="-2503"/>
                    <a:pt x="303952" y="9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665804" y="1514681"/>
              <a:ext cx="214450" cy="138154"/>
            </a:xfrm>
            <a:custGeom>
              <a:rect b="b" l="l" r="r" t="t"/>
              <a:pathLst>
                <a:path extrusionOk="0" h="138154" w="214450">
                  <a:moveTo>
                    <a:pt x="132275" y="34419"/>
                  </a:moveTo>
                  <a:cubicBezTo>
                    <a:pt x="102736" y="59687"/>
                    <a:pt x="106301" y="85396"/>
                    <a:pt x="104849" y="109080"/>
                  </a:cubicBezTo>
                  <a:cubicBezTo>
                    <a:pt x="103924" y="124356"/>
                    <a:pt x="103352" y="139588"/>
                    <a:pt x="82970" y="138047"/>
                  </a:cubicBezTo>
                  <a:cubicBezTo>
                    <a:pt x="63336" y="136550"/>
                    <a:pt x="68310" y="119910"/>
                    <a:pt x="67870" y="107672"/>
                  </a:cubicBezTo>
                  <a:cubicBezTo>
                    <a:pt x="67210" y="91031"/>
                    <a:pt x="67958" y="74347"/>
                    <a:pt x="66813" y="57750"/>
                  </a:cubicBezTo>
                  <a:cubicBezTo>
                    <a:pt x="66461" y="52556"/>
                    <a:pt x="62851" y="44236"/>
                    <a:pt x="59154" y="43267"/>
                  </a:cubicBezTo>
                  <a:cubicBezTo>
                    <a:pt x="51098" y="41154"/>
                    <a:pt x="48412" y="49210"/>
                    <a:pt x="45287" y="55637"/>
                  </a:cubicBezTo>
                  <a:cubicBezTo>
                    <a:pt x="37098" y="72498"/>
                    <a:pt x="39256" y="90547"/>
                    <a:pt x="38507" y="108244"/>
                  </a:cubicBezTo>
                  <a:cubicBezTo>
                    <a:pt x="37935" y="122023"/>
                    <a:pt x="36878" y="136374"/>
                    <a:pt x="20106" y="138003"/>
                  </a:cubicBezTo>
                  <a:cubicBezTo>
                    <a:pt x="340" y="139896"/>
                    <a:pt x="1176" y="121847"/>
                    <a:pt x="604" y="110269"/>
                  </a:cubicBezTo>
                  <a:cubicBezTo>
                    <a:pt x="-761" y="83063"/>
                    <a:pt x="516" y="55681"/>
                    <a:pt x="1220" y="28387"/>
                  </a:cubicBezTo>
                  <a:cubicBezTo>
                    <a:pt x="1572" y="13816"/>
                    <a:pt x="8264" y="3383"/>
                    <a:pt x="23540" y="521"/>
                  </a:cubicBezTo>
                  <a:cubicBezTo>
                    <a:pt x="45463" y="-3573"/>
                    <a:pt x="36174" y="17514"/>
                    <a:pt x="43394" y="26318"/>
                  </a:cubicBezTo>
                  <a:cubicBezTo>
                    <a:pt x="62191" y="8666"/>
                    <a:pt x="81781" y="-7799"/>
                    <a:pt x="101459" y="23105"/>
                  </a:cubicBezTo>
                  <a:cubicBezTo>
                    <a:pt x="108987" y="34947"/>
                    <a:pt x="111452" y="26495"/>
                    <a:pt x="115546" y="22180"/>
                  </a:cubicBezTo>
                  <a:cubicBezTo>
                    <a:pt x="125759" y="11439"/>
                    <a:pt x="136237" y="2106"/>
                    <a:pt x="152701" y="8930"/>
                  </a:cubicBezTo>
                  <a:cubicBezTo>
                    <a:pt x="170178" y="16149"/>
                    <a:pt x="169914" y="32922"/>
                    <a:pt x="173391" y="47537"/>
                  </a:cubicBezTo>
                  <a:cubicBezTo>
                    <a:pt x="174492" y="52071"/>
                    <a:pt x="173215" y="57090"/>
                    <a:pt x="173920" y="61756"/>
                  </a:cubicBezTo>
                  <a:cubicBezTo>
                    <a:pt x="175945" y="75227"/>
                    <a:pt x="165776" y="95213"/>
                    <a:pt x="179466" y="100892"/>
                  </a:cubicBezTo>
                  <a:cubicBezTo>
                    <a:pt x="197031" y="108156"/>
                    <a:pt x="197912" y="80422"/>
                    <a:pt x="213716" y="74347"/>
                  </a:cubicBezTo>
                  <a:cubicBezTo>
                    <a:pt x="216797" y="86277"/>
                    <a:pt x="209490" y="94421"/>
                    <a:pt x="204735" y="102697"/>
                  </a:cubicBezTo>
                  <a:cubicBezTo>
                    <a:pt x="193774" y="121803"/>
                    <a:pt x="179599" y="141437"/>
                    <a:pt x="155430" y="136110"/>
                  </a:cubicBezTo>
                  <a:cubicBezTo>
                    <a:pt x="130558" y="130607"/>
                    <a:pt x="132979" y="105955"/>
                    <a:pt x="132319" y="85881"/>
                  </a:cubicBezTo>
                  <a:cubicBezTo>
                    <a:pt x="131922" y="71794"/>
                    <a:pt x="132275" y="57662"/>
                    <a:pt x="132275" y="34419"/>
                  </a:cubicBez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3" name="Google Shape;693;p44"/>
          <p:cNvSpPr/>
          <p:nvPr/>
        </p:nvSpPr>
        <p:spPr>
          <a:xfrm>
            <a:off x="4040778" y="1888495"/>
            <a:ext cx="4119680" cy="4140000"/>
          </a:xfrm>
          <a:prstGeom prst="blockArc">
            <a:avLst>
              <a:gd fmla="val 6801974" name="adj1"/>
              <a:gd fmla="val 14922031" name="adj2"/>
              <a:gd fmla="val 1249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4"/>
          <p:cNvSpPr/>
          <p:nvPr/>
        </p:nvSpPr>
        <p:spPr>
          <a:xfrm flipH="1">
            <a:off x="4040778" y="1888495"/>
            <a:ext cx="4119680" cy="4140000"/>
          </a:xfrm>
          <a:prstGeom prst="blockArc">
            <a:avLst>
              <a:gd fmla="val 6801974" name="adj1"/>
              <a:gd fmla="val 14922031" name="adj2"/>
              <a:gd fmla="val 1249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44"/>
          <p:cNvGrpSpPr/>
          <p:nvPr/>
        </p:nvGrpSpPr>
        <p:grpSpPr>
          <a:xfrm>
            <a:off x="8397268" y="5038042"/>
            <a:ext cx="3060000" cy="1022673"/>
            <a:chOff x="6760489" y="1552506"/>
            <a:chExt cx="1947202" cy="1022673"/>
          </a:xfrm>
        </p:grpSpPr>
        <p:sp>
          <p:nvSpPr>
            <p:cNvPr id="696" name="Google Shape;696;p44"/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2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4"/>
            <p:cNvSpPr txBox="1"/>
            <p:nvPr/>
          </p:nvSpPr>
          <p:spPr>
            <a:xfrm>
              <a:off x="6760489" y="1928848"/>
              <a:ext cx="19472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  <p:grpSp>
        <p:nvGrpSpPr>
          <p:cNvPr id="698" name="Google Shape;698;p44"/>
          <p:cNvGrpSpPr/>
          <p:nvPr/>
        </p:nvGrpSpPr>
        <p:grpSpPr>
          <a:xfrm>
            <a:off x="738555" y="5045086"/>
            <a:ext cx="3060000" cy="1015629"/>
            <a:chOff x="6760489" y="1552506"/>
            <a:chExt cx="1947202" cy="1015629"/>
          </a:xfrm>
        </p:grpSpPr>
        <p:sp>
          <p:nvSpPr>
            <p:cNvPr id="699" name="Google Shape;699;p44"/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4"/>
            <p:cNvSpPr txBox="1"/>
            <p:nvPr/>
          </p:nvSpPr>
          <p:spPr>
            <a:xfrm>
              <a:off x="6760489" y="1921804"/>
              <a:ext cx="19472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/>
            </a:p>
          </p:txBody>
        </p:sp>
      </p:grpSp>
      <p:sp>
        <p:nvSpPr>
          <p:cNvPr id="701" name="Google Shape;701;p44"/>
          <p:cNvSpPr txBox="1"/>
          <p:nvPr/>
        </p:nvSpPr>
        <p:spPr>
          <a:xfrm>
            <a:off x="9039638" y="2857952"/>
            <a:ext cx="15852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Simply Impress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Audience</a:t>
            </a:r>
            <a:endParaRPr/>
          </a:p>
        </p:txBody>
      </p:sp>
      <p:sp>
        <p:nvSpPr>
          <p:cNvPr id="702" name="Google Shape;702;p44"/>
          <p:cNvSpPr txBox="1"/>
          <p:nvPr/>
        </p:nvSpPr>
        <p:spPr>
          <a:xfrm>
            <a:off x="1567070" y="2820119"/>
            <a:ext cx="16532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Simply Impress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Audience</a:t>
            </a:r>
            <a:endParaRPr/>
          </a:p>
        </p:txBody>
      </p:sp>
      <p:sp>
        <p:nvSpPr>
          <p:cNvPr id="703" name="Google Shape;703;p44"/>
          <p:cNvSpPr txBox="1"/>
          <p:nvPr/>
        </p:nvSpPr>
        <p:spPr>
          <a:xfrm>
            <a:off x="2250636" y="1707636"/>
            <a:ext cx="17510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Simply Impress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Audience</a:t>
            </a:r>
            <a:endParaRPr/>
          </a:p>
        </p:txBody>
      </p:sp>
      <p:sp>
        <p:nvSpPr>
          <p:cNvPr id="704" name="Google Shape;704;p44"/>
          <p:cNvSpPr txBox="1"/>
          <p:nvPr/>
        </p:nvSpPr>
        <p:spPr>
          <a:xfrm>
            <a:off x="8386386" y="1707636"/>
            <a:ext cx="15852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Simply Impress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Audience</a:t>
            </a:r>
            <a:endParaRPr/>
          </a:p>
        </p:txBody>
      </p:sp>
      <p:sp>
        <p:nvSpPr>
          <p:cNvPr id="705" name="Google Shape;705;p44"/>
          <p:cNvSpPr/>
          <p:nvPr/>
        </p:nvSpPr>
        <p:spPr>
          <a:xfrm flipH="1">
            <a:off x="8458292" y="2958005"/>
            <a:ext cx="391682" cy="323114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4"/>
          <p:cNvSpPr/>
          <p:nvPr/>
        </p:nvSpPr>
        <p:spPr>
          <a:xfrm rot="-2794009">
            <a:off x="3429170" y="2893546"/>
            <a:ext cx="376862" cy="372930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4"/>
          <p:cNvSpPr/>
          <p:nvPr/>
        </p:nvSpPr>
        <p:spPr>
          <a:xfrm>
            <a:off x="7775556" y="1767180"/>
            <a:ext cx="404132" cy="404132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4"/>
          <p:cNvSpPr/>
          <p:nvPr/>
        </p:nvSpPr>
        <p:spPr>
          <a:xfrm>
            <a:off x="4213935" y="1816558"/>
            <a:ext cx="365319" cy="305377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4"/>
          <p:cNvSpPr txBox="1"/>
          <p:nvPr/>
        </p:nvSpPr>
        <p:spPr>
          <a:xfrm>
            <a:off x="9453381" y="3927906"/>
            <a:ext cx="15852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Simply Impress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Audience</a:t>
            </a:r>
            <a:endParaRPr/>
          </a:p>
        </p:txBody>
      </p:sp>
      <p:sp>
        <p:nvSpPr>
          <p:cNvPr id="710" name="Google Shape;710;p44"/>
          <p:cNvSpPr txBox="1"/>
          <p:nvPr/>
        </p:nvSpPr>
        <p:spPr>
          <a:xfrm>
            <a:off x="1153326" y="3932602"/>
            <a:ext cx="16532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Simply Impress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Audience</a:t>
            </a:r>
            <a:endParaRPr/>
          </a:p>
        </p:txBody>
      </p:sp>
      <p:sp>
        <p:nvSpPr>
          <p:cNvPr id="711" name="Google Shape;711;p44"/>
          <p:cNvSpPr/>
          <p:nvPr/>
        </p:nvSpPr>
        <p:spPr>
          <a:xfrm>
            <a:off x="3179842" y="4061173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4"/>
          <p:cNvSpPr/>
          <p:nvPr/>
        </p:nvSpPr>
        <p:spPr>
          <a:xfrm>
            <a:off x="8899961" y="3995930"/>
            <a:ext cx="387172" cy="387172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4000"/>
              <a:t>Week 1 : VMWare &amp; Cloud Computing</a:t>
            </a:r>
            <a:endParaRPr b="1" sz="4000"/>
          </a:p>
        </p:txBody>
      </p:sp>
      <p:sp>
        <p:nvSpPr>
          <p:cNvPr id="109" name="Google Shape;109;p27"/>
          <p:cNvSpPr/>
          <p:nvPr/>
        </p:nvSpPr>
        <p:spPr>
          <a:xfrm rot="5400000">
            <a:off x="4676504" y="-1053722"/>
            <a:ext cx="3082832" cy="10258699"/>
          </a:xfrm>
          <a:prstGeom prst="uturnArrow">
            <a:avLst>
              <a:gd fmla="val 18820" name="adj1"/>
              <a:gd fmla="val 9410" name="adj2"/>
              <a:gd fmla="val 0" name="adj3"/>
              <a:gd fmla="val 50000" name="adj4"/>
              <a:gd fmla="val 99915" name="adj5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7"/>
          <p:cNvGrpSpPr/>
          <p:nvPr/>
        </p:nvGrpSpPr>
        <p:grpSpPr>
          <a:xfrm>
            <a:off x="1262743" y="2769338"/>
            <a:ext cx="8451668" cy="78377"/>
            <a:chOff x="1262743" y="2403566"/>
            <a:chExt cx="8451668" cy="78377"/>
          </a:xfrm>
        </p:grpSpPr>
        <p:sp>
          <p:nvSpPr>
            <p:cNvPr id="111" name="Google Shape;111;p27"/>
            <p:cNvSpPr/>
            <p:nvPr/>
          </p:nvSpPr>
          <p:spPr>
            <a:xfrm>
              <a:off x="126274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214666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03058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391450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479842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568234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656626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745018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833410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9218023" y="240356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27"/>
          <p:cNvGrpSpPr/>
          <p:nvPr/>
        </p:nvGrpSpPr>
        <p:grpSpPr>
          <a:xfrm>
            <a:off x="1262743" y="5298851"/>
            <a:ext cx="8451668" cy="78377"/>
            <a:chOff x="918755" y="4933406"/>
            <a:chExt cx="8451668" cy="78377"/>
          </a:xfrm>
        </p:grpSpPr>
        <p:sp>
          <p:nvSpPr>
            <p:cNvPr id="122" name="Google Shape;122;p27"/>
            <p:cNvSpPr/>
            <p:nvPr/>
          </p:nvSpPr>
          <p:spPr>
            <a:xfrm>
              <a:off x="91875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180267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268659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357051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445443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533835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622227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710619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799011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8874035" y="4933406"/>
              <a:ext cx="496388" cy="783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27"/>
          <p:cNvGrpSpPr/>
          <p:nvPr/>
        </p:nvGrpSpPr>
        <p:grpSpPr>
          <a:xfrm>
            <a:off x="10139511" y="2815219"/>
            <a:ext cx="1076766" cy="2615739"/>
            <a:chOff x="10139511" y="2449447"/>
            <a:chExt cx="1076766" cy="2615739"/>
          </a:xfrm>
        </p:grpSpPr>
        <p:sp>
          <p:nvSpPr>
            <p:cNvPr id="133" name="Google Shape;133;p27"/>
            <p:cNvSpPr/>
            <p:nvPr/>
          </p:nvSpPr>
          <p:spPr>
            <a:xfrm rot="1431968">
              <a:off x="10143776" y="2543834"/>
              <a:ext cx="493047" cy="125284"/>
            </a:xfrm>
            <a:custGeom>
              <a:rect b="b" l="l" r="r" t="t"/>
              <a:pathLst>
                <a:path extrusionOk="0" h="125284" w="493047">
                  <a:moveTo>
                    <a:pt x="0" y="10919"/>
                  </a:moveTo>
                  <a:lnTo>
                    <a:pt x="126512" y="227"/>
                  </a:lnTo>
                  <a:cubicBezTo>
                    <a:pt x="240133" y="-1893"/>
                    <a:pt x="353592" y="10865"/>
                    <a:pt x="463904" y="38166"/>
                  </a:cubicBezTo>
                  <a:lnTo>
                    <a:pt x="493047" y="47445"/>
                  </a:lnTo>
                  <a:lnTo>
                    <a:pt x="472627" y="125284"/>
                  </a:lnTo>
                  <a:lnTo>
                    <a:pt x="444547" y="116343"/>
                  </a:lnTo>
                  <a:cubicBezTo>
                    <a:pt x="341059" y="90730"/>
                    <a:pt x="234618" y="78761"/>
                    <a:pt x="128025" y="80750"/>
                  </a:cubicBezTo>
                  <a:lnTo>
                    <a:pt x="0" y="91570"/>
                  </a:lnTo>
                  <a:lnTo>
                    <a:pt x="0" y="10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 rot="1431968">
              <a:off x="10775685" y="3043628"/>
              <a:ext cx="378050" cy="389047"/>
            </a:xfrm>
            <a:custGeom>
              <a:rect b="b" l="l" r="r" t="t"/>
              <a:pathLst>
                <a:path extrusionOk="0" h="389047" w="378050">
                  <a:moveTo>
                    <a:pt x="21460" y="0"/>
                  </a:moveTo>
                  <a:lnTo>
                    <a:pt x="90623" y="44680"/>
                  </a:lnTo>
                  <a:cubicBezTo>
                    <a:pt x="184778" y="114855"/>
                    <a:pt x="267657" y="196349"/>
                    <a:pt x="338087" y="286397"/>
                  </a:cubicBezTo>
                  <a:lnTo>
                    <a:pt x="378050" y="345053"/>
                  </a:lnTo>
                  <a:lnTo>
                    <a:pt x="310780" y="389047"/>
                  </a:lnTo>
                  <a:lnTo>
                    <a:pt x="274651" y="336018"/>
                  </a:lnTo>
                  <a:cubicBezTo>
                    <a:pt x="208578" y="251541"/>
                    <a:pt x="130826" y="175088"/>
                    <a:pt x="42496" y="109254"/>
                  </a:cubicBezTo>
                  <a:lnTo>
                    <a:pt x="0" y="81802"/>
                  </a:lnTo>
                  <a:lnTo>
                    <a:pt x="214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 rot="1431968">
              <a:off x="10917047" y="3827418"/>
              <a:ext cx="129407" cy="527867"/>
            </a:xfrm>
            <a:custGeom>
              <a:rect b="b" l="l" r="r" t="t"/>
              <a:pathLst>
                <a:path extrusionOk="0" h="527867" w="129407">
                  <a:moveTo>
                    <a:pt x="69288" y="0"/>
                  </a:moveTo>
                  <a:lnTo>
                    <a:pt x="81908" y="36079"/>
                  </a:lnTo>
                  <a:cubicBezTo>
                    <a:pt x="112345" y="145567"/>
                    <a:pt x="128570" y="259462"/>
                    <a:pt x="129407" y="374999"/>
                  </a:cubicBezTo>
                  <a:lnTo>
                    <a:pt x="120254" y="527867"/>
                  </a:lnTo>
                  <a:lnTo>
                    <a:pt x="40550" y="514545"/>
                  </a:lnTo>
                  <a:lnTo>
                    <a:pt x="48871" y="375593"/>
                  </a:lnTo>
                  <a:cubicBezTo>
                    <a:pt x="48085" y="267203"/>
                    <a:pt x="32864" y="160354"/>
                    <a:pt x="4311" y="57638"/>
                  </a:cubicBezTo>
                  <a:lnTo>
                    <a:pt x="0" y="45314"/>
                  </a:lnTo>
                  <a:lnTo>
                    <a:pt x="692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 rot="1431968">
              <a:off x="10232443" y="4557615"/>
              <a:ext cx="372047" cy="451613"/>
            </a:xfrm>
            <a:custGeom>
              <a:rect b="b" l="l" r="r" t="t"/>
              <a:pathLst>
                <a:path extrusionOk="0" h="451613" w="372047">
                  <a:moveTo>
                    <a:pt x="289243" y="0"/>
                  </a:moveTo>
                  <a:lnTo>
                    <a:pt x="372047" y="13840"/>
                  </a:lnTo>
                  <a:lnTo>
                    <a:pt x="310847" y="137685"/>
                  </a:lnTo>
                  <a:cubicBezTo>
                    <a:pt x="253926" y="236042"/>
                    <a:pt x="184352" y="326571"/>
                    <a:pt x="103957" y="406887"/>
                  </a:cubicBezTo>
                  <a:lnTo>
                    <a:pt x="52885" y="451613"/>
                  </a:lnTo>
                  <a:lnTo>
                    <a:pt x="0" y="391097"/>
                  </a:lnTo>
                  <a:lnTo>
                    <a:pt x="47043" y="349900"/>
                  </a:lnTo>
                  <a:cubicBezTo>
                    <a:pt x="122465" y="274552"/>
                    <a:pt x="187736" y="189624"/>
                    <a:pt x="241135" y="97351"/>
                  </a:cubicBezTo>
                  <a:lnTo>
                    <a:pt x="289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7"/>
          <p:cNvGrpSpPr/>
          <p:nvPr/>
        </p:nvGrpSpPr>
        <p:grpSpPr>
          <a:xfrm>
            <a:off x="1445621" y="1798452"/>
            <a:ext cx="1344906" cy="945639"/>
            <a:chOff x="7362215" y="3043962"/>
            <a:chExt cx="3857795" cy="2712517"/>
          </a:xfrm>
        </p:grpSpPr>
        <p:sp>
          <p:nvSpPr>
            <p:cNvPr id="138" name="Google Shape;138;p27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27"/>
          <p:cNvGrpSpPr/>
          <p:nvPr/>
        </p:nvGrpSpPr>
        <p:grpSpPr>
          <a:xfrm>
            <a:off x="3754747" y="1798452"/>
            <a:ext cx="1344906" cy="945639"/>
            <a:chOff x="7362215" y="3043962"/>
            <a:chExt cx="3857795" cy="2712517"/>
          </a:xfrm>
        </p:grpSpPr>
        <p:sp>
          <p:nvSpPr>
            <p:cNvPr id="141" name="Google Shape;141;p27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7"/>
          <p:cNvGrpSpPr/>
          <p:nvPr/>
        </p:nvGrpSpPr>
        <p:grpSpPr>
          <a:xfrm>
            <a:off x="6063873" y="1798452"/>
            <a:ext cx="1344906" cy="945639"/>
            <a:chOff x="7362215" y="3043962"/>
            <a:chExt cx="3857795" cy="2712517"/>
          </a:xfrm>
        </p:grpSpPr>
        <p:sp>
          <p:nvSpPr>
            <p:cNvPr id="144" name="Google Shape;144;p27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27"/>
          <p:cNvGrpSpPr/>
          <p:nvPr/>
        </p:nvGrpSpPr>
        <p:grpSpPr>
          <a:xfrm>
            <a:off x="8372997" y="1798452"/>
            <a:ext cx="1344906" cy="945639"/>
            <a:chOff x="7362215" y="3043962"/>
            <a:chExt cx="3857795" cy="2712517"/>
          </a:xfrm>
        </p:grpSpPr>
        <p:sp>
          <p:nvSpPr>
            <p:cNvPr id="147" name="Google Shape;147;p27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7"/>
          <p:cNvGrpSpPr/>
          <p:nvPr/>
        </p:nvGrpSpPr>
        <p:grpSpPr>
          <a:xfrm>
            <a:off x="1319020" y="3190238"/>
            <a:ext cx="1764001" cy="461700"/>
            <a:chOff x="661588" y="5061430"/>
            <a:chExt cx="1764001" cy="461700"/>
          </a:xfrm>
        </p:grpSpPr>
        <p:sp>
          <p:nvSpPr>
            <p:cNvPr id="150" name="Google Shape;150;p27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913589" y="5061430"/>
              <a:ext cx="15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VMWare - Install Ubuntu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7"/>
          <p:cNvGrpSpPr/>
          <p:nvPr/>
        </p:nvGrpSpPr>
        <p:grpSpPr>
          <a:xfrm>
            <a:off x="5981448" y="3190238"/>
            <a:ext cx="1764001" cy="461700"/>
            <a:chOff x="661588" y="5061430"/>
            <a:chExt cx="1764001" cy="461700"/>
          </a:xfrm>
        </p:grpSpPr>
        <p:sp>
          <p:nvSpPr>
            <p:cNvPr id="153" name="Google Shape;153;p27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913589" y="5061430"/>
              <a:ext cx="15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VMWare - Install Application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27"/>
          <p:cNvGrpSpPr/>
          <p:nvPr/>
        </p:nvGrpSpPr>
        <p:grpSpPr>
          <a:xfrm>
            <a:off x="8312662" y="3190238"/>
            <a:ext cx="1764001" cy="461700"/>
            <a:chOff x="661588" y="5061430"/>
            <a:chExt cx="1764001" cy="461700"/>
          </a:xfrm>
        </p:grpSpPr>
        <p:sp>
          <p:nvSpPr>
            <p:cNvPr id="156" name="Google Shape;156;p27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 txBox="1"/>
            <p:nvPr/>
          </p:nvSpPr>
          <p:spPr>
            <a:xfrm>
              <a:off x="913589" y="5061430"/>
              <a:ext cx="15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AWS - Create &amp; Setup Server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2556451" y="5712449"/>
            <a:ext cx="1764001" cy="461700"/>
            <a:chOff x="661588" y="5061430"/>
            <a:chExt cx="1764001" cy="461700"/>
          </a:xfrm>
        </p:grpSpPr>
        <p:sp>
          <p:nvSpPr>
            <p:cNvPr id="159" name="Google Shape;159;p27"/>
            <p:cNvSpPr/>
            <p:nvPr/>
          </p:nvSpPr>
          <p:spPr>
            <a:xfrm flipH="1"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913589" y="5061430"/>
              <a:ext cx="15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AWS - SSL Configuration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7"/>
          <p:cNvGrpSpPr/>
          <p:nvPr/>
        </p:nvGrpSpPr>
        <p:grpSpPr>
          <a:xfrm>
            <a:off x="3650234" y="3190238"/>
            <a:ext cx="1764001" cy="461700"/>
            <a:chOff x="661588" y="5061430"/>
            <a:chExt cx="1764001" cy="461700"/>
          </a:xfrm>
        </p:grpSpPr>
        <p:sp>
          <p:nvSpPr>
            <p:cNvPr id="162" name="Google Shape;162;p27"/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913589" y="5061430"/>
              <a:ext cx="15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VMWare - Setup Network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7"/>
          <p:cNvGrpSpPr/>
          <p:nvPr/>
        </p:nvGrpSpPr>
        <p:grpSpPr>
          <a:xfrm>
            <a:off x="4887665" y="5712449"/>
            <a:ext cx="1764001" cy="461700"/>
            <a:chOff x="661588" y="5061430"/>
            <a:chExt cx="1764001" cy="461700"/>
          </a:xfrm>
        </p:grpSpPr>
        <p:sp>
          <p:nvSpPr>
            <p:cNvPr id="165" name="Google Shape;165;p27"/>
            <p:cNvSpPr/>
            <p:nvPr/>
          </p:nvSpPr>
          <p:spPr>
            <a:xfrm flipH="1"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913589" y="5061430"/>
              <a:ext cx="15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AWS - Custom Domain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7"/>
          <p:cNvGrpSpPr/>
          <p:nvPr/>
        </p:nvGrpSpPr>
        <p:grpSpPr>
          <a:xfrm>
            <a:off x="7218879" y="5712449"/>
            <a:ext cx="1764001" cy="461700"/>
            <a:chOff x="661588" y="5061430"/>
            <a:chExt cx="1764001" cy="461700"/>
          </a:xfrm>
        </p:grpSpPr>
        <p:sp>
          <p:nvSpPr>
            <p:cNvPr id="168" name="Google Shape;168;p27"/>
            <p:cNvSpPr/>
            <p:nvPr/>
          </p:nvSpPr>
          <p:spPr>
            <a:xfrm flipH="1"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913589" y="5061430"/>
              <a:ext cx="15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AWS - Reverse Proxy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7"/>
          <p:cNvSpPr/>
          <p:nvPr/>
        </p:nvSpPr>
        <p:spPr>
          <a:xfrm>
            <a:off x="2801927" y="4228827"/>
            <a:ext cx="922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</a:rPr>
              <a:t>8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5125704" y="4228827"/>
            <a:ext cx="922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</a:rPr>
              <a:t>7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7448134" y="4228827"/>
            <a:ext cx="922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</a:rPr>
              <a:t>6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4093777" y="1470801"/>
            <a:ext cx="923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7"/>
          <p:cNvGrpSpPr/>
          <p:nvPr/>
        </p:nvGrpSpPr>
        <p:grpSpPr>
          <a:xfrm>
            <a:off x="9550093" y="5712449"/>
            <a:ext cx="1764001" cy="461700"/>
            <a:chOff x="661588" y="5061430"/>
            <a:chExt cx="1764001" cy="461700"/>
          </a:xfrm>
        </p:grpSpPr>
        <p:sp>
          <p:nvSpPr>
            <p:cNvPr id="175" name="Google Shape;175;p27"/>
            <p:cNvSpPr/>
            <p:nvPr/>
          </p:nvSpPr>
          <p:spPr>
            <a:xfrm flipH="1">
              <a:off x="661588" y="5073929"/>
              <a:ext cx="252000" cy="2520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913589" y="5061430"/>
              <a:ext cx="15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AWS - Server for Application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7"/>
          <p:cNvSpPr/>
          <p:nvPr/>
        </p:nvSpPr>
        <p:spPr>
          <a:xfrm>
            <a:off x="6417554" y="1470801"/>
            <a:ext cx="922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</a:rPr>
              <a:t>3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8739987" y="1470801"/>
            <a:ext cx="922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</a:rPr>
              <a:t>4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9550093" y="4223449"/>
            <a:ext cx="922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</a:rPr>
              <a:t>5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1770000" y="1470801"/>
            <a:ext cx="923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</a:rPr>
              <a:t>1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27"/>
          <p:cNvGrpSpPr/>
          <p:nvPr/>
        </p:nvGrpSpPr>
        <p:grpSpPr>
          <a:xfrm flipH="1" rot="-5048141">
            <a:off x="10143337" y="3407757"/>
            <a:ext cx="1344906" cy="945639"/>
            <a:chOff x="7362215" y="3043962"/>
            <a:chExt cx="3857795" cy="2712517"/>
          </a:xfrm>
        </p:grpSpPr>
        <p:sp>
          <p:nvSpPr>
            <p:cNvPr id="182" name="Google Shape;182;p27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7"/>
          <p:cNvGrpSpPr/>
          <p:nvPr/>
        </p:nvGrpSpPr>
        <p:grpSpPr>
          <a:xfrm flipH="1">
            <a:off x="7218436" y="4590074"/>
            <a:ext cx="1344906" cy="945639"/>
            <a:chOff x="7362215" y="3043962"/>
            <a:chExt cx="3857795" cy="2712517"/>
          </a:xfrm>
        </p:grpSpPr>
        <p:sp>
          <p:nvSpPr>
            <p:cNvPr id="185" name="Google Shape;185;p27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7"/>
          <p:cNvGrpSpPr/>
          <p:nvPr/>
        </p:nvGrpSpPr>
        <p:grpSpPr>
          <a:xfrm flipH="1">
            <a:off x="4909310" y="4590074"/>
            <a:ext cx="1344906" cy="945639"/>
            <a:chOff x="7362215" y="3043962"/>
            <a:chExt cx="3857795" cy="2712517"/>
          </a:xfrm>
        </p:grpSpPr>
        <p:sp>
          <p:nvSpPr>
            <p:cNvPr id="188" name="Google Shape;188;p27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 flipH="1">
            <a:off x="2600184" y="4590074"/>
            <a:ext cx="1344906" cy="945639"/>
            <a:chOff x="7362215" y="3043962"/>
            <a:chExt cx="3857795" cy="2712517"/>
          </a:xfrm>
        </p:grpSpPr>
        <p:sp>
          <p:nvSpPr>
            <p:cNvPr id="191" name="Google Shape;191;p27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18" name="Google Shape;718;p45"/>
          <p:cNvSpPr/>
          <p:nvPr/>
        </p:nvSpPr>
        <p:spPr>
          <a:xfrm rot="1882940">
            <a:off x="8942747" y="2046036"/>
            <a:ext cx="1767671" cy="1767475"/>
          </a:xfrm>
          <a:prstGeom prst="wedgeEllipseCallout">
            <a:avLst>
              <a:gd fmla="val -53426" name="adj1"/>
              <a:gd fmla="val 787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5"/>
          <p:cNvSpPr/>
          <p:nvPr/>
        </p:nvSpPr>
        <p:spPr>
          <a:xfrm rot="1882940">
            <a:off x="1481584" y="2104324"/>
            <a:ext cx="1767671" cy="1767475"/>
          </a:xfrm>
          <a:prstGeom prst="wedgeEllipseCallout">
            <a:avLst>
              <a:gd fmla="val 100855" name="adj1"/>
              <a:gd fmla="val -1791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5"/>
          <p:cNvSpPr/>
          <p:nvPr/>
        </p:nvSpPr>
        <p:spPr>
          <a:xfrm>
            <a:off x="1645000" y="3090840"/>
            <a:ext cx="14787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p45"/>
          <p:cNvGrpSpPr/>
          <p:nvPr/>
        </p:nvGrpSpPr>
        <p:grpSpPr>
          <a:xfrm>
            <a:off x="1273522" y="4144484"/>
            <a:ext cx="2617901" cy="884485"/>
            <a:chOff x="2010671" y="4058224"/>
            <a:chExt cx="2007493" cy="884485"/>
          </a:xfrm>
        </p:grpSpPr>
        <p:sp>
          <p:nvSpPr>
            <p:cNvPr id="722" name="Google Shape;722;p45"/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</p:grpSp>
      <p:grpSp>
        <p:nvGrpSpPr>
          <p:cNvPr id="724" name="Google Shape;724;p45"/>
          <p:cNvGrpSpPr/>
          <p:nvPr/>
        </p:nvGrpSpPr>
        <p:grpSpPr>
          <a:xfrm>
            <a:off x="8284241" y="4144484"/>
            <a:ext cx="2634239" cy="884485"/>
            <a:chOff x="8157498" y="4058224"/>
            <a:chExt cx="2006699" cy="884485"/>
          </a:xfrm>
        </p:grpSpPr>
        <p:sp>
          <p:nvSpPr>
            <p:cNvPr id="725" name="Google Shape;725;p45"/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Here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</p:grpSp>
      <p:sp>
        <p:nvSpPr>
          <p:cNvPr id="727" name="Google Shape;727;p45"/>
          <p:cNvSpPr/>
          <p:nvPr/>
        </p:nvSpPr>
        <p:spPr>
          <a:xfrm>
            <a:off x="9083140" y="3090840"/>
            <a:ext cx="14787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5"/>
          <p:cNvSpPr/>
          <p:nvPr/>
        </p:nvSpPr>
        <p:spPr>
          <a:xfrm>
            <a:off x="4669710" y="1515629"/>
            <a:ext cx="28529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5"/>
          <p:cNvSpPr txBox="1"/>
          <p:nvPr/>
        </p:nvSpPr>
        <p:spPr>
          <a:xfrm>
            <a:off x="870046" y="5392873"/>
            <a:ext cx="104519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You can simply impress your audience and add a unique zing and appeal to your Reports and Presentations with our Templates.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9655279" y="2438146"/>
            <a:ext cx="394013" cy="500412"/>
          </a:xfrm>
          <a:custGeom>
            <a:rect b="b" l="l" r="r" t="t"/>
            <a:pathLst>
              <a:path extrusionOk="0" h="3888432" w="3061657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5"/>
          <p:cNvSpPr/>
          <p:nvPr/>
        </p:nvSpPr>
        <p:spPr>
          <a:xfrm>
            <a:off x="2235426" y="2492426"/>
            <a:ext cx="278562" cy="512517"/>
          </a:xfrm>
          <a:custGeom>
            <a:rect b="b" l="l" r="r" t="t"/>
            <a:pathLst>
              <a:path extrusionOk="0" h="3880673" w="2160240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5"/>
          <p:cNvSpPr/>
          <p:nvPr>
            <p:ph idx="2" type="pic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5400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738" name="Google Shape;738;p46"/>
          <p:cNvSpPr/>
          <p:nvPr/>
        </p:nvSpPr>
        <p:spPr>
          <a:xfrm>
            <a:off x="0" y="4854686"/>
            <a:ext cx="12192000" cy="2009862"/>
          </a:xfrm>
          <a:prstGeom prst="rect">
            <a:avLst/>
          </a:prstGeom>
          <a:solidFill>
            <a:srgbClr val="0F243E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9" name="Google Shape;7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240" y="1651998"/>
            <a:ext cx="5784824" cy="28597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46"/>
          <p:cNvGrpSpPr/>
          <p:nvPr/>
        </p:nvGrpSpPr>
        <p:grpSpPr>
          <a:xfrm>
            <a:off x="7293425" y="1859765"/>
            <a:ext cx="3710937" cy="676200"/>
            <a:chOff x="5774741" y="1674863"/>
            <a:chExt cx="3710937" cy="676200"/>
          </a:xfrm>
        </p:grpSpPr>
        <p:sp>
          <p:nvSpPr>
            <p:cNvPr id="741" name="Google Shape;741;p46"/>
            <p:cNvSpPr/>
            <p:nvPr/>
          </p:nvSpPr>
          <p:spPr>
            <a:xfrm>
              <a:off x="5774741" y="1705350"/>
              <a:ext cx="216024" cy="2160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5774741" y="2073773"/>
              <a:ext cx="216024" cy="2160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7793171" y="1705350"/>
              <a:ext cx="216024" cy="2160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6"/>
            <p:cNvSpPr txBox="1"/>
            <p:nvPr/>
          </p:nvSpPr>
          <p:spPr>
            <a:xfrm>
              <a:off x="6106299" y="1674863"/>
              <a:ext cx="13609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6"/>
            <p:cNvSpPr txBox="1"/>
            <p:nvPr/>
          </p:nvSpPr>
          <p:spPr>
            <a:xfrm>
              <a:off x="6106299" y="2043286"/>
              <a:ext cx="13609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6"/>
            <p:cNvSpPr txBox="1"/>
            <p:nvPr/>
          </p:nvSpPr>
          <p:spPr>
            <a:xfrm>
              <a:off x="8124729" y="1674863"/>
              <a:ext cx="13609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7793171" y="2073773"/>
              <a:ext cx="216024" cy="2160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6"/>
            <p:cNvSpPr txBox="1"/>
            <p:nvPr/>
          </p:nvSpPr>
          <p:spPr>
            <a:xfrm>
              <a:off x="8124729" y="2043286"/>
              <a:ext cx="13609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46"/>
          <p:cNvGrpSpPr/>
          <p:nvPr/>
        </p:nvGrpSpPr>
        <p:grpSpPr>
          <a:xfrm>
            <a:off x="6899474" y="2856656"/>
            <a:ext cx="4498839" cy="1477328"/>
            <a:chOff x="5375474" y="2822446"/>
            <a:chExt cx="3312368" cy="1477328"/>
          </a:xfrm>
        </p:grpSpPr>
        <p:sp>
          <p:nvSpPr>
            <p:cNvPr id="750" name="Google Shape;750;p46"/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6"/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Content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46"/>
          <p:cNvSpPr/>
          <p:nvPr/>
        </p:nvSpPr>
        <p:spPr>
          <a:xfrm>
            <a:off x="931868" y="5276228"/>
            <a:ext cx="503422" cy="5034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6"/>
          <p:cNvSpPr/>
          <p:nvPr/>
        </p:nvSpPr>
        <p:spPr>
          <a:xfrm>
            <a:off x="3551660" y="5276228"/>
            <a:ext cx="503422" cy="503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6"/>
          <p:cNvSpPr/>
          <p:nvPr/>
        </p:nvSpPr>
        <p:spPr>
          <a:xfrm>
            <a:off x="6171454" y="5276228"/>
            <a:ext cx="503422" cy="503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5" name="Google Shape;755;p46"/>
          <p:cNvGrpSpPr/>
          <p:nvPr/>
        </p:nvGrpSpPr>
        <p:grpSpPr>
          <a:xfrm>
            <a:off x="1602738" y="5276228"/>
            <a:ext cx="1873477" cy="1137790"/>
            <a:chOff x="803640" y="3362835"/>
            <a:chExt cx="2059657" cy="1137790"/>
          </a:xfrm>
        </p:grpSpPr>
        <p:sp>
          <p:nvSpPr>
            <p:cNvPr id="756" name="Google Shape;756;p46"/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46"/>
          <p:cNvGrpSpPr/>
          <p:nvPr/>
        </p:nvGrpSpPr>
        <p:grpSpPr>
          <a:xfrm>
            <a:off x="4211629" y="5276228"/>
            <a:ext cx="1872000" cy="1137790"/>
            <a:chOff x="803638" y="3362835"/>
            <a:chExt cx="3033481" cy="1137790"/>
          </a:xfrm>
        </p:grpSpPr>
        <p:sp>
          <p:nvSpPr>
            <p:cNvPr id="759" name="Google Shape;759;p46"/>
            <p:cNvSpPr txBox="1"/>
            <p:nvPr/>
          </p:nvSpPr>
          <p:spPr>
            <a:xfrm>
              <a:off x="803638" y="3669628"/>
              <a:ext cx="30334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6"/>
            <p:cNvSpPr txBox="1"/>
            <p:nvPr/>
          </p:nvSpPr>
          <p:spPr>
            <a:xfrm>
              <a:off x="803638" y="3362835"/>
              <a:ext cx="3033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46"/>
          <p:cNvGrpSpPr/>
          <p:nvPr/>
        </p:nvGrpSpPr>
        <p:grpSpPr>
          <a:xfrm>
            <a:off x="6819045" y="5276228"/>
            <a:ext cx="1873477" cy="1137790"/>
            <a:chOff x="803640" y="3362835"/>
            <a:chExt cx="2059657" cy="1137790"/>
          </a:xfrm>
        </p:grpSpPr>
        <p:sp>
          <p:nvSpPr>
            <p:cNvPr id="762" name="Google Shape;762;p46"/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46"/>
          <p:cNvGrpSpPr/>
          <p:nvPr/>
        </p:nvGrpSpPr>
        <p:grpSpPr>
          <a:xfrm>
            <a:off x="9427936" y="5276228"/>
            <a:ext cx="1873477" cy="1137790"/>
            <a:chOff x="803640" y="3362835"/>
            <a:chExt cx="2059657" cy="1137790"/>
          </a:xfrm>
        </p:grpSpPr>
        <p:sp>
          <p:nvSpPr>
            <p:cNvPr id="765" name="Google Shape;765;p46"/>
            <p:cNvSpPr txBox="1"/>
            <p:nvPr/>
          </p:nvSpPr>
          <p:spPr>
            <a:xfrm>
              <a:off x="803640" y="3669628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p46"/>
          <p:cNvSpPr/>
          <p:nvPr/>
        </p:nvSpPr>
        <p:spPr>
          <a:xfrm>
            <a:off x="8791246" y="5276228"/>
            <a:ext cx="503422" cy="503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6"/>
          <p:cNvSpPr/>
          <p:nvPr/>
        </p:nvSpPr>
        <p:spPr>
          <a:xfrm flipH="1">
            <a:off x="8905890" y="5397103"/>
            <a:ext cx="274133" cy="274133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6"/>
          <p:cNvSpPr/>
          <p:nvPr/>
        </p:nvSpPr>
        <p:spPr>
          <a:xfrm>
            <a:off x="1067016" y="5401622"/>
            <a:ext cx="247281" cy="247281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6"/>
          <p:cNvSpPr/>
          <p:nvPr/>
        </p:nvSpPr>
        <p:spPr>
          <a:xfrm>
            <a:off x="3663164" y="5375015"/>
            <a:ext cx="284948" cy="284485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6"/>
          <p:cNvSpPr/>
          <p:nvPr/>
        </p:nvSpPr>
        <p:spPr>
          <a:xfrm>
            <a:off x="6266861" y="5439728"/>
            <a:ext cx="302067" cy="198523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47"/>
          <p:cNvGrpSpPr/>
          <p:nvPr/>
        </p:nvGrpSpPr>
        <p:grpSpPr>
          <a:xfrm>
            <a:off x="223914" y="1019971"/>
            <a:ext cx="6671931" cy="6075502"/>
            <a:chOff x="223914" y="1019971"/>
            <a:chExt cx="6671931" cy="6075502"/>
          </a:xfrm>
        </p:grpSpPr>
        <p:sp>
          <p:nvSpPr>
            <p:cNvPr id="777" name="Google Shape;777;p47"/>
            <p:cNvSpPr/>
            <p:nvPr/>
          </p:nvSpPr>
          <p:spPr>
            <a:xfrm>
              <a:off x="223914" y="1745867"/>
              <a:ext cx="6504823" cy="4324194"/>
            </a:xfrm>
            <a:custGeom>
              <a:rect b="b" l="l" r="r" t="t"/>
              <a:pathLst>
                <a:path extrusionOk="0" h="1983048" w="2983072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8" name="Google Shape;778;p47"/>
            <p:cNvGrpSpPr/>
            <p:nvPr/>
          </p:nvGrpSpPr>
          <p:grpSpPr>
            <a:xfrm>
              <a:off x="454371" y="1019971"/>
              <a:ext cx="6441474" cy="6075502"/>
              <a:chOff x="501223" y="1652692"/>
              <a:chExt cx="4887015" cy="4609359"/>
            </a:xfrm>
          </p:grpSpPr>
          <p:grpSp>
            <p:nvGrpSpPr>
              <p:cNvPr id="779" name="Google Shape;779;p47"/>
              <p:cNvGrpSpPr/>
              <p:nvPr/>
            </p:nvGrpSpPr>
            <p:grpSpPr>
              <a:xfrm>
                <a:off x="501223" y="2335568"/>
                <a:ext cx="4427825" cy="3926483"/>
                <a:chOff x="501223" y="2335568"/>
                <a:chExt cx="4427825" cy="3926483"/>
              </a:xfrm>
            </p:grpSpPr>
            <p:grpSp>
              <p:nvGrpSpPr>
                <p:cNvPr id="780" name="Google Shape;780;p47"/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781" name="Google Shape;781;p47"/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rect b="b" l="l" r="r" t="t"/>
                    <a:pathLst>
                      <a:path extrusionOk="0" h="1983048" w="2983072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2" name="Google Shape;782;p47"/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rect b="b" l="l" r="r" t="t"/>
                    <a:pathLst>
                      <a:path extrusionOk="0" h="1416648" w="1445617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3" name="Google Shape;783;p47"/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rect b="b" l="l" r="r" t="t"/>
                    <a:pathLst>
                      <a:path extrusionOk="0" h="1394255" w="1251998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4" name="Google Shape;784;p47"/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rect b="b" l="l" r="r" t="t"/>
                    <a:pathLst>
                      <a:path extrusionOk="0" h="217078" w="1760252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5" name="Google Shape;785;p47"/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rect b="b" l="l" r="r" t="t"/>
                    <a:pathLst>
                      <a:path extrusionOk="0" h="1611633" w="531234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6" name="Google Shape;786;p47"/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rect b="b" l="l" r="r" t="t"/>
                    <a:pathLst>
                      <a:path extrusionOk="0" h="280414" w="662402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7" name="Google Shape;787;p47"/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rect b="b" l="l" r="r" t="t"/>
                    <a:pathLst>
                      <a:path extrusionOk="0" h="51430" w="11429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88" name="Google Shape;788;p47"/>
                <p:cNvGrpSpPr/>
                <p:nvPr/>
              </p:nvGrpSpPr>
              <p:grpSpPr>
                <a:xfrm rot="-1637625">
                  <a:off x="1858282" y="3630083"/>
                  <a:ext cx="2683625" cy="2135555"/>
                  <a:chOff x="5689465" y="1773364"/>
                  <a:chExt cx="4646247" cy="3766642"/>
                </a:xfrm>
              </p:grpSpPr>
              <p:sp>
                <p:nvSpPr>
                  <p:cNvPr id="789" name="Google Shape;789;p47"/>
                  <p:cNvSpPr/>
                  <p:nvPr/>
                </p:nvSpPr>
                <p:spPr>
                  <a:xfrm rot="-1723099">
                    <a:off x="7958139" y="4534113"/>
                    <a:ext cx="1405022" cy="712133"/>
                  </a:xfrm>
                  <a:custGeom>
                    <a:rect b="b" l="l" r="r" t="t"/>
                    <a:pathLst>
                      <a:path extrusionOk="0" h="352425" w="6953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 cap="rnd" cmpd="sng" w="28575">
                    <a:solidFill>
                      <a:srgbClr val="33333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0" name="Google Shape;790;p47"/>
                  <p:cNvSpPr/>
                  <p:nvPr/>
                </p:nvSpPr>
                <p:spPr>
                  <a:xfrm rot="-1723099">
                    <a:off x="5887729" y="2676702"/>
                    <a:ext cx="4249719" cy="1913147"/>
                  </a:xfrm>
                  <a:custGeom>
                    <a:rect b="b" l="l" r="r" t="t"/>
                    <a:pathLst>
                      <a:path extrusionOk="0" h="1913147" w="4249719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91" name="Google Shape;791;p47"/>
              <p:cNvGrpSpPr/>
              <p:nvPr/>
            </p:nvGrpSpPr>
            <p:grpSpPr>
              <a:xfrm>
                <a:off x="1135206" y="1652692"/>
                <a:ext cx="4253033" cy="2985089"/>
                <a:chOff x="1135206" y="1652692"/>
                <a:chExt cx="4253033" cy="2985089"/>
              </a:xfrm>
            </p:grpSpPr>
            <p:sp>
              <p:nvSpPr>
                <p:cNvPr id="792" name="Google Shape;792;p47"/>
                <p:cNvSpPr/>
                <p:nvPr/>
              </p:nvSpPr>
              <p:spPr>
                <a:xfrm rot="-867116">
                  <a:off x="1221795" y="3615007"/>
                  <a:ext cx="1361707" cy="866565"/>
                </a:xfrm>
                <a:custGeom>
                  <a:rect b="b" l="l" r="r" t="t"/>
                  <a:pathLst>
                    <a:path extrusionOk="0" h="866565" w="1361707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47"/>
                <p:cNvSpPr/>
                <p:nvPr/>
              </p:nvSpPr>
              <p:spPr>
                <a:xfrm rot="-867116">
                  <a:off x="1485770" y="2452759"/>
                  <a:ext cx="1966969" cy="1439394"/>
                </a:xfrm>
                <a:custGeom>
                  <a:rect b="b" l="l" r="r" t="t"/>
                  <a:pathLst>
                    <a:path extrusionOk="0" h="1191602" w="1628355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47"/>
                <p:cNvSpPr/>
                <p:nvPr/>
              </p:nvSpPr>
              <p:spPr>
                <a:xfrm rot="-867116">
                  <a:off x="1461633" y="3125058"/>
                  <a:ext cx="1102879" cy="894188"/>
                </a:xfrm>
                <a:custGeom>
                  <a:rect b="b" l="l" r="r" t="t"/>
                  <a:pathLst>
                    <a:path extrusionOk="0" h="740253" w="913018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47"/>
                <p:cNvSpPr/>
                <p:nvPr/>
              </p:nvSpPr>
              <p:spPr>
                <a:xfrm rot="-867116">
                  <a:off x="1501422" y="3167863"/>
                  <a:ext cx="1023427" cy="812734"/>
                </a:xfrm>
                <a:custGeom>
                  <a:rect b="b" l="l" r="r" t="t"/>
                  <a:pathLst>
                    <a:path extrusionOk="0" h="672822" w="847244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47"/>
                <p:cNvSpPr/>
                <p:nvPr/>
              </p:nvSpPr>
              <p:spPr>
                <a:xfrm rot="-867116">
                  <a:off x="4218129" y="2262110"/>
                  <a:ext cx="1093498" cy="752595"/>
                </a:xfrm>
                <a:custGeom>
                  <a:rect b="b" l="l" r="r" t="t"/>
                  <a:pathLst>
                    <a:path extrusionOk="0" h="623036" w="905252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47"/>
                <p:cNvSpPr/>
                <p:nvPr/>
              </p:nvSpPr>
              <p:spPr>
                <a:xfrm rot="-867116">
                  <a:off x="3174875" y="2876946"/>
                  <a:ext cx="1284219" cy="551267"/>
                </a:xfrm>
                <a:custGeom>
                  <a:rect b="b" l="l" r="r" t="t"/>
                  <a:pathLst>
                    <a:path extrusionOk="0" h="456366" w="1063140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47"/>
                <p:cNvSpPr/>
                <p:nvPr/>
              </p:nvSpPr>
              <p:spPr>
                <a:xfrm rot="-867116">
                  <a:off x="2884694" y="2019959"/>
                  <a:ext cx="631651" cy="693606"/>
                </a:xfrm>
                <a:custGeom>
                  <a:rect b="b" l="l" r="r" t="t"/>
                  <a:pathLst>
                    <a:path extrusionOk="0" h="574202" w="52291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47"/>
                <p:cNvSpPr/>
                <p:nvPr/>
              </p:nvSpPr>
              <p:spPr>
                <a:xfrm rot="-867116">
                  <a:off x="2738615" y="1743313"/>
                  <a:ext cx="782069" cy="440445"/>
                </a:xfrm>
                <a:custGeom>
                  <a:rect b="b" l="l" r="r" t="t"/>
                  <a:pathLst>
                    <a:path extrusionOk="0" h="364622" w="647436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47"/>
                <p:cNvSpPr/>
                <p:nvPr/>
              </p:nvSpPr>
              <p:spPr>
                <a:xfrm rot="-867116">
                  <a:off x="1988690" y="3142207"/>
                  <a:ext cx="597838" cy="812229"/>
                </a:xfrm>
                <a:custGeom>
                  <a:rect b="b" l="l" r="r" t="t"/>
                  <a:pathLst>
                    <a:path extrusionOk="0" h="672404" w="494920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47"/>
                <p:cNvSpPr/>
                <p:nvPr/>
              </p:nvSpPr>
              <p:spPr>
                <a:xfrm rot="-867116">
                  <a:off x="1993297" y="3973652"/>
                  <a:ext cx="340570" cy="383153"/>
                </a:xfrm>
                <a:custGeom>
                  <a:rect b="b" l="l" r="r" t="t"/>
                  <a:pathLst>
                    <a:path extrusionOk="0" h="383153" w="340570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47"/>
                <p:cNvSpPr/>
                <p:nvPr/>
              </p:nvSpPr>
              <p:spPr>
                <a:xfrm rot="-867116">
                  <a:off x="2826904" y="2176791"/>
                  <a:ext cx="217091" cy="158554"/>
                </a:xfrm>
                <a:custGeom>
                  <a:rect b="b" l="l" r="r" t="t"/>
                  <a:pathLst>
                    <a:path extrusionOk="0" h="131259" w="17971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47"/>
                <p:cNvSpPr/>
                <p:nvPr/>
              </p:nvSpPr>
              <p:spPr>
                <a:xfrm rot="-867116">
                  <a:off x="2954024" y="3012673"/>
                  <a:ext cx="106945" cy="200458"/>
                </a:xfrm>
                <a:custGeom>
                  <a:rect b="b" l="l" r="r" t="t"/>
                  <a:pathLst>
                    <a:path extrusionOk="0" h="165949" w="88534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rgbClr val="3F3F3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47"/>
                <p:cNvSpPr/>
                <p:nvPr/>
              </p:nvSpPr>
              <p:spPr>
                <a:xfrm rot="-867116">
                  <a:off x="2235856" y="2860052"/>
                  <a:ext cx="292931" cy="166558"/>
                </a:xfrm>
                <a:custGeom>
                  <a:rect b="b" l="l" r="r" t="t"/>
                  <a:pathLst>
                    <a:path extrusionOk="0" h="137885" w="242503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rgbClr val="3F3F3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47"/>
                <p:cNvSpPr/>
                <p:nvPr/>
              </p:nvSpPr>
              <p:spPr>
                <a:xfrm rot="-867116">
                  <a:off x="3133503" y="2056856"/>
                  <a:ext cx="93790" cy="143433"/>
                </a:xfrm>
                <a:custGeom>
                  <a:rect b="b" l="l" r="r" t="t"/>
                  <a:pathLst>
                    <a:path extrusionOk="0" h="118741" w="77644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47"/>
                <p:cNvSpPr/>
                <p:nvPr/>
              </p:nvSpPr>
              <p:spPr>
                <a:xfrm rot="-867116">
                  <a:off x="3355079" y="2069593"/>
                  <a:ext cx="21000" cy="32825"/>
                </a:xfrm>
                <a:custGeom>
                  <a:rect b="b" l="l" r="r" t="t"/>
                  <a:pathLst>
                    <a:path extrusionOk="0" h="27174" w="17385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47"/>
                <p:cNvSpPr/>
                <p:nvPr/>
              </p:nvSpPr>
              <p:spPr>
                <a:xfrm rot="-867116">
                  <a:off x="3333203" y="2041053"/>
                  <a:ext cx="37439" cy="15982"/>
                </a:xfrm>
                <a:custGeom>
                  <a:rect b="b" l="l" r="r" t="t"/>
                  <a:pathLst>
                    <a:path extrusionOk="0" h="13231" w="30994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47"/>
                <p:cNvSpPr/>
                <p:nvPr/>
              </p:nvSpPr>
              <p:spPr>
                <a:xfrm rot="-867116">
                  <a:off x="1712179" y="2658798"/>
                  <a:ext cx="614997" cy="1315762"/>
                </a:xfrm>
                <a:custGeom>
                  <a:rect b="b" l="l" r="r" t="t"/>
                  <a:pathLst>
                    <a:path extrusionOk="0" h="1089253" w="509125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09" name="Google Shape;809;p47"/>
          <p:cNvSpPr txBox="1"/>
          <p:nvPr/>
        </p:nvSpPr>
        <p:spPr>
          <a:xfrm>
            <a:off x="7097283" y="3944924"/>
            <a:ext cx="43594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7"/>
          <p:cNvSpPr txBox="1"/>
          <p:nvPr/>
        </p:nvSpPr>
        <p:spPr>
          <a:xfrm>
            <a:off x="8567382" y="5725545"/>
            <a:ext cx="1235187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7"/>
          <p:cNvSpPr txBox="1"/>
          <p:nvPr/>
        </p:nvSpPr>
        <p:spPr>
          <a:xfrm>
            <a:off x="7097283" y="4593983"/>
            <a:ext cx="42720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7"/>
          <p:cNvSpPr txBox="1"/>
          <p:nvPr/>
        </p:nvSpPr>
        <p:spPr>
          <a:xfrm>
            <a:off x="7115791" y="5725545"/>
            <a:ext cx="113048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</a:t>
            </a:r>
            <a:endParaRPr/>
          </a:p>
        </p:txBody>
      </p:sp>
      <p:sp>
        <p:nvSpPr>
          <p:cNvPr id="813" name="Google Shape;813;p47"/>
          <p:cNvSpPr txBox="1"/>
          <p:nvPr/>
        </p:nvSpPr>
        <p:spPr>
          <a:xfrm>
            <a:off x="10123672" y="5725545"/>
            <a:ext cx="113048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814" name="Google Shape;814;p47"/>
          <p:cNvSpPr txBox="1"/>
          <p:nvPr/>
        </p:nvSpPr>
        <p:spPr>
          <a:xfrm>
            <a:off x="7062778" y="873493"/>
            <a:ext cx="441654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endParaRPr b="1" sz="5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7"/>
          <p:cNvSpPr txBox="1"/>
          <p:nvPr/>
        </p:nvSpPr>
        <p:spPr>
          <a:xfrm>
            <a:off x="7119895" y="2591786"/>
            <a:ext cx="435943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We Create Quality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Professional PPT Presentation</a:t>
            </a:r>
            <a:endParaRPr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7"/>
          <p:cNvSpPr txBox="1"/>
          <p:nvPr/>
        </p:nvSpPr>
        <p:spPr>
          <a:xfrm>
            <a:off x="8378785" y="659670"/>
            <a:ext cx="31005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Modern Portfolio Designed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8"/>
          <p:cNvSpPr txBox="1"/>
          <p:nvPr/>
        </p:nvSpPr>
        <p:spPr>
          <a:xfrm>
            <a:off x="666588" y="322233"/>
            <a:ext cx="43594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8"/>
          <p:cNvSpPr txBox="1"/>
          <p:nvPr/>
        </p:nvSpPr>
        <p:spPr>
          <a:xfrm>
            <a:off x="2136687" y="1684837"/>
            <a:ext cx="1235187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8"/>
          <p:cNvSpPr txBox="1"/>
          <p:nvPr/>
        </p:nvSpPr>
        <p:spPr>
          <a:xfrm>
            <a:off x="666588" y="971292"/>
            <a:ext cx="4272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 hope and I believe that this Template will your Time, Money and Reputation. You can simply impress your audience and add a unique zing and appeal to your Presentations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8"/>
          <p:cNvSpPr txBox="1"/>
          <p:nvPr/>
        </p:nvSpPr>
        <p:spPr>
          <a:xfrm>
            <a:off x="685096" y="1684837"/>
            <a:ext cx="113048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</a:t>
            </a:r>
            <a:endParaRPr/>
          </a:p>
        </p:txBody>
      </p:sp>
      <p:sp>
        <p:nvSpPr>
          <p:cNvPr id="825" name="Google Shape;825;p48"/>
          <p:cNvSpPr txBox="1"/>
          <p:nvPr/>
        </p:nvSpPr>
        <p:spPr>
          <a:xfrm>
            <a:off x="3692977" y="1684837"/>
            <a:ext cx="113048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826" name="Google Shape;826;p48"/>
          <p:cNvSpPr txBox="1"/>
          <p:nvPr/>
        </p:nvSpPr>
        <p:spPr>
          <a:xfrm>
            <a:off x="7390694" y="5121009"/>
            <a:ext cx="42535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827" name="Google Shape;827;p48"/>
          <p:cNvSpPr txBox="1"/>
          <p:nvPr/>
        </p:nvSpPr>
        <p:spPr>
          <a:xfrm>
            <a:off x="7390694" y="5768171"/>
            <a:ext cx="42535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833" name="Google Shape;833;p49"/>
          <p:cNvGrpSpPr/>
          <p:nvPr/>
        </p:nvGrpSpPr>
        <p:grpSpPr>
          <a:xfrm>
            <a:off x="1310235" y="3476879"/>
            <a:ext cx="9575022" cy="640838"/>
            <a:chOff x="1310235" y="3405158"/>
            <a:chExt cx="9575022" cy="640838"/>
          </a:xfrm>
        </p:grpSpPr>
        <p:sp>
          <p:nvSpPr>
            <p:cNvPr id="834" name="Google Shape;834;p49"/>
            <p:cNvSpPr/>
            <p:nvPr/>
          </p:nvSpPr>
          <p:spPr>
            <a:xfrm>
              <a:off x="1310235" y="3405158"/>
              <a:ext cx="549290" cy="640838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2058429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FAF2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2623525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FAF2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3188621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FAF2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4318813" y="3405158"/>
              <a:ext cx="549290" cy="640838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5067007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FCDE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5632103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FCDE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6197199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FCDE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7327391" y="3405158"/>
              <a:ext cx="549290" cy="640838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8075585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EFC4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8640681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EFC4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9205777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EFC4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10335967" y="3405158"/>
              <a:ext cx="549290" cy="640838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753717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FAF2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6762295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FCDE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9770873" y="3511965"/>
              <a:ext cx="366192" cy="427224"/>
            </a:xfrm>
            <a:prstGeom prst="chevron">
              <a:avLst>
                <a:gd fmla="val 50000" name="adj"/>
              </a:avLst>
            </a:prstGeom>
            <a:solidFill>
              <a:srgbClr val="EFC4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506015" y="4342390"/>
            <a:ext cx="2150905" cy="1766532"/>
            <a:chOff x="6317071" y="541239"/>
            <a:chExt cx="4600185" cy="3778119"/>
          </a:xfrm>
        </p:grpSpPr>
        <p:sp>
          <p:nvSpPr>
            <p:cNvPr id="851" name="Google Shape;851;p49"/>
            <p:cNvSpPr/>
            <p:nvPr/>
          </p:nvSpPr>
          <p:spPr>
            <a:xfrm>
              <a:off x="7792347" y="541239"/>
              <a:ext cx="1769425" cy="2142119"/>
            </a:xfrm>
            <a:custGeom>
              <a:rect b="b" l="l" r="r" t="t"/>
              <a:pathLst>
                <a:path extrusionOk="0" h="3287536" w="2715559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8393113" y="600488"/>
              <a:ext cx="1045795" cy="1919653"/>
            </a:xfrm>
            <a:custGeom>
              <a:rect b="b" l="l" r="r" t="t"/>
              <a:pathLst>
                <a:path extrusionOk="0" h="2946115" w="160499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8458911" y="789793"/>
              <a:ext cx="909854" cy="1477737"/>
            </a:xfrm>
            <a:custGeom>
              <a:rect b="b" l="l" r="r" t="t"/>
              <a:pathLst>
                <a:path extrusionOk="0" h="2267902" w="1396365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6317071" y="1517968"/>
              <a:ext cx="1940714" cy="1844831"/>
            </a:xfrm>
            <a:custGeom>
              <a:rect b="b" l="l" r="r" t="t"/>
              <a:pathLst>
                <a:path extrusionOk="0" h="2831285" w="2978438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9780807" y="3331581"/>
              <a:ext cx="1136449" cy="987777"/>
            </a:xfrm>
            <a:custGeom>
              <a:rect b="b" l="l" r="r" t="t"/>
              <a:pathLst>
                <a:path extrusionOk="0" h="1515954" w="1744122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9074897" y="1948024"/>
              <a:ext cx="1306749" cy="1894064"/>
            </a:xfrm>
            <a:custGeom>
              <a:rect b="b" l="l" r="r" t="t"/>
              <a:pathLst>
                <a:path extrusionOk="0" h="2906844" w="200548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0152751" y="1107758"/>
              <a:ext cx="209372" cy="83446"/>
            </a:xfrm>
            <a:custGeom>
              <a:rect b="b" l="l" r="r" t="t"/>
              <a:pathLst>
                <a:path extrusionOk="0" h="128066" w="32132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8597934" y="1139470"/>
              <a:ext cx="635532" cy="635895"/>
            </a:xfrm>
            <a:custGeom>
              <a:rect b="b" l="l" r="r" t="t"/>
              <a:pathLst>
                <a:path extrusionOk="0" h="975916" w="975359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rgbClr val="FE57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8820736" y="1893900"/>
              <a:ext cx="185604" cy="184964"/>
            </a:xfrm>
            <a:custGeom>
              <a:rect b="b" l="l" r="r" t="t"/>
              <a:pathLst>
                <a:path extrusionOk="0" h="283866" w="284849">
                  <a:moveTo>
                    <a:pt x="11" y="139076"/>
                  </a:moveTo>
                  <a:cubicBezTo>
                    <a:pt x="963" y="60019"/>
                    <a:pt x="62876" y="-942"/>
                    <a:pt x="142886" y="11"/>
                  </a:cubicBezTo>
                  <a:cubicBezTo>
                    <a:pt x="222896" y="11"/>
                    <a:pt x="286713" y="65733"/>
                    <a:pt x="284808" y="143838"/>
                  </a:cubicBezTo>
                  <a:cubicBezTo>
                    <a:pt x="282903" y="220991"/>
                    <a:pt x="218133" y="284808"/>
                    <a:pt x="140981" y="283856"/>
                  </a:cubicBezTo>
                  <a:cubicBezTo>
                    <a:pt x="61923" y="282903"/>
                    <a:pt x="-942" y="219086"/>
                    <a:pt x="11" y="1390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8815683" y="1192495"/>
              <a:ext cx="200841" cy="78879"/>
            </a:xfrm>
            <a:custGeom>
              <a:rect b="b" l="l" r="r" t="t"/>
              <a:pathLst>
                <a:path extrusionOk="0" h="121056" w="308233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8879065" y="1951626"/>
              <a:ext cx="67046" cy="67668"/>
            </a:xfrm>
            <a:custGeom>
              <a:rect b="b" l="l" r="r" t="t"/>
              <a:pathLst>
                <a:path extrusionOk="0" h="103851" w="102897">
                  <a:moveTo>
                    <a:pt x="102898" y="51435"/>
                  </a:moveTo>
                  <a:cubicBezTo>
                    <a:pt x="102898" y="80010"/>
                    <a:pt x="81943" y="102870"/>
                    <a:pt x="53368" y="103822"/>
                  </a:cubicBezTo>
                  <a:cubicBezTo>
                    <a:pt x="25745" y="104775"/>
                    <a:pt x="1933" y="81915"/>
                    <a:pt x="28" y="54292"/>
                  </a:cubicBezTo>
                  <a:cubicBezTo>
                    <a:pt x="-925" y="24765"/>
                    <a:pt x="22888" y="0"/>
                    <a:pt x="51463" y="0"/>
                  </a:cubicBezTo>
                  <a:cubicBezTo>
                    <a:pt x="79085" y="0"/>
                    <a:pt x="102898" y="23813"/>
                    <a:pt x="102898" y="51435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2975425" y="2092456"/>
            <a:ext cx="2431802" cy="1008112"/>
            <a:chOff x="7021368" y="1567879"/>
            <a:chExt cx="1889175" cy="783164"/>
          </a:xfrm>
        </p:grpSpPr>
        <p:sp>
          <p:nvSpPr>
            <p:cNvPr id="863" name="Google Shape;863;p49"/>
            <p:cNvSpPr/>
            <p:nvPr/>
          </p:nvSpPr>
          <p:spPr>
            <a:xfrm>
              <a:off x="7570457" y="2115900"/>
              <a:ext cx="860341" cy="112535"/>
            </a:xfrm>
            <a:custGeom>
              <a:rect b="b" l="l" r="r" t="t"/>
              <a:pathLst>
                <a:path extrusionOk="0" h="112535" w="860341">
                  <a:moveTo>
                    <a:pt x="860208" y="9442"/>
                  </a:moveTo>
                  <a:cubicBezTo>
                    <a:pt x="860208" y="24"/>
                    <a:pt x="860208" y="9"/>
                    <a:pt x="850702" y="9"/>
                  </a:cubicBezTo>
                  <a:cubicBezTo>
                    <a:pt x="717894" y="9"/>
                    <a:pt x="585086" y="9"/>
                    <a:pt x="452292" y="9"/>
                  </a:cubicBezTo>
                  <a:cubicBezTo>
                    <a:pt x="321211" y="9"/>
                    <a:pt x="190130" y="9"/>
                    <a:pt x="59034" y="9"/>
                  </a:cubicBezTo>
                  <a:cubicBezTo>
                    <a:pt x="56333" y="9"/>
                    <a:pt x="53617" y="-50"/>
                    <a:pt x="50916" y="128"/>
                  </a:cubicBezTo>
                  <a:cubicBezTo>
                    <a:pt x="24685" y="1781"/>
                    <a:pt x="3856" y="18963"/>
                    <a:pt x="579" y="41755"/>
                  </a:cubicBezTo>
                  <a:cubicBezTo>
                    <a:pt x="-587" y="49859"/>
                    <a:pt x="122" y="57977"/>
                    <a:pt x="1687" y="65934"/>
                  </a:cubicBezTo>
                  <a:cubicBezTo>
                    <a:pt x="4993" y="82865"/>
                    <a:pt x="13304" y="96490"/>
                    <a:pt x="28744" y="105214"/>
                  </a:cubicBezTo>
                  <a:cubicBezTo>
                    <a:pt x="33202" y="107723"/>
                    <a:pt x="36125" y="108550"/>
                    <a:pt x="38885" y="102586"/>
                  </a:cubicBezTo>
                  <a:cubicBezTo>
                    <a:pt x="43018" y="93685"/>
                    <a:pt x="49085" y="85832"/>
                    <a:pt x="55477" y="78333"/>
                  </a:cubicBezTo>
                  <a:cubicBezTo>
                    <a:pt x="86978" y="41459"/>
                    <a:pt x="126952" y="24218"/>
                    <a:pt x="175221" y="30064"/>
                  </a:cubicBezTo>
                  <a:cubicBezTo>
                    <a:pt x="222443" y="35791"/>
                    <a:pt x="253191" y="64413"/>
                    <a:pt x="272927" y="106070"/>
                  </a:cubicBezTo>
                  <a:cubicBezTo>
                    <a:pt x="275126" y="110734"/>
                    <a:pt x="277355" y="112550"/>
                    <a:pt x="282625" y="112535"/>
                  </a:cubicBezTo>
                  <a:cubicBezTo>
                    <a:pt x="472737" y="112388"/>
                    <a:pt x="662849" y="112388"/>
                    <a:pt x="852946" y="112535"/>
                  </a:cubicBezTo>
                  <a:cubicBezTo>
                    <a:pt x="858732" y="112535"/>
                    <a:pt x="860385" y="111015"/>
                    <a:pt x="860341" y="105184"/>
                  </a:cubicBezTo>
                  <a:cubicBezTo>
                    <a:pt x="860060" y="73285"/>
                    <a:pt x="860208" y="41356"/>
                    <a:pt x="860208" y="94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7124411" y="1933130"/>
              <a:ext cx="390646" cy="55211"/>
            </a:xfrm>
            <a:custGeom>
              <a:rect b="b" l="l" r="r" t="t"/>
              <a:pathLst>
                <a:path extrusionOk="0" h="55211" w="390646">
                  <a:moveTo>
                    <a:pt x="386886" y="54931"/>
                  </a:moveTo>
                  <a:cubicBezTo>
                    <a:pt x="389927" y="52613"/>
                    <a:pt x="390399" y="49262"/>
                    <a:pt x="390458" y="45808"/>
                  </a:cubicBezTo>
                  <a:cubicBezTo>
                    <a:pt x="390709" y="33674"/>
                    <a:pt x="390709" y="21541"/>
                    <a:pt x="390458" y="9407"/>
                  </a:cubicBezTo>
                  <a:cubicBezTo>
                    <a:pt x="390385" y="5938"/>
                    <a:pt x="389942" y="2602"/>
                    <a:pt x="386886" y="284"/>
                  </a:cubicBezTo>
                  <a:cubicBezTo>
                    <a:pt x="386886" y="284"/>
                    <a:pt x="387063" y="476"/>
                    <a:pt x="387063" y="476"/>
                  </a:cubicBezTo>
                  <a:cubicBezTo>
                    <a:pt x="384126" y="314"/>
                    <a:pt x="381203" y="18"/>
                    <a:pt x="378266" y="18"/>
                  </a:cubicBezTo>
                  <a:cubicBezTo>
                    <a:pt x="262463" y="-11"/>
                    <a:pt x="146660" y="4"/>
                    <a:pt x="30857" y="4"/>
                  </a:cubicBezTo>
                  <a:cubicBezTo>
                    <a:pt x="28893" y="4"/>
                    <a:pt x="26915" y="-11"/>
                    <a:pt x="24952" y="33"/>
                  </a:cubicBezTo>
                  <a:cubicBezTo>
                    <a:pt x="14516" y="225"/>
                    <a:pt x="7238" y="5421"/>
                    <a:pt x="2913" y="14603"/>
                  </a:cubicBezTo>
                  <a:cubicBezTo>
                    <a:pt x="-6135" y="33807"/>
                    <a:pt x="6928" y="55300"/>
                    <a:pt x="27845" y="55211"/>
                  </a:cubicBezTo>
                  <a:cubicBezTo>
                    <a:pt x="140209" y="54680"/>
                    <a:pt x="252558" y="54960"/>
                    <a:pt x="364921" y="54946"/>
                  </a:cubicBezTo>
                  <a:cubicBezTo>
                    <a:pt x="372287" y="54946"/>
                    <a:pt x="379668" y="54827"/>
                    <a:pt x="387034" y="54768"/>
                  </a:cubicBezTo>
                  <a:lnTo>
                    <a:pt x="386886" y="54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8471673" y="1592354"/>
              <a:ext cx="438870" cy="627068"/>
            </a:xfrm>
            <a:custGeom>
              <a:rect b="b" l="l" r="r" t="t"/>
              <a:pathLst>
                <a:path extrusionOk="0" h="627068" w="438870">
                  <a:moveTo>
                    <a:pt x="420124" y="392829"/>
                  </a:moveTo>
                  <a:cubicBezTo>
                    <a:pt x="397229" y="356796"/>
                    <a:pt x="374437" y="320675"/>
                    <a:pt x="352088" y="284303"/>
                  </a:cubicBezTo>
                  <a:cubicBezTo>
                    <a:pt x="333341" y="253791"/>
                    <a:pt x="313916" y="223693"/>
                    <a:pt x="296349" y="192458"/>
                  </a:cubicBezTo>
                  <a:cubicBezTo>
                    <a:pt x="292925" y="186361"/>
                    <a:pt x="287876" y="181711"/>
                    <a:pt x="281972" y="177947"/>
                  </a:cubicBezTo>
                  <a:cubicBezTo>
                    <a:pt x="190614" y="119758"/>
                    <a:pt x="99285" y="61539"/>
                    <a:pt x="7912" y="3379"/>
                  </a:cubicBezTo>
                  <a:cubicBezTo>
                    <a:pt x="5728" y="1992"/>
                    <a:pt x="3838" y="-193"/>
                    <a:pt x="177" y="14"/>
                  </a:cubicBezTo>
                  <a:cubicBezTo>
                    <a:pt x="177" y="2730"/>
                    <a:pt x="177" y="5357"/>
                    <a:pt x="177" y="8000"/>
                  </a:cubicBezTo>
                  <a:cubicBezTo>
                    <a:pt x="177" y="211264"/>
                    <a:pt x="222" y="414528"/>
                    <a:pt x="0" y="617792"/>
                  </a:cubicBezTo>
                  <a:cubicBezTo>
                    <a:pt x="-15" y="625365"/>
                    <a:pt x="1993" y="627165"/>
                    <a:pt x="9374" y="627003"/>
                  </a:cubicBezTo>
                  <a:cubicBezTo>
                    <a:pt x="32195" y="626486"/>
                    <a:pt x="54986" y="624774"/>
                    <a:pt x="77822" y="625719"/>
                  </a:cubicBezTo>
                  <a:cubicBezTo>
                    <a:pt x="81675" y="625881"/>
                    <a:pt x="83372" y="624243"/>
                    <a:pt x="84967" y="620966"/>
                  </a:cubicBezTo>
                  <a:cubicBezTo>
                    <a:pt x="90162" y="610308"/>
                    <a:pt x="97027" y="600743"/>
                    <a:pt x="105204" y="592151"/>
                  </a:cubicBezTo>
                  <a:cubicBezTo>
                    <a:pt x="133384" y="562540"/>
                    <a:pt x="168634" y="551041"/>
                    <a:pt x="208623" y="553344"/>
                  </a:cubicBezTo>
                  <a:cubicBezTo>
                    <a:pt x="255593" y="556030"/>
                    <a:pt x="290046" y="578113"/>
                    <a:pt x="309561" y="621571"/>
                  </a:cubicBezTo>
                  <a:cubicBezTo>
                    <a:pt x="311362" y="625601"/>
                    <a:pt x="313325" y="626988"/>
                    <a:pt x="317665" y="626959"/>
                  </a:cubicBezTo>
                  <a:cubicBezTo>
                    <a:pt x="342995" y="626767"/>
                    <a:pt x="368341" y="626309"/>
                    <a:pt x="393642" y="627047"/>
                  </a:cubicBezTo>
                  <a:cubicBezTo>
                    <a:pt x="412507" y="627594"/>
                    <a:pt x="424272" y="617452"/>
                    <a:pt x="434236" y="603577"/>
                  </a:cubicBezTo>
                  <a:cubicBezTo>
                    <a:pt x="436184" y="600861"/>
                    <a:pt x="437350" y="597569"/>
                    <a:pt x="438871" y="594558"/>
                  </a:cubicBezTo>
                  <a:cubicBezTo>
                    <a:pt x="438871" y="541018"/>
                    <a:pt x="438871" y="487493"/>
                    <a:pt x="438871" y="433954"/>
                  </a:cubicBezTo>
                  <a:cubicBezTo>
                    <a:pt x="433084" y="420034"/>
                    <a:pt x="428316" y="405730"/>
                    <a:pt x="420124" y="392829"/>
                  </a:cubicBezTo>
                  <a:close/>
                  <a:moveTo>
                    <a:pt x="327171" y="369078"/>
                  </a:moveTo>
                  <a:cubicBezTo>
                    <a:pt x="323599" y="369830"/>
                    <a:pt x="319850" y="369993"/>
                    <a:pt x="316189" y="370008"/>
                  </a:cubicBezTo>
                  <a:cubicBezTo>
                    <a:pt x="278311" y="370067"/>
                    <a:pt x="240433" y="370052"/>
                    <a:pt x="202556" y="370052"/>
                  </a:cubicBezTo>
                  <a:cubicBezTo>
                    <a:pt x="165165" y="370052"/>
                    <a:pt x="127789" y="370067"/>
                    <a:pt x="90399" y="370052"/>
                  </a:cubicBezTo>
                  <a:cubicBezTo>
                    <a:pt x="67932" y="370037"/>
                    <a:pt x="57378" y="360826"/>
                    <a:pt x="57023" y="338300"/>
                  </a:cubicBezTo>
                  <a:cubicBezTo>
                    <a:pt x="56418" y="299758"/>
                    <a:pt x="56905" y="261216"/>
                    <a:pt x="57097" y="222659"/>
                  </a:cubicBezTo>
                  <a:cubicBezTo>
                    <a:pt x="57127" y="217523"/>
                    <a:pt x="57938" y="212386"/>
                    <a:pt x="60197" y="207632"/>
                  </a:cubicBezTo>
                  <a:cubicBezTo>
                    <a:pt x="62869" y="202023"/>
                    <a:pt x="67076" y="198997"/>
                    <a:pt x="73527" y="199012"/>
                  </a:cubicBezTo>
                  <a:cubicBezTo>
                    <a:pt x="120984" y="199189"/>
                    <a:pt x="168457" y="199292"/>
                    <a:pt x="215915" y="199410"/>
                  </a:cubicBezTo>
                  <a:cubicBezTo>
                    <a:pt x="222808" y="199425"/>
                    <a:pt x="229657" y="199868"/>
                    <a:pt x="236477" y="200990"/>
                  </a:cubicBezTo>
                  <a:cubicBezTo>
                    <a:pt x="249024" y="203042"/>
                    <a:pt x="258767" y="207367"/>
                    <a:pt x="265734" y="219914"/>
                  </a:cubicBezTo>
                  <a:cubicBezTo>
                    <a:pt x="282872" y="250780"/>
                    <a:pt x="301649" y="280760"/>
                    <a:pt x="318683" y="311715"/>
                  </a:cubicBezTo>
                  <a:cubicBezTo>
                    <a:pt x="324367" y="322033"/>
                    <a:pt x="329961" y="332381"/>
                    <a:pt x="334581" y="343245"/>
                  </a:cubicBezTo>
                  <a:cubicBezTo>
                    <a:pt x="336235" y="347127"/>
                    <a:pt x="337475" y="351083"/>
                    <a:pt x="337681" y="355290"/>
                  </a:cubicBezTo>
                  <a:cubicBezTo>
                    <a:pt x="338050" y="362627"/>
                    <a:pt x="334434" y="367542"/>
                    <a:pt x="327171" y="369078"/>
                  </a:cubicBezTo>
                  <a:close/>
                  <a:moveTo>
                    <a:pt x="407975" y="590912"/>
                  </a:moveTo>
                  <a:cubicBezTo>
                    <a:pt x="407429" y="599783"/>
                    <a:pt x="403443" y="602676"/>
                    <a:pt x="392859" y="602750"/>
                  </a:cubicBezTo>
                  <a:cubicBezTo>
                    <a:pt x="383855" y="602809"/>
                    <a:pt x="376961" y="598292"/>
                    <a:pt x="376755" y="591059"/>
                  </a:cubicBezTo>
                  <a:cubicBezTo>
                    <a:pt x="376386" y="578084"/>
                    <a:pt x="376415" y="565064"/>
                    <a:pt x="377079" y="552104"/>
                  </a:cubicBezTo>
                  <a:cubicBezTo>
                    <a:pt x="377419" y="545446"/>
                    <a:pt x="379810" y="538892"/>
                    <a:pt x="386719" y="535837"/>
                  </a:cubicBezTo>
                  <a:cubicBezTo>
                    <a:pt x="396668" y="531423"/>
                    <a:pt x="406632" y="537667"/>
                    <a:pt x="408152" y="549019"/>
                  </a:cubicBezTo>
                  <a:cubicBezTo>
                    <a:pt x="408255" y="549742"/>
                    <a:pt x="408359" y="550480"/>
                    <a:pt x="408359" y="551218"/>
                  </a:cubicBezTo>
                  <a:cubicBezTo>
                    <a:pt x="408374" y="557595"/>
                    <a:pt x="408374" y="563972"/>
                    <a:pt x="408374" y="570334"/>
                  </a:cubicBezTo>
                  <a:cubicBezTo>
                    <a:pt x="408270" y="570334"/>
                    <a:pt x="408167" y="570334"/>
                    <a:pt x="408063" y="570334"/>
                  </a:cubicBezTo>
                  <a:cubicBezTo>
                    <a:pt x="408049" y="577198"/>
                    <a:pt x="408388" y="584077"/>
                    <a:pt x="407975" y="590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7021368" y="1567879"/>
              <a:ext cx="1409519" cy="512651"/>
            </a:xfrm>
            <a:custGeom>
              <a:rect b="b" l="l" r="r" t="t"/>
              <a:pathLst>
                <a:path extrusionOk="0" h="512651" w="1409519">
                  <a:moveTo>
                    <a:pt x="1409431" y="7440"/>
                  </a:moveTo>
                  <a:cubicBezTo>
                    <a:pt x="1409431" y="1712"/>
                    <a:pt x="1408029" y="59"/>
                    <a:pt x="1402124" y="59"/>
                  </a:cubicBezTo>
                  <a:cubicBezTo>
                    <a:pt x="1100342" y="192"/>
                    <a:pt x="798561" y="177"/>
                    <a:pt x="496794" y="0"/>
                  </a:cubicBezTo>
                  <a:cubicBezTo>
                    <a:pt x="490506" y="0"/>
                    <a:pt x="489753" y="2303"/>
                    <a:pt x="489782" y="7602"/>
                  </a:cubicBezTo>
                  <a:cubicBezTo>
                    <a:pt x="489989" y="39280"/>
                    <a:pt x="489738" y="70943"/>
                    <a:pt x="490004" y="102621"/>
                  </a:cubicBezTo>
                  <a:cubicBezTo>
                    <a:pt x="490048" y="108157"/>
                    <a:pt x="488528" y="109633"/>
                    <a:pt x="483022" y="109574"/>
                  </a:cubicBezTo>
                  <a:cubicBezTo>
                    <a:pt x="454739" y="109293"/>
                    <a:pt x="426456" y="109441"/>
                    <a:pt x="398173" y="109441"/>
                  </a:cubicBezTo>
                  <a:cubicBezTo>
                    <a:pt x="333976" y="109441"/>
                    <a:pt x="269794" y="109426"/>
                    <a:pt x="205596" y="109456"/>
                  </a:cubicBezTo>
                  <a:cubicBezTo>
                    <a:pt x="193123" y="109456"/>
                    <a:pt x="184547" y="115109"/>
                    <a:pt x="180192" y="125915"/>
                  </a:cubicBezTo>
                  <a:cubicBezTo>
                    <a:pt x="172324" y="145473"/>
                    <a:pt x="185137" y="164855"/>
                    <a:pt x="206172" y="164870"/>
                  </a:cubicBezTo>
                  <a:cubicBezTo>
                    <a:pt x="298150" y="164929"/>
                    <a:pt x="390143" y="164958"/>
                    <a:pt x="482121" y="164766"/>
                  </a:cubicBezTo>
                  <a:cubicBezTo>
                    <a:pt x="488026" y="164752"/>
                    <a:pt x="490211" y="165903"/>
                    <a:pt x="490033" y="172310"/>
                  </a:cubicBezTo>
                  <a:cubicBezTo>
                    <a:pt x="489561" y="189477"/>
                    <a:pt x="489930" y="206674"/>
                    <a:pt x="489856" y="223871"/>
                  </a:cubicBezTo>
                  <a:cubicBezTo>
                    <a:pt x="489812" y="234337"/>
                    <a:pt x="491273" y="233230"/>
                    <a:pt x="480409" y="233230"/>
                  </a:cubicBezTo>
                  <a:cubicBezTo>
                    <a:pt x="331363" y="233259"/>
                    <a:pt x="182318" y="233422"/>
                    <a:pt x="33272" y="233008"/>
                  </a:cubicBezTo>
                  <a:cubicBezTo>
                    <a:pt x="16902" y="232979"/>
                    <a:pt x="5757" y="238145"/>
                    <a:pt x="0" y="253615"/>
                  </a:cubicBezTo>
                  <a:cubicBezTo>
                    <a:pt x="0" y="258531"/>
                    <a:pt x="0" y="263432"/>
                    <a:pt x="0" y="268347"/>
                  </a:cubicBezTo>
                  <a:cubicBezTo>
                    <a:pt x="5786" y="283787"/>
                    <a:pt x="16946" y="288983"/>
                    <a:pt x="33287" y="288939"/>
                  </a:cubicBezTo>
                  <a:cubicBezTo>
                    <a:pt x="182790" y="288541"/>
                    <a:pt x="332293" y="288747"/>
                    <a:pt x="481797" y="288585"/>
                  </a:cubicBezTo>
                  <a:cubicBezTo>
                    <a:pt x="488011" y="288585"/>
                    <a:pt x="490196" y="289722"/>
                    <a:pt x="490063" y="296527"/>
                  </a:cubicBezTo>
                  <a:cubicBezTo>
                    <a:pt x="489650" y="319525"/>
                    <a:pt x="490019" y="342523"/>
                    <a:pt x="490092" y="365521"/>
                  </a:cubicBezTo>
                  <a:cubicBezTo>
                    <a:pt x="581244" y="365521"/>
                    <a:pt x="672395" y="365875"/>
                    <a:pt x="763532" y="365241"/>
                  </a:cubicBezTo>
                  <a:cubicBezTo>
                    <a:pt x="785202" y="365093"/>
                    <a:pt x="798015" y="388224"/>
                    <a:pt x="787416" y="407163"/>
                  </a:cubicBezTo>
                  <a:cubicBezTo>
                    <a:pt x="782235" y="416433"/>
                    <a:pt x="774042" y="420094"/>
                    <a:pt x="763517" y="420064"/>
                  </a:cubicBezTo>
                  <a:cubicBezTo>
                    <a:pt x="711395" y="419917"/>
                    <a:pt x="659287" y="419976"/>
                    <a:pt x="607165" y="420005"/>
                  </a:cubicBezTo>
                  <a:cubicBezTo>
                    <a:pt x="568136" y="420035"/>
                    <a:pt x="529107" y="420123"/>
                    <a:pt x="490078" y="420183"/>
                  </a:cubicBezTo>
                  <a:cubicBezTo>
                    <a:pt x="490004" y="448598"/>
                    <a:pt x="490122" y="477029"/>
                    <a:pt x="489723" y="505444"/>
                  </a:cubicBezTo>
                  <a:cubicBezTo>
                    <a:pt x="489635" y="511570"/>
                    <a:pt x="491775" y="512722"/>
                    <a:pt x="497296" y="512648"/>
                  </a:cubicBezTo>
                  <a:cubicBezTo>
                    <a:pt x="519423" y="512382"/>
                    <a:pt x="541565" y="512530"/>
                    <a:pt x="563707" y="512530"/>
                  </a:cubicBezTo>
                  <a:cubicBezTo>
                    <a:pt x="842609" y="512530"/>
                    <a:pt x="1121525" y="512515"/>
                    <a:pt x="1400427" y="512604"/>
                  </a:cubicBezTo>
                  <a:cubicBezTo>
                    <a:pt x="1406287" y="512604"/>
                    <a:pt x="1409534" y="512353"/>
                    <a:pt x="1409519" y="504603"/>
                  </a:cubicBezTo>
                  <a:cubicBezTo>
                    <a:pt x="1409254" y="338892"/>
                    <a:pt x="1409283" y="173166"/>
                    <a:pt x="1409431" y="7440"/>
                  </a:cubicBezTo>
                  <a:close/>
                  <a:moveTo>
                    <a:pt x="489901" y="281558"/>
                  </a:moveTo>
                  <a:cubicBezTo>
                    <a:pt x="490240" y="267830"/>
                    <a:pt x="490270" y="254073"/>
                    <a:pt x="489886" y="240345"/>
                  </a:cubicBezTo>
                  <a:cubicBezTo>
                    <a:pt x="489738" y="234972"/>
                    <a:pt x="491701" y="233894"/>
                    <a:pt x="496632" y="233924"/>
                  </a:cubicBezTo>
                  <a:cubicBezTo>
                    <a:pt x="524649" y="234130"/>
                    <a:pt x="552666" y="234027"/>
                    <a:pt x="580698" y="234027"/>
                  </a:cubicBezTo>
                  <a:cubicBezTo>
                    <a:pt x="607239" y="234027"/>
                    <a:pt x="633794" y="234204"/>
                    <a:pt x="660335" y="233938"/>
                  </a:cubicBezTo>
                  <a:cubicBezTo>
                    <a:pt x="670905" y="233835"/>
                    <a:pt x="679171" y="237378"/>
                    <a:pt x="684249" y="246707"/>
                  </a:cubicBezTo>
                  <a:cubicBezTo>
                    <a:pt x="689563" y="256464"/>
                    <a:pt x="689460" y="266472"/>
                    <a:pt x="683806" y="276156"/>
                  </a:cubicBezTo>
                  <a:cubicBezTo>
                    <a:pt x="678728" y="284850"/>
                    <a:pt x="670875" y="288157"/>
                    <a:pt x="660926" y="288113"/>
                  </a:cubicBezTo>
                  <a:cubicBezTo>
                    <a:pt x="626517" y="287950"/>
                    <a:pt x="592108" y="288053"/>
                    <a:pt x="557700" y="288053"/>
                  </a:cubicBezTo>
                  <a:cubicBezTo>
                    <a:pt x="537299" y="288053"/>
                    <a:pt x="516899" y="287891"/>
                    <a:pt x="496499" y="288157"/>
                  </a:cubicBezTo>
                  <a:cubicBezTo>
                    <a:pt x="491347" y="288216"/>
                    <a:pt x="489768" y="286710"/>
                    <a:pt x="489901" y="281558"/>
                  </a:cubicBezTo>
                  <a:close/>
                  <a:moveTo>
                    <a:pt x="500042" y="164250"/>
                  </a:moveTo>
                  <a:cubicBezTo>
                    <a:pt x="488218" y="164250"/>
                    <a:pt x="490151" y="165505"/>
                    <a:pt x="490033" y="153961"/>
                  </a:cubicBezTo>
                  <a:cubicBezTo>
                    <a:pt x="489915" y="142418"/>
                    <a:pt x="490461" y="130860"/>
                    <a:pt x="489841" y="119360"/>
                  </a:cubicBezTo>
                  <a:cubicBezTo>
                    <a:pt x="489443" y="112113"/>
                    <a:pt x="491259" y="109913"/>
                    <a:pt x="498949" y="109972"/>
                  </a:cubicBezTo>
                  <a:cubicBezTo>
                    <a:pt x="555751" y="110341"/>
                    <a:pt x="612553" y="110164"/>
                    <a:pt x="669355" y="110179"/>
                  </a:cubicBezTo>
                  <a:cubicBezTo>
                    <a:pt x="725669" y="110179"/>
                    <a:pt x="781984" y="110814"/>
                    <a:pt x="838284" y="109869"/>
                  </a:cubicBezTo>
                  <a:cubicBezTo>
                    <a:pt x="861149" y="109485"/>
                    <a:pt x="872648" y="133649"/>
                    <a:pt x="862522" y="151496"/>
                  </a:cubicBezTo>
                  <a:cubicBezTo>
                    <a:pt x="858108" y="159275"/>
                    <a:pt x="851584" y="163969"/>
                    <a:pt x="842328" y="164206"/>
                  </a:cubicBezTo>
                  <a:cubicBezTo>
                    <a:pt x="840114" y="164265"/>
                    <a:pt x="837900" y="164279"/>
                    <a:pt x="835686" y="164279"/>
                  </a:cubicBezTo>
                  <a:cubicBezTo>
                    <a:pt x="723809" y="164279"/>
                    <a:pt x="611933" y="164294"/>
                    <a:pt x="500042" y="164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8572385" y="2164925"/>
              <a:ext cx="186165" cy="186109"/>
            </a:xfrm>
            <a:custGeom>
              <a:rect b="b" l="l" r="r" t="t"/>
              <a:pathLst>
                <a:path extrusionOk="0" h="186109" w="186165">
                  <a:moveTo>
                    <a:pt x="95141" y="7"/>
                  </a:moveTo>
                  <a:cubicBezTo>
                    <a:pt x="42842" y="-599"/>
                    <a:pt x="506" y="40335"/>
                    <a:pt x="4" y="91970"/>
                  </a:cubicBezTo>
                  <a:cubicBezTo>
                    <a:pt x="-483" y="143664"/>
                    <a:pt x="40451" y="185498"/>
                    <a:pt x="92130" y="186103"/>
                  </a:cubicBezTo>
                  <a:cubicBezTo>
                    <a:pt x="143337" y="186694"/>
                    <a:pt x="185643" y="145524"/>
                    <a:pt x="186160" y="94612"/>
                  </a:cubicBezTo>
                  <a:cubicBezTo>
                    <a:pt x="186691" y="43154"/>
                    <a:pt x="145729" y="582"/>
                    <a:pt x="95141" y="7"/>
                  </a:cubicBezTo>
                  <a:close/>
                  <a:moveTo>
                    <a:pt x="92012" y="161083"/>
                  </a:moveTo>
                  <a:cubicBezTo>
                    <a:pt x="53234" y="160286"/>
                    <a:pt x="24154" y="129420"/>
                    <a:pt x="25099" y="90022"/>
                  </a:cubicBezTo>
                  <a:cubicBezTo>
                    <a:pt x="25955" y="53945"/>
                    <a:pt x="57706" y="24186"/>
                    <a:pt x="94521" y="24968"/>
                  </a:cubicBezTo>
                  <a:cubicBezTo>
                    <a:pt x="132473" y="25765"/>
                    <a:pt x="161996" y="57177"/>
                    <a:pt x="161140" y="95852"/>
                  </a:cubicBezTo>
                  <a:cubicBezTo>
                    <a:pt x="160342" y="132165"/>
                    <a:pt x="128901" y="161836"/>
                    <a:pt x="92012" y="1610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7629108" y="2164931"/>
              <a:ext cx="186200" cy="186112"/>
            </a:xfrm>
            <a:custGeom>
              <a:rect b="b" l="l" r="r" t="t"/>
              <a:pathLst>
                <a:path extrusionOk="0" h="186112" w="186200">
                  <a:moveTo>
                    <a:pt x="92362" y="0"/>
                  </a:moveTo>
                  <a:cubicBezTo>
                    <a:pt x="41362" y="163"/>
                    <a:pt x="-118" y="42026"/>
                    <a:pt x="0" y="93233"/>
                  </a:cubicBezTo>
                  <a:cubicBezTo>
                    <a:pt x="118" y="144883"/>
                    <a:pt x="41686" y="186230"/>
                    <a:pt x="93366" y="186112"/>
                  </a:cubicBezTo>
                  <a:cubicBezTo>
                    <a:pt x="144868" y="185994"/>
                    <a:pt x="186333" y="144234"/>
                    <a:pt x="186200" y="92628"/>
                  </a:cubicBezTo>
                  <a:cubicBezTo>
                    <a:pt x="186067" y="41406"/>
                    <a:pt x="143953" y="-162"/>
                    <a:pt x="92362" y="0"/>
                  </a:cubicBezTo>
                  <a:close/>
                  <a:moveTo>
                    <a:pt x="92938" y="161091"/>
                  </a:moveTo>
                  <a:cubicBezTo>
                    <a:pt x="55119" y="160988"/>
                    <a:pt x="25124" y="130949"/>
                    <a:pt x="25109" y="93174"/>
                  </a:cubicBezTo>
                  <a:cubicBezTo>
                    <a:pt x="25095" y="55164"/>
                    <a:pt x="55636" y="24711"/>
                    <a:pt x="93514" y="24947"/>
                  </a:cubicBezTo>
                  <a:cubicBezTo>
                    <a:pt x="130889" y="25183"/>
                    <a:pt x="161313" y="55961"/>
                    <a:pt x="161180" y="93396"/>
                  </a:cubicBezTo>
                  <a:cubicBezTo>
                    <a:pt x="161062" y="130890"/>
                    <a:pt x="130506" y="161209"/>
                    <a:pt x="92938" y="161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9" name="Google Shape;869;p49"/>
          <p:cNvSpPr/>
          <p:nvPr/>
        </p:nvSpPr>
        <p:spPr>
          <a:xfrm flipH="1">
            <a:off x="6532887" y="4340689"/>
            <a:ext cx="1589007" cy="1752326"/>
          </a:xfrm>
          <a:custGeom>
            <a:rect b="b" l="l" r="r" t="t"/>
            <a:pathLst>
              <a:path extrusionOk="0" h="2395624" w="2172349">
                <a:moveTo>
                  <a:pt x="560801" y="0"/>
                </a:moveTo>
                <a:cubicBezTo>
                  <a:pt x="566617" y="6856"/>
                  <a:pt x="574400" y="9244"/>
                  <a:pt x="582801" y="12166"/>
                </a:cubicBezTo>
                <a:cubicBezTo>
                  <a:pt x="608341" y="20989"/>
                  <a:pt x="635568" y="28041"/>
                  <a:pt x="657849" y="42427"/>
                </a:cubicBezTo>
                <a:cubicBezTo>
                  <a:pt x="697073" y="67771"/>
                  <a:pt x="715533" y="105843"/>
                  <a:pt x="707974" y="153833"/>
                </a:cubicBezTo>
                <a:cubicBezTo>
                  <a:pt x="703338" y="183307"/>
                  <a:pt x="698899" y="212837"/>
                  <a:pt x="693392" y="242171"/>
                </a:cubicBezTo>
                <a:cubicBezTo>
                  <a:pt x="688981" y="265716"/>
                  <a:pt x="692633" y="288082"/>
                  <a:pt x="701091" y="309829"/>
                </a:cubicBezTo>
                <a:cubicBezTo>
                  <a:pt x="706373" y="323372"/>
                  <a:pt x="719101" y="329778"/>
                  <a:pt x="730958" y="336550"/>
                </a:cubicBezTo>
                <a:cubicBezTo>
                  <a:pt x="732194" y="337252"/>
                  <a:pt x="734189" y="337561"/>
                  <a:pt x="735510" y="337140"/>
                </a:cubicBezTo>
                <a:cubicBezTo>
                  <a:pt x="759786" y="329160"/>
                  <a:pt x="784287" y="336465"/>
                  <a:pt x="808647" y="336212"/>
                </a:cubicBezTo>
                <a:cubicBezTo>
                  <a:pt x="838065" y="335903"/>
                  <a:pt x="865404" y="347030"/>
                  <a:pt x="893388" y="354223"/>
                </a:cubicBezTo>
                <a:cubicBezTo>
                  <a:pt x="930140" y="363692"/>
                  <a:pt x="966694" y="373975"/>
                  <a:pt x="1003193" y="384455"/>
                </a:cubicBezTo>
                <a:cubicBezTo>
                  <a:pt x="1035027" y="393587"/>
                  <a:pt x="1066917" y="402719"/>
                  <a:pt x="1098302" y="413255"/>
                </a:cubicBezTo>
                <a:cubicBezTo>
                  <a:pt x="1114683" y="418734"/>
                  <a:pt x="1129996" y="427360"/>
                  <a:pt x="1145871" y="434328"/>
                </a:cubicBezTo>
                <a:cubicBezTo>
                  <a:pt x="1153260" y="437559"/>
                  <a:pt x="1160847" y="440425"/>
                  <a:pt x="1168517" y="443010"/>
                </a:cubicBezTo>
                <a:cubicBezTo>
                  <a:pt x="1175598" y="445398"/>
                  <a:pt x="1179391" y="449641"/>
                  <a:pt x="1179363" y="457340"/>
                </a:cubicBezTo>
                <a:cubicBezTo>
                  <a:pt x="1179250" y="483498"/>
                  <a:pt x="1178857" y="509460"/>
                  <a:pt x="1173013" y="535338"/>
                </a:cubicBezTo>
                <a:cubicBezTo>
                  <a:pt x="1165876" y="566947"/>
                  <a:pt x="1167253" y="568324"/>
                  <a:pt x="1199087" y="572707"/>
                </a:cubicBezTo>
                <a:cubicBezTo>
                  <a:pt x="1208640" y="574028"/>
                  <a:pt x="1218390" y="574056"/>
                  <a:pt x="1227971" y="575152"/>
                </a:cubicBezTo>
                <a:cubicBezTo>
                  <a:pt x="1240081" y="576529"/>
                  <a:pt x="1241570" y="578271"/>
                  <a:pt x="1241851" y="590352"/>
                </a:cubicBezTo>
                <a:cubicBezTo>
                  <a:pt x="1242188" y="604682"/>
                  <a:pt x="1242301" y="619040"/>
                  <a:pt x="1242582" y="633398"/>
                </a:cubicBezTo>
                <a:cubicBezTo>
                  <a:pt x="1242806" y="644749"/>
                  <a:pt x="1246403" y="648795"/>
                  <a:pt x="1258120" y="649694"/>
                </a:cubicBezTo>
                <a:cubicBezTo>
                  <a:pt x="1272112" y="650790"/>
                  <a:pt x="1286133" y="651661"/>
                  <a:pt x="1300153" y="651970"/>
                </a:cubicBezTo>
                <a:cubicBezTo>
                  <a:pt x="1308077" y="652138"/>
                  <a:pt x="1310184" y="655679"/>
                  <a:pt x="1311280" y="663181"/>
                </a:cubicBezTo>
                <a:cubicBezTo>
                  <a:pt x="1317939" y="709007"/>
                  <a:pt x="1313555" y="754665"/>
                  <a:pt x="1310352" y="800380"/>
                </a:cubicBezTo>
                <a:cubicBezTo>
                  <a:pt x="1309566" y="811563"/>
                  <a:pt x="1308582" y="822745"/>
                  <a:pt x="1307543" y="833928"/>
                </a:cubicBezTo>
                <a:cubicBezTo>
                  <a:pt x="1306531" y="844689"/>
                  <a:pt x="1302007" y="853905"/>
                  <a:pt x="1293241" y="860283"/>
                </a:cubicBezTo>
                <a:cubicBezTo>
                  <a:pt x="1268066" y="878575"/>
                  <a:pt x="1242806" y="896754"/>
                  <a:pt x="1217238" y="914511"/>
                </a:cubicBezTo>
                <a:cubicBezTo>
                  <a:pt x="1201644" y="925328"/>
                  <a:pt x="1185516" y="935359"/>
                  <a:pt x="1169472" y="945474"/>
                </a:cubicBezTo>
                <a:cubicBezTo>
                  <a:pt x="1165033" y="948256"/>
                  <a:pt x="1160200" y="950700"/>
                  <a:pt x="1155227" y="952246"/>
                </a:cubicBezTo>
                <a:cubicBezTo>
                  <a:pt x="1148231" y="954437"/>
                  <a:pt x="1147388" y="958230"/>
                  <a:pt x="1151940" y="963035"/>
                </a:cubicBezTo>
                <a:cubicBezTo>
                  <a:pt x="1161352" y="972953"/>
                  <a:pt x="1170596" y="983153"/>
                  <a:pt x="1180992" y="992003"/>
                </a:cubicBezTo>
                <a:cubicBezTo>
                  <a:pt x="1204313" y="1011868"/>
                  <a:pt x="1228758" y="1030834"/>
                  <a:pt x="1240840" y="1060168"/>
                </a:cubicBezTo>
                <a:cubicBezTo>
                  <a:pt x="1250898" y="1084556"/>
                  <a:pt x="1259496" y="1109563"/>
                  <a:pt x="1268600" y="1134344"/>
                </a:cubicBezTo>
                <a:cubicBezTo>
                  <a:pt x="1272674" y="1145415"/>
                  <a:pt x="1276692" y="1156485"/>
                  <a:pt x="1280204" y="1167752"/>
                </a:cubicBezTo>
                <a:cubicBezTo>
                  <a:pt x="1283070" y="1176884"/>
                  <a:pt x="1284981" y="1186296"/>
                  <a:pt x="1287594" y="1195512"/>
                </a:cubicBezTo>
                <a:cubicBezTo>
                  <a:pt x="1288689" y="1199362"/>
                  <a:pt x="1290010" y="1203267"/>
                  <a:pt x="1291949" y="1206723"/>
                </a:cubicBezTo>
                <a:cubicBezTo>
                  <a:pt x="1327323" y="1269043"/>
                  <a:pt x="1362613" y="1331419"/>
                  <a:pt x="1398409" y="1393486"/>
                </a:cubicBezTo>
                <a:cubicBezTo>
                  <a:pt x="1411531" y="1416245"/>
                  <a:pt x="1425748" y="1438357"/>
                  <a:pt x="1439881" y="1460498"/>
                </a:cubicBezTo>
                <a:cubicBezTo>
                  <a:pt x="1446484" y="1470838"/>
                  <a:pt x="1453789" y="1480812"/>
                  <a:pt x="1461403" y="1490450"/>
                </a:cubicBezTo>
                <a:cubicBezTo>
                  <a:pt x="1466040" y="1496322"/>
                  <a:pt x="1471266" y="1497137"/>
                  <a:pt x="1478178" y="1491658"/>
                </a:cubicBezTo>
                <a:cubicBezTo>
                  <a:pt x="1491074" y="1481459"/>
                  <a:pt x="1505207" y="1472776"/>
                  <a:pt x="1518413" y="1462970"/>
                </a:cubicBezTo>
                <a:cubicBezTo>
                  <a:pt x="1526898" y="1456677"/>
                  <a:pt x="1534428" y="1449090"/>
                  <a:pt x="1542886" y="1442740"/>
                </a:cubicBezTo>
                <a:cubicBezTo>
                  <a:pt x="1560278" y="1429703"/>
                  <a:pt x="1577305" y="1416020"/>
                  <a:pt x="1595737" y="1404612"/>
                </a:cubicBezTo>
                <a:cubicBezTo>
                  <a:pt x="1620799" y="1389103"/>
                  <a:pt x="1646874" y="1375560"/>
                  <a:pt x="1667862" y="1354009"/>
                </a:cubicBezTo>
                <a:cubicBezTo>
                  <a:pt x="1675055" y="1346620"/>
                  <a:pt x="1686238" y="1343192"/>
                  <a:pt x="1695341" y="1337544"/>
                </a:cubicBezTo>
                <a:cubicBezTo>
                  <a:pt x="1700259" y="1334482"/>
                  <a:pt x="1705007" y="1330913"/>
                  <a:pt x="1709137" y="1326867"/>
                </a:cubicBezTo>
                <a:cubicBezTo>
                  <a:pt x="1714363" y="1321753"/>
                  <a:pt x="1718128" y="1314954"/>
                  <a:pt x="1723832" y="1310515"/>
                </a:cubicBezTo>
                <a:cubicBezTo>
                  <a:pt x="1755779" y="1285592"/>
                  <a:pt x="1788568" y="1261681"/>
                  <a:pt x="1820122" y="1236253"/>
                </a:cubicBezTo>
                <a:cubicBezTo>
                  <a:pt x="1833327" y="1225604"/>
                  <a:pt x="1846140" y="1213382"/>
                  <a:pt x="1855552" y="1199446"/>
                </a:cubicBezTo>
                <a:cubicBezTo>
                  <a:pt x="1867943" y="1181098"/>
                  <a:pt x="1886572" y="1174524"/>
                  <a:pt x="1904863" y="1166460"/>
                </a:cubicBezTo>
                <a:cubicBezTo>
                  <a:pt x="1914669" y="1162133"/>
                  <a:pt x="1924363" y="1167387"/>
                  <a:pt x="1931022" y="1172388"/>
                </a:cubicBezTo>
                <a:cubicBezTo>
                  <a:pt x="1953808" y="1189556"/>
                  <a:pt x="1975219" y="1208493"/>
                  <a:pt x="1997696" y="1227206"/>
                </a:cubicBezTo>
                <a:cubicBezTo>
                  <a:pt x="1990869" y="1235129"/>
                  <a:pt x="1991937" y="1238726"/>
                  <a:pt x="2000422" y="1243306"/>
                </a:cubicBezTo>
                <a:cubicBezTo>
                  <a:pt x="2017646" y="1252578"/>
                  <a:pt x="2033296" y="1264660"/>
                  <a:pt x="2050351" y="1274269"/>
                </a:cubicBezTo>
                <a:cubicBezTo>
                  <a:pt x="2072941" y="1286997"/>
                  <a:pt x="2091429" y="1303855"/>
                  <a:pt x="2108119" y="1323552"/>
                </a:cubicBezTo>
                <a:cubicBezTo>
                  <a:pt x="2126551" y="1345327"/>
                  <a:pt x="2139419" y="1370446"/>
                  <a:pt x="2153637" y="1394722"/>
                </a:cubicBezTo>
                <a:cubicBezTo>
                  <a:pt x="2161448" y="1408040"/>
                  <a:pt x="2166224" y="1423157"/>
                  <a:pt x="2172349" y="1437486"/>
                </a:cubicBezTo>
                <a:cubicBezTo>
                  <a:pt x="2172349" y="1444960"/>
                  <a:pt x="2172349" y="1452462"/>
                  <a:pt x="2172349" y="1459936"/>
                </a:cubicBezTo>
                <a:cubicBezTo>
                  <a:pt x="2166561" y="1469264"/>
                  <a:pt x="2161841" y="1479520"/>
                  <a:pt x="2154817" y="1487780"/>
                </a:cubicBezTo>
                <a:cubicBezTo>
                  <a:pt x="2137734" y="1507842"/>
                  <a:pt x="2121746" y="1508460"/>
                  <a:pt x="2101235" y="1497249"/>
                </a:cubicBezTo>
                <a:cubicBezTo>
                  <a:pt x="2090389" y="1491321"/>
                  <a:pt x="2080612" y="1483425"/>
                  <a:pt x="2070581" y="1476064"/>
                </a:cubicBezTo>
                <a:cubicBezTo>
                  <a:pt x="2051784" y="1462268"/>
                  <a:pt x="2032200" y="1449343"/>
                  <a:pt x="2014808" y="1433946"/>
                </a:cubicBezTo>
                <a:cubicBezTo>
                  <a:pt x="1998118" y="1419167"/>
                  <a:pt x="1977073" y="1412929"/>
                  <a:pt x="1958838" y="1401325"/>
                </a:cubicBezTo>
                <a:cubicBezTo>
                  <a:pt x="1946082" y="1393177"/>
                  <a:pt x="1930853" y="1388906"/>
                  <a:pt x="1916580" y="1383202"/>
                </a:cubicBezTo>
                <a:cubicBezTo>
                  <a:pt x="1907083" y="1379409"/>
                  <a:pt x="1899890" y="1382781"/>
                  <a:pt x="1897670" y="1392896"/>
                </a:cubicBezTo>
                <a:cubicBezTo>
                  <a:pt x="1894973" y="1405231"/>
                  <a:pt x="1886291" y="1412058"/>
                  <a:pt x="1876372" y="1417200"/>
                </a:cubicBezTo>
                <a:cubicBezTo>
                  <a:pt x="1864712" y="1423269"/>
                  <a:pt x="1856030" y="1431136"/>
                  <a:pt x="1849287" y="1442768"/>
                </a:cubicBezTo>
                <a:cubicBezTo>
                  <a:pt x="1844313" y="1451366"/>
                  <a:pt x="1836109" y="1458700"/>
                  <a:pt x="1827961" y="1464741"/>
                </a:cubicBezTo>
                <a:cubicBezTo>
                  <a:pt x="1807365" y="1480026"/>
                  <a:pt x="1785955" y="1494271"/>
                  <a:pt x="1764939" y="1508966"/>
                </a:cubicBezTo>
                <a:cubicBezTo>
                  <a:pt x="1756032" y="1515203"/>
                  <a:pt x="1747350" y="1521750"/>
                  <a:pt x="1738358" y="1527819"/>
                </a:cubicBezTo>
                <a:cubicBezTo>
                  <a:pt x="1718859" y="1541025"/>
                  <a:pt x="1698151" y="1552685"/>
                  <a:pt x="1679916" y="1567436"/>
                </a:cubicBezTo>
                <a:cubicBezTo>
                  <a:pt x="1658927" y="1584379"/>
                  <a:pt x="1639119" y="1603064"/>
                  <a:pt x="1620518" y="1622619"/>
                </a:cubicBezTo>
                <a:cubicBezTo>
                  <a:pt x="1599923" y="1644254"/>
                  <a:pt x="1581856" y="1668334"/>
                  <a:pt x="1561514" y="1690221"/>
                </a:cubicBezTo>
                <a:cubicBezTo>
                  <a:pt x="1550191" y="1702388"/>
                  <a:pt x="1537154" y="1713289"/>
                  <a:pt x="1523611" y="1722983"/>
                </a:cubicBezTo>
                <a:cubicBezTo>
                  <a:pt x="1511192" y="1731890"/>
                  <a:pt x="1497256" y="1736554"/>
                  <a:pt x="1481240" y="1729361"/>
                </a:cubicBezTo>
                <a:cubicBezTo>
                  <a:pt x="1468287" y="1723517"/>
                  <a:pt x="1454267" y="1720117"/>
                  <a:pt x="1440921" y="1715087"/>
                </a:cubicBezTo>
                <a:cubicBezTo>
                  <a:pt x="1417937" y="1706434"/>
                  <a:pt x="1397538" y="1693902"/>
                  <a:pt x="1380118" y="1676145"/>
                </a:cubicBezTo>
                <a:cubicBezTo>
                  <a:pt x="1362894" y="1658556"/>
                  <a:pt x="1345305" y="1641107"/>
                  <a:pt x="1326396" y="1625429"/>
                </a:cubicBezTo>
                <a:cubicBezTo>
                  <a:pt x="1298832" y="1602614"/>
                  <a:pt x="1270257" y="1580951"/>
                  <a:pt x="1241486" y="1559681"/>
                </a:cubicBezTo>
                <a:cubicBezTo>
                  <a:pt x="1213220" y="1538805"/>
                  <a:pt x="1184252" y="1518856"/>
                  <a:pt x="1155368" y="1498795"/>
                </a:cubicBezTo>
                <a:cubicBezTo>
                  <a:pt x="1141094" y="1488876"/>
                  <a:pt x="1126259" y="1479773"/>
                  <a:pt x="1111817" y="1470051"/>
                </a:cubicBezTo>
                <a:cubicBezTo>
                  <a:pt x="1105664" y="1465921"/>
                  <a:pt x="1100128" y="1460863"/>
                  <a:pt x="1093919" y="1456845"/>
                </a:cubicBezTo>
                <a:cubicBezTo>
                  <a:pt x="1085349" y="1451254"/>
                  <a:pt x="1078493" y="1454120"/>
                  <a:pt x="1071610" y="1461819"/>
                </a:cubicBezTo>
                <a:cubicBezTo>
                  <a:pt x="1054498" y="1480953"/>
                  <a:pt x="1041517" y="1502812"/>
                  <a:pt x="1028031" y="1524391"/>
                </a:cubicBezTo>
                <a:cubicBezTo>
                  <a:pt x="1019377" y="1538243"/>
                  <a:pt x="1011172" y="1552404"/>
                  <a:pt x="1001760" y="1565694"/>
                </a:cubicBezTo>
                <a:cubicBezTo>
                  <a:pt x="990127" y="1582131"/>
                  <a:pt x="977484" y="1597866"/>
                  <a:pt x="965205" y="1613853"/>
                </a:cubicBezTo>
                <a:cubicBezTo>
                  <a:pt x="961609" y="1618545"/>
                  <a:pt x="957506" y="1622872"/>
                  <a:pt x="954107" y="1627705"/>
                </a:cubicBezTo>
                <a:cubicBezTo>
                  <a:pt x="949330" y="1634420"/>
                  <a:pt x="945762" y="1640517"/>
                  <a:pt x="953208" y="1649003"/>
                </a:cubicBezTo>
                <a:cubicBezTo>
                  <a:pt x="957422" y="1653807"/>
                  <a:pt x="958996" y="1662293"/>
                  <a:pt x="959080" y="1669177"/>
                </a:cubicBezTo>
                <a:cubicBezTo>
                  <a:pt x="959473" y="1696122"/>
                  <a:pt x="970937" y="1719948"/>
                  <a:pt x="979450" y="1744477"/>
                </a:cubicBezTo>
                <a:cubicBezTo>
                  <a:pt x="989313" y="1772912"/>
                  <a:pt x="1002799" y="1800138"/>
                  <a:pt x="1011762" y="1828825"/>
                </a:cubicBezTo>
                <a:cubicBezTo>
                  <a:pt x="1020613" y="1857120"/>
                  <a:pt x="1025137" y="1886734"/>
                  <a:pt x="1032695" y="1915477"/>
                </a:cubicBezTo>
                <a:cubicBezTo>
                  <a:pt x="1038989" y="1939473"/>
                  <a:pt x="1046547" y="1963159"/>
                  <a:pt x="1054189" y="1986788"/>
                </a:cubicBezTo>
                <a:cubicBezTo>
                  <a:pt x="1060680" y="2006878"/>
                  <a:pt x="1067479" y="2026940"/>
                  <a:pt x="1075347" y="2046523"/>
                </a:cubicBezTo>
                <a:cubicBezTo>
                  <a:pt x="1079224" y="2056161"/>
                  <a:pt x="1084900" y="2065489"/>
                  <a:pt x="1091446" y="2073609"/>
                </a:cubicBezTo>
                <a:cubicBezTo>
                  <a:pt x="1107040" y="2092912"/>
                  <a:pt x="1108108" y="2117666"/>
                  <a:pt x="1094059" y="2135480"/>
                </a:cubicBezTo>
                <a:cubicBezTo>
                  <a:pt x="1086838" y="2144667"/>
                  <a:pt x="1093076" y="2161666"/>
                  <a:pt x="1101927" y="2168072"/>
                </a:cubicBezTo>
                <a:cubicBezTo>
                  <a:pt x="1114627" y="2177288"/>
                  <a:pt x="1129097" y="2186448"/>
                  <a:pt x="1128310" y="2205835"/>
                </a:cubicBezTo>
                <a:cubicBezTo>
                  <a:pt x="1127889" y="2216315"/>
                  <a:pt x="1128226" y="2226852"/>
                  <a:pt x="1128226" y="2238119"/>
                </a:cubicBezTo>
                <a:cubicBezTo>
                  <a:pt x="1145730" y="2236433"/>
                  <a:pt x="1146461" y="2251634"/>
                  <a:pt x="1148765" y="2263575"/>
                </a:cubicBezTo>
                <a:cubicBezTo>
                  <a:pt x="1153935" y="2290408"/>
                  <a:pt x="1157953" y="2317466"/>
                  <a:pt x="1161661" y="2344523"/>
                </a:cubicBezTo>
                <a:cubicBezTo>
                  <a:pt x="1162870" y="2353374"/>
                  <a:pt x="1162111" y="2362562"/>
                  <a:pt x="1161577" y="2371581"/>
                </a:cubicBezTo>
                <a:cubicBezTo>
                  <a:pt x="1160931" y="2383129"/>
                  <a:pt x="1154974" y="2390013"/>
                  <a:pt x="1143370" y="2391867"/>
                </a:cubicBezTo>
                <a:cubicBezTo>
                  <a:pt x="1131429" y="2393750"/>
                  <a:pt x="1119263" y="2395857"/>
                  <a:pt x="1107265" y="2395604"/>
                </a:cubicBezTo>
                <a:cubicBezTo>
                  <a:pt x="1012156" y="2393469"/>
                  <a:pt x="917046" y="2391643"/>
                  <a:pt x="822021" y="2387540"/>
                </a:cubicBezTo>
                <a:cubicBezTo>
                  <a:pt x="802494" y="2386697"/>
                  <a:pt x="783303" y="2376835"/>
                  <a:pt x="764057" y="2370822"/>
                </a:cubicBezTo>
                <a:cubicBezTo>
                  <a:pt x="756358" y="2368406"/>
                  <a:pt x="748828" y="2365287"/>
                  <a:pt x="741410" y="2362084"/>
                </a:cubicBezTo>
                <a:cubicBezTo>
                  <a:pt x="731351" y="2357785"/>
                  <a:pt x="728008" y="2350059"/>
                  <a:pt x="732391" y="2340225"/>
                </a:cubicBezTo>
                <a:cubicBezTo>
                  <a:pt x="735538" y="2333144"/>
                  <a:pt x="739275" y="2326176"/>
                  <a:pt x="743602" y="2319770"/>
                </a:cubicBezTo>
                <a:cubicBezTo>
                  <a:pt x="751329" y="2308390"/>
                  <a:pt x="761556" y="2301169"/>
                  <a:pt x="776279" y="2301478"/>
                </a:cubicBezTo>
                <a:cubicBezTo>
                  <a:pt x="793418" y="2301844"/>
                  <a:pt x="810642" y="2302153"/>
                  <a:pt x="827725" y="2300944"/>
                </a:cubicBezTo>
                <a:cubicBezTo>
                  <a:pt x="837053" y="2300298"/>
                  <a:pt x="846775" y="2297769"/>
                  <a:pt x="855204" y="2293695"/>
                </a:cubicBezTo>
                <a:cubicBezTo>
                  <a:pt x="867202" y="2287907"/>
                  <a:pt x="878441" y="2280377"/>
                  <a:pt x="889455" y="2272791"/>
                </a:cubicBezTo>
                <a:cubicBezTo>
                  <a:pt x="899373" y="2265991"/>
                  <a:pt x="906566" y="2257253"/>
                  <a:pt x="907381" y="2244076"/>
                </a:cubicBezTo>
                <a:cubicBezTo>
                  <a:pt x="907887" y="2235843"/>
                  <a:pt x="911511" y="2228734"/>
                  <a:pt x="920671" y="2225616"/>
                </a:cubicBezTo>
                <a:cubicBezTo>
                  <a:pt x="927105" y="2223424"/>
                  <a:pt x="932837" y="2219238"/>
                  <a:pt x="939215" y="2216793"/>
                </a:cubicBezTo>
                <a:cubicBezTo>
                  <a:pt x="947082" y="2213787"/>
                  <a:pt x="947167" y="2208195"/>
                  <a:pt x="943879" y="2202604"/>
                </a:cubicBezTo>
                <a:cubicBezTo>
                  <a:pt x="941463" y="2198474"/>
                  <a:pt x="941969" y="2196029"/>
                  <a:pt x="943739" y="2191899"/>
                </a:cubicBezTo>
                <a:cubicBezTo>
                  <a:pt x="948853" y="2180070"/>
                  <a:pt x="953067" y="2167848"/>
                  <a:pt x="957366" y="2155681"/>
                </a:cubicBezTo>
                <a:cubicBezTo>
                  <a:pt x="958799" y="2151607"/>
                  <a:pt x="958715" y="2148264"/>
                  <a:pt x="953095" y="2146409"/>
                </a:cubicBezTo>
                <a:cubicBezTo>
                  <a:pt x="926375" y="2137587"/>
                  <a:pt x="914630" y="2118115"/>
                  <a:pt x="916428" y="2090748"/>
                </a:cubicBezTo>
                <a:cubicBezTo>
                  <a:pt x="917468" y="2074986"/>
                  <a:pt x="910837" y="2062117"/>
                  <a:pt x="903419" y="2049670"/>
                </a:cubicBezTo>
                <a:cubicBezTo>
                  <a:pt x="892152" y="2030761"/>
                  <a:pt x="887179" y="2009716"/>
                  <a:pt x="880295" y="1989233"/>
                </a:cubicBezTo>
                <a:cubicBezTo>
                  <a:pt x="875041" y="1973695"/>
                  <a:pt x="868241" y="1958663"/>
                  <a:pt x="862566" y="1943238"/>
                </a:cubicBezTo>
                <a:cubicBezTo>
                  <a:pt x="859082" y="1933769"/>
                  <a:pt x="856778" y="1923851"/>
                  <a:pt x="853350" y="1914354"/>
                </a:cubicBezTo>
                <a:cubicBezTo>
                  <a:pt x="848124" y="1899827"/>
                  <a:pt x="842420" y="1885470"/>
                  <a:pt x="836800" y="1871084"/>
                </a:cubicBezTo>
                <a:cubicBezTo>
                  <a:pt x="834103" y="1864200"/>
                  <a:pt x="831434" y="1857288"/>
                  <a:pt x="828203" y="1850657"/>
                </a:cubicBezTo>
                <a:cubicBezTo>
                  <a:pt x="821712" y="1837339"/>
                  <a:pt x="814435" y="1824414"/>
                  <a:pt x="808254" y="1810956"/>
                </a:cubicBezTo>
                <a:cubicBezTo>
                  <a:pt x="804208" y="1802133"/>
                  <a:pt x="802297" y="1792299"/>
                  <a:pt x="798054" y="1783589"/>
                </a:cubicBezTo>
                <a:cubicBezTo>
                  <a:pt x="788642" y="1764286"/>
                  <a:pt x="777628" y="1745742"/>
                  <a:pt x="768580" y="1726298"/>
                </a:cubicBezTo>
                <a:cubicBezTo>
                  <a:pt x="756611" y="1700477"/>
                  <a:pt x="744866" y="1674346"/>
                  <a:pt x="743012" y="1645294"/>
                </a:cubicBezTo>
                <a:cubicBezTo>
                  <a:pt x="742759" y="1641360"/>
                  <a:pt x="743855" y="1637230"/>
                  <a:pt x="744979" y="1633381"/>
                </a:cubicBezTo>
                <a:cubicBezTo>
                  <a:pt x="747620" y="1624474"/>
                  <a:pt x="750345" y="1615595"/>
                  <a:pt x="753576" y="1606885"/>
                </a:cubicBezTo>
                <a:cubicBezTo>
                  <a:pt x="761331" y="1586008"/>
                  <a:pt x="769507" y="1565301"/>
                  <a:pt x="777347" y="1544453"/>
                </a:cubicBezTo>
                <a:cubicBezTo>
                  <a:pt x="787068" y="1518575"/>
                  <a:pt x="796902" y="1492726"/>
                  <a:pt x="806174" y="1466679"/>
                </a:cubicBezTo>
                <a:cubicBezTo>
                  <a:pt x="814885" y="1442150"/>
                  <a:pt x="822724" y="1417312"/>
                  <a:pt x="831293" y="1392727"/>
                </a:cubicBezTo>
                <a:cubicBezTo>
                  <a:pt x="840397" y="1366709"/>
                  <a:pt x="849922" y="1340831"/>
                  <a:pt x="859250" y="1314898"/>
                </a:cubicBezTo>
                <a:cubicBezTo>
                  <a:pt x="859363" y="1314617"/>
                  <a:pt x="859447" y="1314280"/>
                  <a:pt x="859615" y="1314027"/>
                </a:cubicBezTo>
                <a:cubicBezTo>
                  <a:pt x="871079" y="1298405"/>
                  <a:pt x="867792" y="1281125"/>
                  <a:pt x="865460" y="1263817"/>
                </a:cubicBezTo>
                <a:cubicBezTo>
                  <a:pt x="863577" y="1249628"/>
                  <a:pt x="863100" y="1235242"/>
                  <a:pt x="860739" y="1221137"/>
                </a:cubicBezTo>
                <a:cubicBezTo>
                  <a:pt x="859503" y="1213747"/>
                  <a:pt x="856750" y="1205964"/>
                  <a:pt x="852507" y="1199839"/>
                </a:cubicBezTo>
                <a:cubicBezTo>
                  <a:pt x="838009" y="1178879"/>
                  <a:pt x="822078" y="1158930"/>
                  <a:pt x="807607" y="1137969"/>
                </a:cubicBezTo>
                <a:cubicBezTo>
                  <a:pt x="787967" y="1109535"/>
                  <a:pt x="769479" y="1080313"/>
                  <a:pt x="749980" y="1051795"/>
                </a:cubicBezTo>
                <a:cubicBezTo>
                  <a:pt x="731014" y="1024034"/>
                  <a:pt x="711234" y="996836"/>
                  <a:pt x="692043" y="969245"/>
                </a:cubicBezTo>
                <a:cubicBezTo>
                  <a:pt x="677910" y="948930"/>
                  <a:pt x="664171" y="928335"/>
                  <a:pt x="650234" y="907880"/>
                </a:cubicBezTo>
                <a:cubicBezTo>
                  <a:pt x="649729" y="907121"/>
                  <a:pt x="649054" y="906363"/>
                  <a:pt x="648296" y="905885"/>
                </a:cubicBezTo>
                <a:cubicBezTo>
                  <a:pt x="624610" y="890347"/>
                  <a:pt x="611882" y="865228"/>
                  <a:pt x="594602" y="844155"/>
                </a:cubicBezTo>
                <a:cubicBezTo>
                  <a:pt x="576816" y="822464"/>
                  <a:pt x="561587" y="798553"/>
                  <a:pt x="542706" y="777930"/>
                </a:cubicBezTo>
                <a:cubicBezTo>
                  <a:pt x="525173" y="758768"/>
                  <a:pt x="504381" y="742584"/>
                  <a:pt x="484854" y="725248"/>
                </a:cubicBezTo>
                <a:cubicBezTo>
                  <a:pt x="477183" y="718448"/>
                  <a:pt x="469569" y="712688"/>
                  <a:pt x="457824" y="712885"/>
                </a:cubicBezTo>
                <a:cubicBezTo>
                  <a:pt x="446445" y="713053"/>
                  <a:pt x="437369" y="716509"/>
                  <a:pt x="428884" y="723112"/>
                </a:cubicBezTo>
                <a:cubicBezTo>
                  <a:pt x="425934" y="725416"/>
                  <a:pt x="423180" y="727973"/>
                  <a:pt x="420399" y="730474"/>
                </a:cubicBezTo>
                <a:cubicBezTo>
                  <a:pt x="411492" y="738481"/>
                  <a:pt x="403063" y="743511"/>
                  <a:pt x="389941" y="736768"/>
                </a:cubicBezTo>
                <a:cubicBezTo>
                  <a:pt x="383675" y="733536"/>
                  <a:pt x="373504" y="735644"/>
                  <a:pt x="365834" y="737835"/>
                </a:cubicBezTo>
                <a:cubicBezTo>
                  <a:pt x="335404" y="746602"/>
                  <a:pt x="305677" y="758318"/>
                  <a:pt x="274855" y="765174"/>
                </a:cubicBezTo>
                <a:cubicBezTo>
                  <a:pt x="244594" y="771917"/>
                  <a:pt x="213293" y="773940"/>
                  <a:pt x="182471" y="778380"/>
                </a:cubicBezTo>
                <a:cubicBezTo>
                  <a:pt x="160948" y="781470"/>
                  <a:pt x="139594" y="785966"/>
                  <a:pt x="118015" y="788242"/>
                </a:cubicBezTo>
                <a:cubicBezTo>
                  <a:pt x="100792" y="790068"/>
                  <a:pt x="83034" y="791529"/>
                  <a:pt x="66035" y="789310"/>
                </a:cubicBezTo>
                <a:cubicBezTo>
                  <a:pt x="52127" y="787483"/>
                  <a:pt x="38922" y="780065"/>
                  <a:pt x="25491" y="774952"/>
                </a:cubicBezTo>
                <a:cubicBezTo>
                  <a:pt x="16584" y="771552"/>
                  <a:pt x="6413" y="769248"/>
                  <a:pt x="3182" y="758627"/>
                </a:cubicBezTo>
                <a:cubicBezTo>
                  <a:pt x="1187" y="752109"/>
                  <a:pt x="-106" y="745056"/>
                  <a:pt x="7" y="738257"/>
                </a:cubicBezTo>
                <a:cubicBezTo>
                  <a:pt x="119" y="730277"/>
                  <a:pt x="1552" y="722185"/>
                  <a:pt x="3378" y="714346"/>
                </a:cubicBezTo>
                <a:cubicBezTo>
                  <a:pt x="7734" y="695661"/>
                  <a:pt x="12004" y="676920"/>
                  <a:pt x="17540" y="658601"/>
                </a:cubicBezTo>
                <a:cubicBezTo>
                  <a:pt x="23637" y="638455"/>
                  <a:pt x="31026" y="618675"/>
                  <a:pt x="38051" y="598810"/>
                </a:cubicBezTo>
                <a:cubicBezTo>
                  <a:pt x="47772" y="571246"/>
                  <a:pt x="61147" y="545509"/>
                  <a:pt x="76628" y="520727"/>
                </a:cubicBezTo>
                <a:cubicBezTo>
                  <a:pt x="88626" y="501537"/>
                  <a:pt x="101579" y="482599"/>
                  <a:pt x="110738" y="462060"/>
                </a:cubicBezTo>
                <a:cubicBezTo>
                  <a:pt x="124141" y="432024"/>
                  <a:pt x="140859" y="405472"/>
                  <a:pt x="168900" y="387378"/>
                </a:cubicBezTo>
                <a:cubicBezTo>
                  <a:pt x="192417" y="372205"/>
                  <a:pt x="215766" y="356751"/>
                  <a:pt x="239902" y="342562"/>
                </a:cubicBezTo>
                <a:cubicBezTo>
                  <a:pt x="249932" y="336662"/>
                  <a:pt x="261593" y="333459"/>
                  <a:pt x="272747" y="329722"/>
                </a:cubicBezTo>
                <a:cubicBezTo>
                  <a:pt x="275388" y="328851"/>
                  <a:pt x="279266" y="330340"/>
                  <a:pt x="282160" y="331689"/>
                </a:cubicBezTo>
                <a:cubicBezTo>
                  <a:pt x="287217" y="334049"/>
                  <a:pt x="291685" y="337842"/>
                  <a:pt x="296855" y="339725"/>
                </a:cubicBezTo>
                <a:cubicBezTo>
                  <a:pt x="306773" y="343349"/>
                  <a:pt x="314472" y="347760"/>
                  <a:pt x="316073" y="359870"/>
                </a:cubicBezTo>
                <a:cubicBezTo>
                  <a:pt x="317225" y="368665"/>
                  <a:pt x="322114" y="376925"/>
                  <a:pt x="323435" y="385720"/>
                </a:cubicBezTo>
                <a:cubicBezTo>
                  <a:pt x="324840" y="395160"/>
                  <a:pt x="323997" y="404966"/>
                  <a:pt x="324137" y="414604"/>
                </a:cubicBezTo>
                <a:cubicBezTo>
                  <a:pt x="324165" y="416683"/>
                  <a:pt x="323744" y="418959"/>
                  <a:pt x="324474" y="420785"/>
                </a:cubicBezTo>
                <a:cubicBezTo>
                  <a:pt x="328071" y="429664"/>
                  <a:pt x="324109" y="435031"/>
                  <a:pt x="316635" y="439077"/>
                </a:cubicBezTo>
                <a:cubicBezTo>
                  <a:pt x="292584" y="452086"/>
                  <a:pt x="267324" y="457284"/>
                  <a:pt x="240154" y="451748"/>
                </a:cubicBezTo>
                <a:cubicBezTo>
                  <a:pt x="230742" y="449838"/>
                  <a:pt x="221161" y="448742"/>
                  <a:pt x="211608" y="447421"/>
                </a:cubicBezTo>
                <a:cubicBezTo>
                  <a:pt x="210231" y="447225"/>
                  <a:pt x="208180" y="447562"/>
                  <a:pt x="207337" y="448461"/>
                </a:cubicBezTo>
                <a:cubicBezTo>
                  <a:pt x="199666" y="456862"/>
                  <a:pt x="190394" y="463858"/>
                  <a:pt x="187865" y="476306"/>
                </a:cubicBezTo>
                <a:cubicBezTo>
                  <a:pt x="186376" y="483639"/>
                  <a:pt x="181628" y="490242"/>
                  <a:pt x="178930" y="497407"/>
                </a:cubicBezTo>
                <a:cubicBezTo>
                  <a:pt x="172299" y="515024"/>
                  <a:pt x="163140" y="532360"/>
                  <a:pt x="160330" y="550623"/>
                </a:cubicBezTo>
                <a:cubicBezTo>
                  <a:pt x="156228" y="577231"/>
                  <a:pt x="156818" y="604598"/>
                  <a:pt x="155413" y="631459"/>
                </a:cubicBezTo>
                <a:cubicBezTo>
                  <a:pt x="178312" y="636966"/>
                  <a:pt x="196772" y="628031"/>
                  <a:pt x="215401" y="617972"/>
                </a:cubicBezTo>
                <a:cubicBezTo>
                  <a:pt x="224139" y="613252"/>
                  <a:pt x="234282" y="610358"/>
                  <a:pt x="244144" y="608644"/>
                </a:cubicBezTo>
                <a:cubicBezTo>
                  <a:pt x="263728" y="605216"/>
                  <a:pt x="280530" y="596309"/>
                  <a:pt x="296658" y="585407"/>
                </a:cubicBezTo>
                <a:cubicBezTo>
                  <a:pt x="319585" y="569898"/>
                  <a:pt x="342653" y="554556"/>
                  <a:pt x="365693" y="539187"/>
                </a:cubicBezTo>
                <a:cubicBezTo>
                  <a:pt x="378646" y="530533"/>
                  <a:pt x="392133" y="522554"/>
                  <a:pt x="404524" y="513169"/>
                </a:cubicBezTo>
                <a:cubicBezTo>
                  <a:pt x="415341" y="504993"/>
                  <a:pt x="424613" y="494737"/>
                  <a:pt x="435374" y="486449"/>
                </a:cubicBezTo>
                <a:cubicBezTo>
                  <a:pt x="440235" y="482712"/>
                  <a:pt x="446894" y="479930"/>
                  <a:pt x="452963" y="479368"/>
                </a:cubicBezTo>
                <a:cubicBezTo>
                  <a:pt x="470946" y="477682"/>
                  <a:pt x="489040" y="477345"/>
                  <a:pt x="504269" y="476615"/>
                </a:cubicBezTo>
                <a:cubicBezTo>
                  <a:pt x="512614" y="467848"/>
                  <a:pt x="519273" y="460402"/>
                  <a:pt x="526438" y="453462"/>
                </a:cubicBezTo>
                <a:cubicBezTo>
                  <a:pt x="534052" y="446129"/>
                  <a:pt x="545797" y="441718"/>
                  <a:pt x="543858" y="428062"/>
                </a:cubicBezTo>
                <a:cubicBezTo>
                  <a:pt x="543521" y="425674"/>
                  <a:pt x="542116" y="422977"/>
                  <a:pt x="540374" y="421291"/>
                </a:cubicBezTo>
                <a:cubicBezTo>
                  <a:pt x="532732" y="413817"/>
                  <a:pt x="523488" y="407551"/>
                  <a:pt x="517390" y="399038"/>
                </a:cubicBezTo>
                <a:cubicBezTo>
                  <a:pt x="513513" y="393587"/>
                  <a:pt x="509692" y="392323"/>
                  <a:pt x="504494" y="392463"/>
                </a:cubicBezTo>
                <a:cubicBezTo>
                  <a:pt x="485781" y="392997"/>
                  <a:pt x="466984" y="392744"/>
                  <a:pt x="448440" y="394880"/>
                </a:cubicBezTo>
                <a:cubicBezTo>
                  <a:pt x="422899" y="397802"/>
                  <a:pt x="414582" y="383416"/>
                  <a:pt x="415004" y="361893"/>
                </a:cubicBezTo>
                <a:cubicBezTo>
                  <a:pt x="415257" y="348688"/>
                  <a:pt x="417982" y="335510"/>
                  <a:pt x="420089" y="322417"/>
                </a:cubicBezTo>
                <a:cubicBezTo>
                  <a:pt x="421101" y="316010"/>
                  <a:pt x="421551" y="310531"/>
                  <a:pt x="413655" y="308452"/>
                </a:cubicBezTo>
                <a:cubicBezTo>
                  <a:pt x="412166" y="308059"/>
                  <a:pt x="410874" y="306991"/>
                  <a:pt x="409412" y="306542"/>
                </a:cubicBezTo>
                <a:cubicBezTo>
                  <a:pt x="398426" y="303226"/>
                  <a:pt x="392863" y="296820"/>
                  <a:pt x="395448" y="284598"/>
                </a:cubicBezTo>
                <a:cubicBezTo>
                  <a:pt x="397190" y="276309"/>
                  <a:pt x="394999" y="270802"/>
                  <a:pt x="384855" y="269200"/>
                </a:cubicBezTo>
                <a:cubicBezTo>
                  <a:pt x="375218" y="267683"/>
                  <a:pt x="374122" y="263834"/>
                  <a:pt x="377382" y="254646"/>
                </a:cubicBezTo>
                <a:cubicBezTo>
                  <a:pt x="381596" y="242789"/>
                  <a:pt x="388986" y="231690"/>
                  <a:pt x="386541" y="216911"/>
                </a:cubicBezTo>
                <a:cubicBezTo>
                  <a:pt x="382973" y="217361"/>
                  <a:pt x="379376" y="217417"/>
                  <a:pt x="376033" y="218316"/>
                </a:cubicBezTo>
                <a:cubicBezTo>
                  <a:pt x="348919" y="225678"/>
                  <a:pt x="325233" y="215928"/>
                  <a:pt x="302446" y="203172"/>
                </a:cubicBezTo>
                <a:cubicBezTo>
                  <a:pt x="296742" y="199969"/>
                  <a:pt x="298934" y="194574"/>
                  <a:pt x="303682" y="191005"/>
                </a:cubicBezTo>
                <a:cubicBezTo>
                  <a:pt x="314163" y="183138"/>
                  <a:pt x="324418" y="174962"/>
                  <a:pt x="335292" y="167685"/>
                </a:cubicBezTo>
                <a:cubicBezTo>
                  <a:pt x="350970" y="157148"/>
                  <a:pt x="366789" y="146696"/>
                  <a:pt x="383170" y="137312"/>
                </a:cubicBezTo>
                <a:cubicBezTo>
                  <a:pt x="396263" y="129810"/>
                  <a:pt x="396432" y="116435"/>
                  <a:pt x="400281" y="104775"/>
                </a:cubicBezTo>
                <a:cubicBezTo>
                  <a:pt x="407530" y="82775"/>
                  <a:pt x="412531" y="59903"/>
                  <a:pt x="421382" y="38606"/>
                </a:cubicBezTo>
                <a:cubicBezTo>
                  <a:pt x="428603" y="21213"/>
                  <a:pt x="444759" y="11773"/>
                  <a:pt x="463528" y="9778"/>
                </a:cubicBezTo>
                <a:cubicBezTo>
                  <a:pt x="488872" y="7081"/>
                  <a:pt x="514412" y="5900"/>
                  <a:pt x="539812" y="3737"/>
                </a:cubicBezTo>
                <a:cubicBezTo>
                  <a:pt x="543746" y="3400"/>
                  <a:pt x="547511" y="1292"/>
                  <a:pt x="551360" y="0"/>
                </a:cubicBezTo>
                <a:cubicBezTo>
                  <a:pt x="554563" y="0"/>
                  <a:pt x="557682" y="0"/>
                  <a:pt x="560801" y="0"/>
                </a:cubicBezTo>
                <a:close/>
                <a:moveTo>
                  <a:pt x="1047586" y="521289"/>
                </a:moveTo>
                <a:cubicBezTo>
                  <a:pt x="1035224" y="521289"/>
                  <a:pt x="1022327" y="522610"/>
                  <a:pt x="1009852" y="520952"/>
                </a:cubicBezTo>
                <a:cubicBezTo>
                  <a:pt x="995663" y="519041"/>
                  <a:pt x="983693" y="524942"/>
                  <a:pt x="970965" y="528398"/>
                </a:cubicBezTo>
                <a:cubicBezTo>
                  <a:pt x="969364" y="528847"/>
                  <a:pt x="967284" y="531320"/>
                  <a:pt x="967200" y="532950"/>
                </a:cubicBezTo>
                <a:cubicBezTo>
                  <a:pt x="966807" y="540536"/>
                  <a:pt x="967031" y="548150"/>
                  <a:pt x="967031" y="557282"/>
                </a:cubicBezTo>
                <a:cubicBezTo>
                  <a:pt x="984424" y="557282"/>
                  <a:pt x="1000580" y="557254"/>
                  <a:pt x="1016707" y="557282"/>
                </a:cubicBezTo>
                <a:cubicBezTo>
                  <a:pt x="1047671" y="557310"/>
                  <a:pt x="1049919" y="555006"/>
                  <a:pt x="1048991" y="523902"/>
                </a:cubicBezTo>
                <a:cubicBezTo>
                  <a:pt x="1048963" y="523649"/>
                  <a:pt x="1048710" y="523397"/>
                  <a:pt x="1047586" y="521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0" name="Google Shape;870;p49"/>
          <p:cNvGrpSpPr/>
          <p:nvPr/>
        </p:nvGrpSpPr>
        <p:grpSpPr>
          <a:xfrm>
            <a:off x="9721826" y="1223125"/>
            <a:ext cx="1306643" cy="2051212"/>
            <a:chOff x="9629569" y="2637524"/>
            <a:chExt cx="2251871" cy="3535064"/>
          </a:xfrm>
        </p:grpSpPr>
        <p:grpSp>
          <p:nvGrpSpPr>
            <p:cNvPr id="871" name="Google Shape;871;p49"/>
            <p:cNvGrpSpPr/>
            <p:nvPr/>
          </p:nvGrpSpPr>
          <p:grpSpPr>
            <a:xfrm>
              <a:off x="9891848" y="4948843"/>
              <a:ext cx="1866920" cy="1214553"/>
              <a:chOff x="4182621" y="2718148"/>
              <a:chExt cx="1782937" cy="1159917"/>
            </a:xfrm>
          </p:grpSpPr>
          <p:sp>
            <p:nvSpPr>
              <p:cNvPr id="872" name="Google Shape;872;p49"/>
              <p:cNvSpPr/>
              <p:nvPr/>
            </p:nvSpPr>
            <p:spPr>
              <a:xfrm>
                <a:off x="4182621" y="2718148"/>
                <a:ext cx="1782937" cy="1159917"/>
              </a:xfrm>
              <a:custGeom>
                <a:rect b="b" l="l" r="r" t="t"/>
                <a:pathLst>
                  <a:path extrusionOk="0" h="1889524" w="2904433">
                    <a:moveTo>
                      <a:pt x="793734" y="0"/>
                    </a:moveTo>
                    <a:lnTo>
                      <a:pt x="7756" y="410257"/>
                    </a:lnTo>
                    <a:cubicBezTo>
                      <a:pt x="5171" y="900512"/>
                      <a:pt x="2585" y="1390767"/>
                      <a:pt x="0" y="1881022"/>
                    </a:cubicBezTo>
                    <a:lnTo>
                      <a:pt x="1944577" y="1889524"/>
                    </a:lnTo>
                    <a:lnTo>
                      <a:pt x="2873005" y="1288063"/>
                    </a:lnTo>
                    <a:lnTo>
                      <a:pt x="2904433" y="0"/>
                    </a:lnTo>
                    <a:lnTo>
                      <a:pt x="793734" y="0"/>
                    </a:lnTo>
                    <a:close/>
                  </a:path>
                </a:pathLst>
              </a:custGeom>
              <a:solidFill>
                <a:srgbClr val="C49D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9"/>
              <p:cNvSpPr/>
              <p:nvPr/>
            </p:nvSpPr>
            <p:spPr>
              <a:xfrm>
                <a:off x="4187382" y="2718148"/>
                <a:ext cx="1778175" cy="284497"/>
              </a:xfrm>
              <a:custGeom>
                <a:rect b="b" l="l" r="r" t="t"/>
                <a:pathLst>
                  <a:path extrusionOk="0" h="463450" w="2896677">
                    <a:moveTo>
                      <a:pt x="785979" y="0"/>
                    </a:moveTo>
                    <a:lnTo>
                      <a:pt x="0" y="410257"/>
                    </a:lnTo>
                    <a:lnTo>
                      <a:pt x="1929752" y="463451"/>
                    </a:lnTo>
                    <a:lnTo>
                      <a:pt x="2896677" y="0"/>
                    </a:lnTo>
                    <a:close/>
                  </a:path>
                </a:pathLst>
              </a:custGeom>
              <a:solidFill>
                <a:srgbClr val="BB8A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9"/>
              <p:cNvSpPr/>
              <p:nvPr/>
            </p:nvSpPr>
            <p:spPr>
              <a:xfrm>
                <a:off x="5367556" y="3006108"/>
                <a:ext cx="11813" cy="855996"/>
              </a:xfrm>
              <a:custGeom>
                <a:rect b="b" l="l" r="r" t="t"/>
                <a:pathLst>
                  <a:path extrusionOk="0" h="1098554" w="19243">
                    <a:moveTo>
                      <a:pt x="1463" y="1096872"/>
                    </a:moveTo>
                    <a:cubicBezTo>
                      <a:pt x="951" y="1094238"/>
                      <a:pt x="439" y="1091604"/>
                      <a:pt x="0" y="1088970"/>
                    </a:cubicBezTo>
                    <a:cubicBezTo>
                      <a:pt x="658" y="742589"/>
                      <a:pt x="1244" y="396208"/>
                      <a:pt x="1902" y="49901"/>
                    </a:cubicBezTo>
                    <a:cubicBezTo>
                      <a:pt x="1902" y="33292"/>
                      <a:pt x="1902" y="16609"/>
                      <a:pt x="1902" y="0"/>
                    </a:cubicBezTo>
                    <a:cubicBezTo>
                      <a:pt x="7683" y="73"/>
                      <a:pt x="13463" y="219"/>
                      <a:pt x="19243" y="293"/>
                    </a:cubicBezTo>
                    <a:cubicBezTo>
                      <a:pt x="19243" y="366356"/>
                      <a:pt x="19243" y="732492"/>
                      <a:pt x="19243" y="1098555"/>
                    </a:cubicBezTo>
                    <a:cubicBezTo>
                      <a:pt x="13244" y="1097970"/>
                      <a:pt x="7317" y="1097458"/>
                      <a:pt x="1463" y="1096872"/>
                    </a:cubicBezTo>
                    <a:close/>
                  </a:path>
                </a:pathLst>
              </a:custGeom>
              <a:solidFill>
                <a:srgbClr val="9A642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9"/>
              <p:cNvSpPr/>
              <p:nvPr/>
            </p:nvSpPr>
            <p:spPr>
              <a:xfrm>
                <a:off x="4947179" y="2837603"/>
                <a:ext cx="166772" cy="6399"/>
              </a:xfrm>
              <a:custGeom>
                <a:rect b="b" l="l" r="r" t="t"/>
                <a:pathLst>
                  <a:path extrusionOk="0" h="10424" w="271675">
                    <a:moveTo>
                      <a:pt x="271676" y="10425"/>
                    </a:moveTo>
                    <a:cubicBezTo>
                      <a:pt x="181093" y="10425"/>
                      <a:pt x="90583" y="10425"/>
                      <a:pt x="0" y="10425"/>
                    </a:cubicBezTo>
                    <a:cubicBezTo>
                      <a:pt x="53194" y="-7062"/>
                      <a:pt x="107924" y="4132"/>
                      <a:pt x="161776" y="3181"/>
                    </a:cubicBezTo>
                    <a:cubicBezTo>
                      <a:pt x="198214" y="2523"/>
                      <a:pt x="236116" y="-6989"/>
                      <a:pt x="271676" y="10425"/>
                    </a:cubicBezTo>
                    <a:close/>
                  </a:path>
                </a:pathLst>
              </a:custGeom>
              <a:solidFill>
                <a:srgbClr val="BB8A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9"/>
              <p:cNvSpPr/>
              <p:nvPr/>
            </p:nvSpPr>
            <p:spPr>
              <a:xfrm>
                <a:off x="4434958" y="2775640"/>
                <a:ext cx="1372225" cy="359893"/>
              </a:xfrm>
              <a:custGeom>
                <a:rect b="b" l="l" r="r" t="t"/>
                <a:pathLst>
                  <a:path extrusionOk="0" h="586272" w="2235377">
                    <a:moveTo>
                      <a:pt x="206482" y="0"/>
                    </a:moveTo>
                    <a:lnTo>
                      <a:pt x="2235378" y="29999"/>
                    </a:lnTo>
                    <a:lnTo>
                      <a:pt x="2220671" y="492060"/>
                    </a:lnTo>
                    <a:cubicBezTo>
                      <a:pt x="2220671" y="492060"/>
                      <a:pt x="2191257" y="491621"/>
                      <a:pt x="2154600" y="513937"/>
                    </a:cubicBezTo>
                    <a:cubicBezTo>
                      <a:pt x="2117869" y="536254"/>
                      <a:pt x="2110991" y="596618"/>
                      <a:pt x="2076895" y="578618"/>
                    </a:cubicBezTo>
                    <a:cubicBezTo>
                      <a:pt x="2042871" y="560619"/>
                      <a:pt x="2037896" y="554546"/>
                      <a:pt x="2024798" y="572253"/>
                    </a:cubicBezTo>
                    <a:cubicBezTo>
                      <a:pt x="2011701" y="589960"/>
                      <a:pt x="1998677" y="585862"/>
                      <a:pt x="1998677" y="585862"/>
                    </a:cubicBezTo>
                    <a:lnTo>
                      <a:pt x="1988434" y="148386"/>
                    </a:lnTo>
                    <a:lnTo>
                      <a:pt x="0" y="106168"/>
                    </a:lnTo>
                    <a:lnTo>
                      <a:pt x="206482" y="0"/>
                    </a:lnTo>
                    <a:close/>
                  </a:path>
                </a:pathLst>
              </a:custGeom>
              <a:solidFill>
                <a:srgbClr val="9B6C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7" name="Google Shape;877;p49"/>
            <p:cNvSpPr/>
            <p:nvPr/>
          </p:nvSpPr>
          <p:spPr>
            <a:xfrm rot="-3001963">
              <a:off x="9720019" y="5671701"/>
              <a:ext cx="400647" cy="423000"/>
            </a:xfrm>
            <a:custGeom>
              <a:rect b="b" l="l" r="r" t="t"/>
              <a:pathLst>
                <a:path extrusionOk="0" h="358998" w="340027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8" name="Google Shape;878;p49"/>
            <p:cNvGrpSpPr/>
            <p:nvPr/>
          </p:nvGrpSpPr>
          <p:grpSpPr>
            <a:xfrm>
              <a:off x="10454150" y="2637524"/>
              <a:ext cx="1427290" cy="3492533"/>
              <a:chOff x="10059343" y="1330230"/>
              <a:chExt cx="1427290" cy="3492533"/>
            </a:xfrm>
          </p:grpSpPr>
          <p:sp>
            <p:nvSpPr>
              <p:cNvPr id="879" name="Google Shape;879;p49"/>
              <p:cNvSpPr/>
              <p:nvPr/>
            </p:nvSpPr>
            <p:spPr>
              <a:xfrm>
                <a:off x="10417761" y="1711626"/>
                <a:ext cx="1329" cy="1139"/>
              </a:xfrm>
              <a:custGeom>
                <a:rect b="b" l="l" r="r" t="t"/>
                <a:pathLst>
                  <a:path extrusionOk="0" h="967" w="1128">
                    <a:moveTo>
                      <a:pt x="0" y="967"/>
                    </a:moveTo>
                    <a:cubicBezTo>
                      <a:pt x="363" y="927"/>
                      <a:pt x="766" y="927"/>
                      <a:pt x="1128" y="927"/>
                    </a:cubicBezTo>
                    <a:cubicBezTo>
                      <a:pt x="887" y="604"/>
                      <a:pt x="645" y="322"/>
                      <a:pt x="403" y="0"/>
                    </a:cubicBezTo>
                    <a:cubicBezTo>
                      <a:pt x="282" y="322"/>
                      <a:pt x="161" y="645"/>
                      <a:pt x="0" y="96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49"/>
              <p:cNvSpPr/>
              <p:nvPr/>
            </p:nvSpPr>
            <p:spPr>
              <a:xfrm>
                <a:off x="10517278" y="1730191"/>
                <a:ext cx="273057" cy="125347"/>
              </a:xfrm>
              <a:custGeom>
                <a:rect b="b" l="l" r="r" t="t"/>
                <a:pathLst>
                  <a:path extrusionOk="0" h="106381" w="231742">
                    <a:moveTo>
                      <a:pt x="231743" y="106382"/>
                    </a:moveTo>
                    <a:cubicBezTo>
                      <a:pt x="153448" y="73581"/>
                      <a:pt x="76119" y="38684"/>
                      <a:pt x="0" y="0"/>
                    </a:cubicBezTo>
                    <a:cubicBezTo>
                      <a:pt x="71082" y="48315"/>
                      <a:pt x="149418" y="81721"/>
                      <a:pt x="231743" y="10638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49"/>
              <p:cNvSpPr/>
              <p:nvPr/>
            </p:nvSpPr>
            <p:spPr>
              <a:xfrm>
                <a:off x="10131360" y="2859601"/>
                <a:ext cx="140019" cy="230230"/>
              </a:xfrm>
              <a:custGeom>
                <a:rect b="b" l="l" r="r" t="t"/>
                <a:pathLst>
                  <a:path extrusionOk="0" h="195395" w="118833">
                    <a:moveTo>
                      <a:pt x="89175" y="110089"/>
                    </a:moveTo>
                    <a:cubicBezTo>
                      <a:pt x="73903" y="93406"/>
                      <a:pt x="57019" y="77812"/>
                      <a:pt x="47509" y="56576"/>
                    </a:cubicBezTo>
                    <a:cubicBezTo>
                      <a:pt x="43520" y="55367"/>
                      <a:pt x="40498" y="52385"/>
                      <a:pt x="37798" y="49161"/>
                    </a:cubicBezTo>
                    <a:cubicBezTo>
                      <a:pt x="23694" y="32197"/>
                      <a:pt x="9953" y="14990"/>
                      <a:pt x="0" y="0"/>
                    </a:cubicBezTo>
                    <a:cubicBezTo>
                      <a:pt x="19221" y="30907"/>
                      <a:pt x="43117" y="66005"/>
                      <a:pt x="65844" y="101828"/>
                    </a:cubicBezTo>
                    <a:cubicBezTo>
                      <a:pt x="76684" y="118954"/>
                      <a:pt x="86556" y="136564"/>
                      <a:pt x="96630" y="154133"/>
                    </a:cubicBezTo>
                    <a:cubicBezTo>
                      <a:pt x="103924" y="166866"/>
                      <a:pt x="108195" y="180768"/>
                      <a:pt x="109485" y="195396"/>
                    </a:cubicBezTo>
                    <a:cubicBezTo>
                      <a:pt x="112587" y="176215"/>
                      <a:pt x="115730" y="157074"/>
                      <a:pt x="118833" y="137893"/>
                    </a:cubicBezTo>
                    <a:cubicBezTo>
                      <a:pt x="103037" y="135234"/>
                      <a:pt x="98282" y="120082"/>
                      <a:pt x="89175" y="110089"/>
                    </a:cubicBezTo>
                    <a:close/>
                  </a:path>
                </a:pathLst>
              </a:custGeom>
              <a:solidFill>
                <a:srgbClr val="FBF8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49"/>
              <p:cNvSpPr/>
              <p:nvPr/>
            </p:nvSpPr>
            <p:spPr>
              <a:xfrm>
                <a:off x="10059343" y="1330230"/>
                <a:ext cx="1427290" cy="1780920"/>
              </a:xfrm>
              <a:custGeom>
                <a:rect b="b" l="l" r="r" t="t"/>
                <a:pathLst>
                  <a:path extrusionOk="0" h="1511457" w="1211333">
                    <a:moveTo>
                      <a:pt x="1202991" y="1135898"/>
                    </a:moveTo>
                    <a:cubicBezTo>
                      <a:pt x="1179982" y="1017750"/>
                      <a:pt x="1131546" y="906412"/>
                      <a:pt x="1110431" y="787780"/>
                    </a:cubicBezTo>
                    <a:cubicBezTo>
                      <a:pt x="1110431" y="787780"/>
                      <a:pt x="1110431" y="787780"/>
                      <a:pt x="1110431" y="787780"/>
                    </a:cubicBezTo>
                    <a:cubicBezTo>
                      <a:pt x="1105313" y="751191"/>
                      <a:pt x="1098382" y="715045"/>
                      <a:pt x="1084843" y="680471"/>
                    </a:cubicBezTo>
                    <a:cubicBezTo>
                      <a:pt x="1084843" y="680471"/>
                      <a:pt x="1084843" y="680471"/>
                      <a:pt x="1084843" y="680471"/>
                    </a:cubicBezTo>
                    <a:cubicBezTo>
                      <a:pt x="1097012" y="646502"/>
                      <a:pt x="1102170" y="613459"/>
                      <a:pt x="1071586" y="585534"/>
                    </a:cubicBezTo>
                    <a:cubicBezTo>
                      <a:pt x="1065299" y="579771"/>
                      <a:pt x="1068845" y="571833"/>
                      <a:pt x="1066266" y="565305"/>
                    </a:cubicBezTo>
                    <a:cubicBezTo>
                      <a:pt x="1071424" y="481126"/>
                      <a:pt x="1070618" y="397311"/>
                      <a:pt x="1049544" y="314865"/>
                    </a:cubicBezTo>
                    <a:cubicBezTo>
                      <a:pt x="1016259" y="184668"/>
                      <a:pt x="946506" y="84049"/>
                      <a:pt x="816753" y="34766"/>
                    </a:cubicBezTo>
                    <a:cubicBezTo>
                      <a:pt x="716174" y="-3475"/>
                      <a:pt x="612129" y="-8350"/>
                      <a:pt x="506956" y="11274"/>
                    </a:cubicBezTo>
                    <a:cubicBezTo>
                      <a:pt x="397593" y="31704"/>
                      <a:pt x="308095" y="83928"/>
                      <a:pt x="246523" y="179147"/>
                    </a:cubicBezTo>
                    <a:cubicBezTo>
                      <a:pt x="243097" y="184466"/>
                      <a:pt x="238101" y="189020"/>
                      <a:pt x="233104" y="193009"/>
                    </a:cubicBezTo>
                    <a:cubicBezTo>
                      <a:pt x="205985" y="214729"/>
                      <a:pt x="185313" y="241647"/>
                      <a:pt x="171370" y="273158"/>
                    </a:cubicBezTo>
                    <a:cubicBezTo>
                      <a:pt x="126360" y="374906"/>
                      <a:pt x="127730" y="481449"/>
                      <a:pt x="140463" y="588959"/>
                    </a:cubicBezTo>
                    <a:cubicBezTo>
                      <a:pt x="142317" y="604473"/>
                      <a:pt x="148684" y="591296"/>
                      <a:pt x="153036" y="590248"/>
                    </a:cubicBezTo>
                    <a:cubicBezTo>
                      <a:pt x="153036" y="590248"/>
                      <a:pt x="153036" y="590248"/>
                      <a:pt x="153036" y="590248"/>
                    </a:cubicBezTo>
                    <a:cubicBezTo>
                      <a:pt x="155333" y="652748"/>
                      <a:pt x="165044" y="714199"/>
                      <a:pt x="179148" y="775046"/>
                    </a:cubicBezTo>
                    <a:cubicBezTo>
                      <a:pt x="169960" y="784677"/>
                      <a:pt x="175601" y="797048"/>
                      <a:pt x="173748" y="807968"/>
                    </a:cubicBezTo>
                    <a:cubicBezTo>
                      <a:pt x="167300" y="845968"/>
                      <a:pt x="151343" y="880743"/>
                      <a:pt x="139738" y="916929"/>
                    </a:cubicBezTo>
                    <a:cubicBezTo>
                      <a:pt x="119106" y="970160"/>
                      <a:pt x="87595" y="1016380"/>
                      <a:pt x="49354" y="1058368"/>
                    </a:cubicBezTo>
                    <a:cubicBezTo>
                      <a:pt x="45002" y="1063123"/>
                      <a:pt x="41899" y="1069047"/>
                      <a:pt x="38111" y="1074366"/>
                    </a:cubicBezTo>
                    <a:cubicBezTo>
                      <a:pt x="-8632" y="1139807"/>
                      <a:pt x="-11534" y="1207666"/>
                      <a:pt x="24773" y="1278909"/>
                    </a:cubicBezTo>
                    <a:cubicBezTo>
                      <a:pt x="48266" y="1324967"/>
                      <a:pt x="78407" y="1366432"/>
                      <a:pt x="108589" y="1408018"/>
                    </a:cubicBezTo>
                    <a:cubicBezTo>
                      <a:pt x="131920" y="1440214"/>
                      <a:pt x="155735" y="1472169"/>
                      <a:pt x="166374" y="1511458"/>
                    </a:cubicBezTo>
                    <a:cubicBezTo>
                      <a:pt x="170444" y="1508274"/>
                      <a:pt x="170967" y="1503761"/>
                      <a:pt x="170927" y="1499087"/>
                    </a:cubicBezTo>
                    <a:cubicBezTo>
                      <a:pt x="170846" y="1497153"/>
                      <a:pt x="170726" y="1495259"/>
                      <a:pt x="170564" y="1493365"/>
                    </a:cubicBezTo>
                    <a:cubicBezTo>
                      <a:pt x="170323" y="1494816"/>
                      <a:pt x="170081" y="1496306"/>
                      <a:pt x="169839" y="1497757"/>
                    </a:cubicBezTo>
                    <a:cubicBezTo>
                      <a:pt x="151384" y="1440658"/>
                      <a:pt x="115560" y="1393269"/>
                      <a:pt x="83767" y="1343625"/>
                    </a:cubicBezTo>
                    <a:cubicBezTo>
                      <a:pt x="67245" y="1317835"/>
                      <a:pt x="51369" y="1291643"/>
                      <a:pt x="40086" y="1262992"/>
                    </a:cubicBezTo>
                    <a:cubicBezTo>
                      <a:pt x="64022" y="1293577"/>
                      <a:pt x="86063" y="1325370"/>
                      <a:pt x="112457" y="1353779"/>
                    </a:cubicBezTo>
                    <a:cubicBezTo>
                      <a:pt x="133210" y="1382309"/>
                      <a:pt x="156501" y="1408662"/>
                      <a:pt x="180115" y="1434774"/>
                    </a:cubicBezTo>
                    <a:cubicBezTo>
                      <a:pt x="180074" y="1435137"/>
                      <a:pt x="179994" y="1435500"/>
                      <a:pt x="179953" y="1435862"/>
                    </a:cubicBezTo>
                    <a:cubicBezTo>
                      <a:pt x="180356" y="1435943"/>
                      <a:pt x="180759" y="1436024"/>
                      <a:pt x="181203" y="1436104"/>
                    </a:cubicBezTo>
                    <a:cubicBezTo>
                      <a:pt x="188577" y="1417689"/>
                      <a:pt x="192123" y="1397903"/>
                      <a:pt x="212754" y="1386741"/>
                    </a:cubicBezTo>
                    <a:cubicBezTo>
                      <a:pt x="274972" y="1353175"/>
                      <a:pt x="336746" y="1318641"/>
                      <a:pt x="397996" y="1283342"/>
                    </a:cubicBezTo>
                    <a:cubicBezTo>
                      <a:pt x="415726" y="1273106"/>
                      <a:pt x="429709" y="1268190"/>
                      <a:pt x="440669" y="1290434"/>
                    </a:cubicBezTo>
                    <a:cubicBezTo>
                      <a:pt x="480361" y="1350676"/>
                      <a:pt x="520335" y="1410798"/>
                      <a:pt x="559583" y="1471323"/>
                    </a:cubicBezTo>
                    <a:cubicBezTo>
                      <a:pt x="566756" y="1482364"/>
                      <a:pt x="569657" y="1479020"/>
                      <a:pt x="575822" y="1470799"/>
                    </a:cubicBezTo>
                    <a:cubicBezTo>
                      <a:pt x="625790" y="1404391"/>
                      <a:pt x="676119" y="1338305"/>
                      <a:pt x="726369" y="1272139"/>
                    </a:cubicBezTo>
                    <a:cubicBezTo>
                      <a:pt x="726369" y="1272139"/>
                      <a:pt x="726369" y="1272139"/>
                      <a:pt x="726369" y="1272139"/>
                    </a:cubicBezTo>
                    <a:cubicBezTo>
                      <a:pt x="735153" y="1259285"/>
                      <a:pt x="744945" y="1256263"/>
                      <a:pt x="761104" y="1261702"/>
                    </a:cubicBezTo>
                    <a:cubicBezTo>
                      <a:pt x="860232" y="1295068"/>
                      <a:pt x="959562" y="1327587"/>
                      <a:pt x="1048415" y="1384888"/>
                    </a:cubicBezTo>
                    <a:cubicBezTo>
                      <a:pt x="1048294" y="1384565"/>
                      <a:pt x="1048133" y="1384324"/>
                      <a:pt x="1048012" y="1384001"/>
                    </a:cubicBezTo>
                    <a:cubicBezTo>
                      <a:pt x="1067677" y="1331979"/>
                      <a:pt x="1079081" y="1277700"/>
                      <a:pt x="1093225" y="1224026"/>
                    </a:cubicBezTo>
                    <a:cubicBezTo>
                      <a:pt x="1092177" y="1224509"/>
                      <a:pt x="1092539" y="1224066"/>
                      <a:pt x="1093225" y="1223985"/>
                    </a:cubicBezTo>
                    <a:cubicBezTo>
                      <a:pt x="1093748" y="1222011"/>
                      <a:pt x="1094232" y="1220036"/>
                      <a:pt x="1094756" y="1218102"/>
                    </a:cubicBezTo>
                    <a:cubicBezTo>
                      <a:pt x="1093104" y="1278063"/>
                      <a:pt x="1086173" y="1336976"/>
                      <a:pt x="1061431" y="1392584"/>
                    </a:cubicBezTo>
                    <a:cubicBezTo>
                      <a:pt x="1057200" y="1392262"/>
                      <a:pt x="1053372" y="1391255"/>
                      <a:pt x="1050712" y="1388474"/>
                    </a:cubicBezTo>
                    <a:cubicBezTo>
                      <a:pt x="1053372" y="1392262"/>
                      <a:pt x="1057643" y="1393551"/>
                      <a:pt x="1062519" y="1393914"/>
                    </a:cubicBezTo>
                    <a:cubicBezTo>
                      <a:pt x="1062519" y="1393914"/>
                      <a:pt x="1062519" y="1393914"/>
                      <a:pt x="1062519" y="1393914"/>
                    </a:cubicBezTo>
                    <a:cubicBezTo>
                      <a:pt x="1076542" y="1407171"/>
                      <a:pt x="1088510" y="1421960"/>
                      <a:pt x="1096126" y="1439892"/>
                    </a:cubicBezTo>
                    <a:cubicBezTo>
                      <a:pt x="1104669" y="1423975"/>
                      <a:pt x="1112970" y="1407937"/>
                      <a:pt x="1121835" y="1392222"/>
                    </a:cubicBezTo>
                    <a:cubicBezTo>
                      <a:pt x="1158383" y="1327466"/>
                      <a:pt x="1173051" y="1258277"/>
                      <a:pt x="1169545" y="1183810"/>
                    </a:cubicBezTo>
                    <a:cubicBezTo>
                      <a:pt x="1167410" y="1138638"/>
                      <a:pt x="1161003" y="1094030"/>
                      <a:pt x="1157819" y="1049060"/>
                    </a:cubicBezTo>
                    <a:cubicBezTo>
                      <a:pt x="1158988" y="1049020"/>
                      <a:pt x="1160197" y="1048859"/>
                      <a:pt x="1161285" y="1049100"/>
                    </a:cubicBezTo>
                    <a:cubicBezTo>
                      <a:pt x="1161688" y="1049181"/>
                      <a:pt x="1161889" y="1050269"/>
                      <a:pt x="1162091" y="1050954"/>
                    </a:cubicBezTo>
                    <a:cubicBezTo>
                      <a:pt x="1210567" y="1190701"/>
                      <a:pt x="1200775" y="1325894"/>
                      <a:pt x="1130136" y="1456212"/>
                    </a:cubicBezTo>
                    <a:cubicBezTo>
                      <a:pt x="1126066" y="1463747"/>
                      <a:pt x="1119135" y="1470557"/>
                      <a:pt x="1131304" y="1477327"/>
                    </a:cubicBezTo>
                    <a:cubicBezTo>
                      <a:pt x="1142869" y="1483734"/>
                      <a:pt x="1143474" y="1472572"/>
                      <a:pt x="1146013" y="1467616"/>
                    </a:cubicBezTo>
                    <a:cubicBezTo>
                      <a:pt x="1199727" y="1363007"/>
                      <a:pt x="1225960" y="1253885"/>
                      <a:pt x="1202991" y="1135898"/>
                    </a:cubicBezTo>
                    <a:close/>
                    <a:moveTo>
                      <a:pt x="24975" y="1222817"/>
                    </a:moveTo>
                    <a:cubicBezTo>
                      <a:pt x="6358" y="1175509"/>
                      <a:pt x="19656" y="1133118"/>
                      <a:pt x="46332" y="1093144"/>
                    </a:cubicBezTo>
                    <a:cubicBezTo>
                      <a:pt x="28319" y="1134770"/>
                      <a:pt x="17600" y="1177323"/>
                      <a:pt x="24975" y="1222817"/>
                    </a:cubicBezTo>
                    <a:close/>
                    <a:moveTo>
                      <a:pt x="304186" y="324657"/>
                    </a:moveTo>
                    <a:cubicBezTo>
                      <a:pt x="304307" y="324334"/>
                      <a:pt x="304468" y="324012"/>
                      <a:pt x="304589" y="323690"/>
                    </a:cubicBezTo>
                    <a:cubicBezTo>
                      <a:pt x="304831" y="324012"/>
                      <a:pt x="305073" y="324294"/>
                      <a:pt x="305315" y="324616"/>
                    </a:cubicBezTo>
                    <a:cubicBezTo>
                      <a:pt x="304952" y="324616"/>
                      <a:pt x="304589" y="324616"/>
                      <a:pt x="304186" y="324657"/>
                    </a:cubicBezTo>
                    <a:close/>
                    <a:moveTo>
                      <a:pt x="388647" y="339445"/>
                    </a:moveTo>
                    <a:cubicBezTo>
                      <a:pt x="464766" y="378130"/>
                      <a:pt x="542095" y="413026"/>
                      <a:pt x="620390" y="445827"/>
                    </a:cubicBezTo>
                    <a:cubicBezTo>
                      <a:pt x="538065" y="421166"/>
                      <a:pt x="459729" y="387760"/>
                      <a:pt x="388647" y="339445"/>
                    </a:cubicBezTo>
                    <a:close/>
                  </a:path>
                </a:pathLst>
              </a:custGeom>
              <a:solidFill>
                <a:srgbClr val="90622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49"/>
              <p:cNvSpPr/>
              <p:nvPr/>
            </p:nvSpPr>
            <p:spPr>
              <a:xfrm>
                <a:off x="10104128" y="2806142"/>
                <a:ext cx="1279877" cy="1807805"/>
              </a:xfrm>
              <a:custGeom>
                <a:rect b="b" l="l" r="r" t="t"/>
                <a:pathLst>
                  <a:path extrusionOk="0" h="1807805" w="1279877">
                    <a:moveTo>
                      <a:pt x="828638" y="507"/>
                    </a:moveTo>
                    <a:cubicBezTo>
                      <a:pt x="836294" y="-858"/>
                      <a:pt x="844722" y="685"/>
                      <a:pt x="853482" y="3321"/>
                    </a:cubicBezTo>
                    <a:cubicBezTo>
                      <a:pt x="928453" y="26015"/>
                      <a:pt x="1001429" y="54124"/>
                      <a:pt x="1073457" y="84843"/>
                    </a:cubicBezTo>
                    <a:cubicBezTo>
                      <a:pt x="1114243" y="102222"/>
                      <a:pt x="1153699" y="121926"/>
                      <a:pt x="1189736" y="147992"/>
                    </a:cubicBezTo>
                    <a:cubicBezTo>
                      <a:pt x="1195576" y="152455"/>
                      <a:pt x="1201606" y="156776"/>
                      <a:pt x="1207731" y="160859"/>
                    </a:cubicBezTo>
                    <a:cubicBezTo>
                      <a:pt x="1224682" y="177382"/>
                      <a:pt x="1245809" y="191294"/>
                      <a:pt x="1245526" y="219070"/>
                    </a:cubicBezTo>
                    <a:cubicBezTo>
                      <a:pt x="1288875" y="359991"/>
                      <a:pt x="1283557" y="504140"/>
                      <a:pt x="1270690" y="648053"/>
                    </a:cubicBezTo>
                    <a:cubicBezTo>
                      <a:pt x="1256872" y="802933"/>
                      <a:pt x="1229335" y="955676"/>
                      <a:pt x="1187220" y="1105571"/>
                    </a:cubicBezTo>
                    <a:cubicBezTo>
                      <a:pt x="1186793" y="1114207"/>
                      <a:pt x="1186367" y="1122843"/>
                      <a:pt x="1185940" y="1131479"/>
                    </a:cubicBezTo>
                    <a:lnTo>
                      <a:pt x="1182182" y="1130132"/>
                    </a:lnTo>
                    <a:lnTo>
                      <a:pt x="744594" y="1782807"/>
                    </a:lnTo>
                    <a:lnTo>
                      <a:pt x="737441" y="1792609"/>
                    </a:lnTo>
                    <a:cubicBezTo>
                      <a:pt x="729511" y="1803244"/>
                      <a:pt x="721012" y="1812503"/>
                      <a:pt x="705913" y="1805191"/>
                    </a:cubicBezTo>
                    <a:cubicBezTo>
                      <a:pt x="646278" y="1776086"/>
                      <a:pt x="587118" y="1746079"/>
                      <a:pt x="527910" y="1716214"/>
                    </a:cubicBezTo>
                    <a:cubicBezTo>
                      <a:pt x="516895" y="1710658"/>
                      <a:pt x="503174" y="1706385"/>
                      <a:pt x="505452" y="1689293"/>
                    </a:cubicBezTo>
                    <a:cubicBezTo>
                      <a:pt x="506734" y="1680936"/>
                      <a:pt x="515613" y="1675713"/>
                      <a:pt x="515044" y="1663700"/>
                    </a:cubicBezTo>
                    <a:lnTo>
                      <a:pt x="513405" y="1663688"/>
                    </a:lnTo>
                    <a:lnTo>
                      <a:pt x="868673" y="1130132"/>
                    </a:lnTo>
                    <a:lnTo>
                      <a:pt x="920924" y="877584"/>
                    </a:lnTo>
                    <a:lnTo>
                      <a:pt x="58776" y="851458"/>
                    </a:lnTo>
                    <a:lnTo>
                      <a:pt x="0" y="857812"/>
                    </a:lnTo>
                    <a:cubicBezTo>
                      <a:pt x="199" y="853953"/>
                      <a:pt x="397" y="850094"/>
                      <a:pt x="596" y="846235"/>
                    </a:cubicBezTo>
                    <a:cubicBezTo>
                      <a:pt x="44515" y="675164"/>
                      <a:pt x="92898" y="505280"/>
                      <a:pt x="142515" y="335776"/>
                    </a:cubicBezTo>
                    <a:cubicBezTo>
                      <a:pt x="145601" y="325188"/>
                      <a:pt x="147547" y="314268"/>
                      <a:pt x="150016" y="303537"/>
                    </a:cubicBezTo>
                    <a:cubicBezTo>
                      <a:pt x="153815" y="297175"/>
                      <a:pt x="148877" y="290670"/>
                      <a:pt x="150207" y="284260"/>
                    </a:cubicBezTo>
                    <a:cubicBezTo>
                      <a:pt x="153293" y="261945"/>
                      <a:pt x="154907" y="239391"/>
                      <a:pt x="160461" y="217455"/>
                    </a:cubicBezTo>
                    <a:cubicBezTo>
                      <a:pt x="167963" y="180896"/>
                      <a:pt x="188856" y="156919"/>
                      <a:pt x="222471" y="139018"/>
                    </a:cubicBezTo>
                    <a:cubicBezTo>
                      <a:pt x="291412" y="102269"/>
                      <a:pt x="358929" y="62860"/>
                      <a:pt x="427633" y="25636"/>
                    </a:cubicBezTo>
                    <a:cubicBezTo>
                      <a:pt x="453984" y="11345"/>
                      <a:pt x="456738" y="12912"/>
                      <a:pt x="475635" y="37601"/>
                    </a:cubicBezTo>
                    <a:cubicBezTo>
                      <a:pt x="518794" y="105261"/>
                      <a:pt x="565040" y="170878"/>
                      <a:pt x="608342" y="238442"/>
                    </a:cubicBezTo>
                    <a:cubicBezTo>
                      <a:pt x="619310" y="255488"/>
                      <a:pt x="626052" y="254110"/>
                      <a:pt x="637400" y="238964"/>
                    </a:cubicBezTo>
                    <a:cubicBezTo>
                      <a:pt x="693617" y="163803"/>
                      <a:pt x="750687" y="89212"/>
                      <a:pt x="808424" y="15143"/>
                    </a:cubicBezTo>
                    <a:cubicBezTo>
                      <a:pt x="814098" y="6146"/>
                      <a:pt x="820982" y="1872"/>
                      <a:pt x="828638" y="5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49"/>
              <p:cNvSpPr/>
              <p:nvPr/>
            </p:nvSpPr>
            <p:spPr>
              <a:xfrm>
                <a:off x="10236846" y="1711055"/>
                <a:ext cx="1110654" cy="904995"/>
              </a:xfrm>
              <a:custGeom>
                <a:rect b="b" l="l" r="r" t="t"/>
                <a:pathLst>
                  <a:path extrusionOk="0" h="768064" w="942606">
                    <a:moveTo>
                      <a:pt x="27454" y="450512"/>
                    </a:moveTo>
                    <a:cubicBezTo>
                      <a:pt x="13351" y="389665"/>
                      <a:pt x="3680" y="328213"/>
                      <a:pt x="1343" y="265714"/>
                    </a:cubicBezTo>
                    <a:cubicBezTo>
                      <a:pt x="-2768" y="257252"/>
                      <a:pt x="3478" y="252013"/>
                      <a:pt x="7750" y="246573"/>
                    </a:cubicBezTo>
                    <a:cubicBezTo>
                      <a:pt x="61666" y="177506"/>
                      <a:pt x="100874" y="99976"/>
                      <a:pt x="137423" y="20955"/>
                    </a:cubicBezTo>
                    <a:cubicBezTo>
                      <a:pt x="149592" y="-5318"/>
                      <a:pt x="152977" y="-6325"/>
                      <a:pt x="172803" y="14790"/>
                    </a:cubicBezTo>
                    <a:cubicBezTo>
                      <a:pt x="240903" y="87283"/>
                      <a:pt x="328708" y="123670"/>
                      <a:pt x="421712" y="149862"/>
                    </a:cubicBezTo>
                    <a:cubicBezTo>
                      <a:pt x="508429" y="174282"/>
                      <a:pt x="597403" y="186129"/>
                      <a:pt x="686739" y="196243"/>
                    </a:cubicBezTo>
                    <a:cubicBezTo>
                      <a:pt x="733684" y="201562"/>
                      <a:pt x="777164" y="221831"/>
                      <a:pt x="822779" y="233275"/>
                    </a:cubicBezTo>
                    <a:cubicBezTo>
                      <a:pt x="835593" y="236499"/>
                      <a:pt x="848085" y="239642"/>
                      <a:pt x="861221" y="236499"/>
                    </a:cubicBezTo>
                    <a:cubicBezTo>
                      <a:pt x="879475" y="232187"/>
                      <a:pt x="896158" y="246493"/>
                      <a:pt x="914493" y="240771"/>
                    </a:cubicBezTo>
                    <a:cubicBezTo>
                      <a:pt x="917112" y="247298"/>
                      <a:pt x="913526" y="255237"/>
                      <a:pt x="919812" y="260999"/>
                    </a:cubicBezTo>
                    <a:cubicBezTo>
                      <a:pt x="950356" y="288924"/>
                      <a:pt x="945239" y="321967"/>
                      <a:pt x="933069" y="355937"/>
                    </a:cubicBezTo>
                    <a:cubicBezTo>
                      <a:pt x="933875" y="379752"/>
                      <a:pt x="916387" y="394621"/>
                      <a:pt x="900309" y="403244"/>
                    </a:cubicBezTo>
                    <a:cubicBezTo>
                      <a:pt x="862068" y="423755"/>
                      <a:pt x="843773" y="457443"/>
                      <a:pt x="823867" y="493185"/>
                    </a:cubicBezTo>
                    <a:cubicBezTo>
                      <a:pt x="771804" y="586632"/>
                      <a:pt x="691897" y="651227"/>
                      <a:pt x="597927" y="699622"/>
                    </a:cubicBezTo>
                    <a:cubicBezTo>
                      <a:pt x="590190" y="703612"/>
                      <a:pt x="582493" y="707601"/>
                      <a:pt x="574877" y="711792"/>
                    </a:cubicBezTo>
                    <a:cubicBezTo>
                      <a:pt x="527287" y="735123"/>
                      <a:pt x="477683" y="752692"/>
                      <a:pt x="426225" y="765305"/>
                    </a:cubicBezTo>
                    <a:cubicBezTo>
                      <a:pt x="410308" y="769214"/>
                      <a:pt x="394834" y="769133"/>
                      <a:pt x="379280" y="764016"/>
                    </a:cubicBezTo>
                    <a:cubicBezTo>
                      <a:pt x="352523" y="755231"/>
                      <a:pt x="324920" y="748985"/>
                      <a:pt x="298970" y="737743"/>
                    </a:cubicBezTo>
                    <a:cubicBezTo>
                      <a:pt x="197947" y="698776"/>
                      <a:pt x="114051" y="638936"/>
                      <a:pt x="61787" y="541299"/>
                    </a:cubicBezTo>
                    <a:cubicBezTo>
                      <a:pt x="46515" y="512648"/>
                      <a:pt x="31363" y="483635"/>
                      <a:pt x="27454" y="450512"/>
                    </a:cubicBezTo>
                    <a:close/>
                  </a:path>
                </a:pathLst>
              </a:custGeom>
              <a:solidFill>
                <a:srgbClr val="FDCC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49"/>
              <p:cNvSpPr/>
              <p:nvPr/>
            </p:nvSpPr>
            <p:spPr>
              <a:xfrm>
                <a:off x="10385986" y="4496743"/>
                <a:ext cx="424386" cy="326020"/>
              </a:xfrm>
              <a:custGeom>
                <a:rect b="b" l="l" r="r" t="t"/>
                <a:pathLst>
                  <a:path extrusionOk="0" h="276691" w="360174">
                    <a:moveTo>
                      <a:pt x="360175" y="92859"/>
                    </a:moveTo>
                    <a:cubicBezTo>
                      <a:pt x="359570" y="121792"/>
                      <a:pt x="349456" y="147460"/>
                      <a:pt x="333176" y="170993"/>
                    </a:cubicBezTo>
                    <a:cubicBezTo>
                      <a:pt x="319234" y="186789"/>
                      <a:pt x="304687" y="202424"/>
                      <a:pt x="285103" y="210846"/>
                    </a:cubicBezTo>
                    <a:cubicBezTo>
                      <a:pt x="262497" y="220598"/>
                      <a:pt x="247023" y="235588"/>
                      <a:pt x="240818" y="259605"/>
                    </a:cubicBezTo>
                    <a:cubicBezTo>
                      <a:pt x="237634" y="272016"/>
                      <a:pt x="230099" y="277133"/>
                      <a:pt x="217043" y="275521"/>
                    </a:cubicBezTo>
                    <a:cubicBezTo>
                      <a:pt x="208500" y="274474"/>
                      <a:pt x="199595" y="274756"/>
                      <a:pt x="190971" y="275723"/>
                    </a:cubicBezTo>
                    <a:cubicBezTo>
                      <a:pt x="171105" y="277899"/>
                      <a:pt x="155511" y="276207"/>
                      <a:pt x="164900" y="244775"/>
                    </a:cubicBezTo>
                    <a:cubicBezTo>
                      <a:pt x="153577" y="256099"/>
                      <a:pt x="159984" y="272459"/>
                      <a:pt x="146968" y="274957"/>
                    </a:cubicBezTo>
                    <a:cubicBezTo>
                      <a:pt x="136451" y="276972"/>
                      <a:pt x="125289" y="275521"/>
                      <a:pt x="114409" y="275521"/>
                    </a:cubicBezTo>
                    <a:cubicBezTo>
                      <a:pt x="65086" y="275562"/>
                      <a:pt x="65086" y="275562"/>
                      <a:pt x="66376" y="226562"/>
                    </a:cubicBezTo>
                    <a:cubicBezTo>
                      <a:pt x="66416" y="224748"/>
                      <a:pt x="65771" y="222895"/>
                      <a:pt x="65086" y="218946"/>
                    </a:cubicBezTo>
                    <a:cubicBezTo>
                      <a:pt x="52715" y="236112"/>
                      <a:pt x="40747" y="251142"/>
                      <a:pt x="30552" y="267301"/>
                    </a:cubicBezTo>
                    <a:cubicBezTo>
                      <a:pt x="23340" y="278745"/>
                      <a:pt x="11895" y="277617"/>
                      <a:pt x="3796" y="274836"/>
                    </a:cubicBezTo>
                    <a:cubicBezTo>
                      <a:pt x="-3739" y="272217"/>
                      <a:pt x="1942" y="262224"/>
                      <a:pt x="3876" y="255655"/>
                    </a:cubicBezTo>
                    <a:cubicBezTo>
                      <a:pt x="20599" y="198636"/>
                      <a:pt x="42883" y="143793"/>
                      <a:pt x="69156" y="90522"/>
                    </a:cubicBezTo>
                    <a:cubicBezTo>
                      <a:pt x="80600" y="67352"/>
                      <a:pt x="97686" y="48816"/>
                      <a:pt x="117068" y="32213"/>
                    </a:cubicBezTo>
                    <a:cubicBezTo>
                      <a:pt x="137297" y="10413"/>
                      <a:pt x="160991" y="-3126"/>
                      <a:pt x="191938" y="621"/>
                    </a:cubicBezTo>
                    <a:cubicBezTo>
                      <a:pt x="190246" y="11219"/>
                      <a:pt x="199796" y="11300"/>
                      <a:pt x="205438" y="14201"/>
                    </a:cubicBezTo>
                    <a:cubicBezTo>
                      <a:pt x="256976" y="40595"/>
                      <a:pt x="308596" y="66707"/>
                      <a:pt x="360175" y="92859"/>
                    </a:cubicBezTo>
                    <a:close/>
                  </a:path>
                </a:pathLst>
              </a:custGeom>
              <a:solidFill>
                <a:srgbClr val="FDC79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49"/>
              <p:cNvSpPr/>
              <p:nvPr/>
            </p:nvSpPr>
            <p:spPr>
              <a:xfrm>
                <a:off x="10577341" y="2729362"/>
                <a:ext cx="336634" cy="341217"/>
              </a:xfrm>
              <a:custGeom>
                <a:rect b="b" l="l" r="r" t="t"/>
                <a:pathLst>
                  <a:path extrusionOk="0" h="289589" w="285699">
                    <a:moveTo>
                      <a:pt x="0" y="101667"/>
                    </a:moveTo>
                    <a:cubicBezTo>
                      <a:pt x="9147" y="78739"/>
                      <a:pt x="10276" y="54319"/>
                      <a:pt x="13781" y="30303"/>
                    </a:cubicBezTo>
                    <a:cubicBezTo>
                      <a:pt x="32600" y="45414"/>
                      <a:pt x="55649" y="43883"/>
                      <a:pt x="77328" y="44890"/>
                    </a:cubicBezTo>
                    <a:cubicBezTo>
                      <a:pt x="128666" y="47227"/>
                      <a:pt x="180043" y="45132"/>
                      <a:pt x="231259" y="40457"/>
                    </a:cubicBezTo>
                    <a:cubicBezTo>
                      <a:pt x="248748" y="38846"/>
                      <a:pt x="264907" y="35904"/>
                      <a:pt x="264222" y="12331"/>
                    </a:cubicBezTo>
                    <a:cubicBezTo>
                      <a:pt x="264060" y="7173"/>
                      <a:pt x="265028" y="202"/>
                      <a:pt x="273288" y="0"/>
                    </a:cubicBezTo>
                    <a:cubicBezTo>
                      <a:pt x="274134" y="28288"/>
                      <a:pt x="278809" y="56012"/>
                      <a:pt x="285700" y="83373"/>
                    </a:cubicBezTo>
                    <a:cubicBezTo>
                      <a:pt x="235450" y="149539"/>
                      <a:pt x="185120" y="215625"/>
                      <a:pt x="135153" y="282033"/>
                    </a:cubicBezTo>
                    <a:cubicBezTo>
                      <a:pt x="128988" y="290253"/>
                      <a:pt x="126087" y="293598"/>
                      <a:pt x="118914" y="282556"/>
                    </a:cubicBezTo>
                    <a:cubicBezTo>
                      <a:pt x="79665" y="222032"/>
                      <a:pt x="39692" y="161950"/>
                      <a:pt x="0" y="101667"/>
                    </a:cubicBezTo>
                    <a:close/>
                  </a:path>
                </a:pathLst>
              </a:custGeom>
              <a:solidFill>
                <a:srgbClr val="F8CE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49"/>
              <p:cNvSpPr/>
              <p:nvPr/>
            </p:nvSpPr>
            <p:spPr>
              <a:xfrm>
                <a:off x="10587976" y="2553876"/>
                <a:ext cx="326853" cy="157702"/>
              </a:xfrm>
              <a:custGeom>
                <a:rect b="b" l="l" r="r" t="t"/>
                <a:pathLst>
                  <a:path extrusionOk="0" h="133841" w="277398">
                    <a:moveTo>
                      <a:pt x="7938" y="91150"/>
                    </a:moveTo>
                    <a:cubicBezTo>
                      <a:pt x="5279" y="69309"/>
                      <a:pt x="2660" y="47469"/>
                      <a:pt x="0" y="25628"/>
                    </a:cubicBezTo>
                    <a:cubicBezTo>
                      <a:pt x="25427" y="33365"/>
                      <a:pt x="51337" y="39853"/>
                      <a:pt x="76160" y="49202"/>
                    </a:cubicBezTo>
                    <a:cubicBezTo>
                      <a:pt x="96952" y="57019"/>
                      <a:pt x="116415" y="55447"/>
                      <a:pt x="137168" y="50088"/>
                    </a:cubicBezTo>
                    <a:cubicBezTo>
                      <a:pt x="185483" y="37677"/>
                      <a:pt x="231340" y="18576"/>
                      <a:pt x="277398" y="0"/>
                    </a:cubicBezTo>
                    <a:cubicBezTo>
                      <a:pt x="273127" y="30182"/>
                      <a:pt x="268856" y="60404"/>
                      <a:pt x="264625" y="90586"/>
                    </a:cubicBezTo>
                    <a:cubicBezTo>
                      <a:pt x="260434" y="95985"/>
                      <a:pt x="254631" y="98887"/>
                      <a:pt x="248264" y="100740"/>
                    </a:cubicBezTo>
                    <a:cubicBezTo>
                      <a:pt x="207203" y="112507"/>
                      <a:pt x="167189" y="129230"/>
                      <a:pt x="124434" y="133219"/>
                    </a:cubicBezTo>
                    <a:cubicBezTo>
                      <a:pt x="79867" y="137369"/>
                      <a:pt x="41263" y="120485"/>
                      <a:pt x="7938" y="91150"/>
                    </a:cubicBezTo>
                    <a:close/>
                  </a:path>
                </a:pathLst>
              </a:custGeom>
              <a:solidFill>
                <a:srgbClr val="ED8B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49"/>
              <p:cNvSpPr/>
              <p:nvPr/>
            </p:nvSpPr>
            <p:spPr>
              <a:xfrm>
                <a:off x="10417507" y="2088596"/>
                <a:ext cx="138772" cy="132639"/>
              </a:xfrm>
              <a:custGeom>
                <a:rect b="b" l="l" r="r" t="t"/>
                <a:pathLst>
                  <a:path extrusionOk="0" h="112570" w="117775">
                    <a:moveTo>
                      <a:pt x="117759" y="55708"/>
                    </a:moveTo>
                    <a:cubicBezTo>
                      <a:pt x="118081" y="87623"/>
                      <a:pt x="99666" y="112929"/>
                      <a:pt x="76455" y="112566"/>
                    </a:cubicBezTo>
                    <a:cubicBezTo>
                      <a:pt x="53406" y="112204"/>
                      <a:pt x="32331" y="82505"/>
                      <a:pt x="36764" y="52243"/>
                    </a:cubicBezTo>
                    <a:cubicBezTo>
                      <a:pt x="38738" y="38784"/>
                      <a:pt x="36441" y="32981"/>
                      <a:pt x="23748" y="29879"/>
                    </a:cubicBezTo>
                    <a:cubicBezTo>
                      <a:pt x="19033" y="28750"/>
                      <a:pt x="14278" y="25809"/>
                      <a:pt x="10772" y="22424"/>
                    </a:cubicBezTo>
                    <a:cubicBezTo>
                      <a:pt x="5373" y="17266"/>
                      <a:pt x="-4701" y="10980"/>
                      <a:pt x="2512" y="3082"/>
                    </a:cubicBezTo>
                    <a:cubicBezTo>
                      <a:pt x="10813" y="-5985"/>
                      <a:pt x="13392" y="7514"/>
                      <a:pt x="18429" y="10859"/>
                    </a:cubicBezTo>
                    <a:cubicBezTo>
                      <a:pt x="30921" y="19119"/>
                      <a:pt x="41075" y="26212"/>
                      <a:pt x="55219" y="10375"/>
                    </a:cubicBezTo>
                    <a:cubicBezTo>
                      <a:pt x="69605" y="-5743"/>
                      <a:pt x="92775" y="-1109"/>
                      <a:pt x="105589" y="17024"/>
                    </a:cubicBezTo>
                    <a:cubicBezTo>
                      <a:pt x="113729" y="28589"/>
                      <a:pt x="118081" y="41444"/>
                      <a:pt x="117759" y="55708"/>
                    </a:cubicBezTo>
                    <a:close/>
                  </a:path>
                </a:pathLst>
              </a:custGeom>
              <a:solidFill>
                <a:srgbClr val="6D43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49"/>
              <p:cNvSpPr/>
              <p:nvPr/>
            </p:nvSpPr>
            <p:spPr>
              <a:xfrm>
                <a:off x="10804498" y="2083188"/>
                <a:ext cx="139068" cy="132787"/>
              </a:xfrm>
              <a:custGeom>
                <a:rect b="b" l="l" r="r" t="t"/>
                <a:pathLst>
                  <a:path extrusionOk="0" h="112696" w="118026">
                    <a:moveTo>
                      <a:pt x="38593" y="49217"/>
                    </a:moveTo>
                    <a:cubicBezTo>
                      <a:pt x="41857" y="40352"/>
                      <a:pt x="36256" y="33179"/>
                      <a:pt x="22555" y="29714"/>
                    </a:cubicBezTo>
                    <a:cubicBezTo>
                      <a:pt x="17317" y="28384"/>
                      <a:pt x="12441" y="24113"/>
                      <a:pt x="8371" y="20164"/>
                    </a:cubicBezTo>
                    <a:cubicBezTo>
                      <a:pt x="3455" y="15409"/>
                      <a:pt x="-4524" y="9405"/>
                      <a:pt x="3254" y="2353"/>
                    </a:cubicBezTo>
                    <a:cubicBezTo>
                      <a:pt x="11152" y="-4820"/>
                      <a:pt x="13529" y="6383"/>
                      <a:pt x="17962" y="9727"/>
                    </a:cubicBezTo>
                    <a:cubicBezTo>
                      <a:pt x="29889" y="18713"/>
                      <a:pt x="39560" y="27377"/>
                      <a:pt x="54430" y="11420"/>
                    </a:cubicBezTo>
                    <a:cubicBezTo>
                      <a:pt x="70830" y="-6230"/>
                      <a:pt x="94041" y="-1878"/>
                      <a:pt x="107258" y="19398"/>
                    </a:cubicBezTo>
                    <a:cubicBezTo>
                      <a:pt x="121281" y="41964"/>
                      <a:pt x="120918" y="66142"/>
                      <a:pt x="110159" y="89755"/>
                    </a:cubicBezTo>
                    <a:cubicBezTo>
                      <a:pt x="103833" y="103577"/>
                      <a:pt x="92711" y="113087"/>
                      <a:pt x="76310" y="112684"/>
                    </a:cubicBezTo>
                    <a:cubicBezTo>
                      <a:pt x="60917" y="112281"/>
                      <a:pt x="51286" y="102529"/>
                      <a:pt x="44476" y="89916"/>
                    </a:cubicBezTo>
                    <a:cubicBezTo>
                      <a:pt x="38513" y="78835"/>
                      <a:pt x="36014" y="66867"/>
                      <a:pt x="38593" y="49217"/>
                    </a:cubicBezTo>
                    <a:close/>
                  </a:path>
                </a:pathLst>
              </a:custGeom>
              <a:solidFill>
                <a:srgbClr val="6D43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49"/>
              <p:cNvSpPr/>
              <p:nvPr/>
            </p:nvSpPr>
            <p:spPr>
              <a:xfrm>
                <a:off x="10570636" y="2356313"/>
                <a:ext cx="266102" cy="64999"/>
              </a:xfrm>
              <a:custGeom>
                <a:rect b="b" l="l" r="r" t="t"/>
                <a:pathLst>
                  <a:path extrusionOk="0" h="55164" w="225839">
                    <a:moveTo>
                      <a:pt x="117794" y="55165"/>
                    </a:moveTo>
                    <a:cubicBezTo>
                      <a:pt x="80964" y="55124"/>
                      <a:pt x="46873" y="44728"/>
                      <a:pt x="14354" y="28166"/>
                    </a:cubicBezTo>
                    <a:cubicBezTo>
                      <a:pt x="5610" y="23734"/>
                      <a:pt x="-3860" y="17850"/>
                      <a:pt x="1621" y="6850"/>
                    </a:cubicBezTo>
                    <a:cubicBezTo>
                      <a:pt x="7625" y="-5199"/>
                      <a:pt x="17054" y="1893"/>
                      <a:pt x="25516" y="6044"/>
                    </a:cubicBezTo>
                    <a:cubicBezTo>
                      <a:pt x="85195" y="35178"/>
                      <a:pt x="144672" y="43197"/>
                      <a:pt x="203544" y="3827"/>
                    </a:cubicBezTo>
                    <a:cubicBezTo>
                      <a:pt x="210919" y="-1129"/>
                      <a:pt x="218615" y="-2338"/>
                      <a:pt x="223975" y="6729"/>
                    </a:cubicBezTo>
                    <a:cubicBezTo>
                      <a:pt x="228850" y="14949"/>
                      <a:pt x="223289" y="19785"/>
                      <a:pt x="217366" y="24660"/>
                    </a:cubicBezTo>
                    <a:cubicBezTo>
                      <a:pt x="196130" y="42149"/>
                      <a:pt x="154061" y="55165"/>
                      <a:pt x="117794" y="55165"/>
                    </a:cubicBezTo>
                    <a:close/>
                  </a:path>
                </a:pathLst>
              </a:custGeom>
              <a:solidFill>
                <a:srgbClr val="DF332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49"/>
              <p:cNvSpPr/>
              <p:nvPr/>
            </p:nvSpPr>
            <p:spPr>
              <a:xfrm>
                <a:off x="10593674" y="2660612"/>
                <a:ext cx="306151" cy="140116"/>
              </a:xfrm>
              <a:custGeom>
                <a:rect b="b" l="l" r="r" t="t"/>
                <a:pathLst>
                  <a:path extrusionOk="0" h="118916" w="259829">
                    <a:moveTo>
                      <a:pt x="3103" y="564"/>
                    </a:moveTo>
                    <a:cubicBezTo>
                      <a:pt x="63345" y="40256"/>
                      <a:pt x="126369" y="47388"/>
                      <a:pt x="193663" y="19302"/>
                    </a:cubicBezTo>
                    <a:cubicBezTo>
                      <a:pt x="214738" y="10517"/>
                      <a:pt x="237707" y="6286"/>
                      <a:pt x="259829" y="0"/>
                    </a:cubicBezTo>
                    <a:cubicBezTo>
                      <a:pt x="259708" y="22123"/>
                      <a:pt x="259588" y="44245"/>
                      <a:pt x="259467" y="66408"/>
                    </a:cubicBezTo>
                    <a:cubicBezTo>
                      <a:pt x="258258" y="69672"/>
                      <a:pt x="255800" y="73017"/>
                      <a:pt x="256001" y="76200"/>
                    </a:cubicBezTo>
                    <a:cubicBezTo>
                      <a:pt x="258540" y="112829"/>
                      <a:pt x="256807" y="108316"/>
                      <a:pt x="218566" y="112869"/>
                    </a:cubicBezTo>
                    <a:cubicBezTo>
                      <a:pt x="178633" y="117624"/>
                      <a:pt x="138055" y="118672"/>
                      <a:pt x="97517" y="118914"/>
                    </a:cubicBezTo>
                    <a:cubicBezTo>
                      <a:pt x="68705" y="119075"/>
                      <a:pt x="40377" y="112144"/>
                      <a:pt x="11404" y="115771"/>
                    </a:cubicBezTo>
                    <a:cubicBezTo>
                      <a:pt x="-2418" y="117503"/>
                      <a:pt x="7938" y="100740"/>
                      <a:pt x="0" y="96711"/>
                    </a:cubicBezTo>
                    <a:cubicBezTo>
                      <a:pt x="3264" y="64756"/>
                      <a:pt x="3425" y="32680"/>
                      <a:pt x="3103" y="564"/>
                    </a:cubicBezTo>
                    <a:close/>
                  </a:path>
                </a:pathLst>
              </a:custGeom>
              <a:solidFill>
                <a:srgbClr val="F6BB7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2" name="Google Shape;892;p49"/>
          <p:cNvGrpSpPr/>
          <p:nvPr/>
        </p:nvGrpSpPr>
        <p:grpSpPr>
          <a:xfrm>
            <a:off x="692721" y="1764795"/>
            <a:ext cx="1777495" cy="1352345"/>
            <a:chOff x="1187624" y="2663319"/>
            <a:chExt cx="1990082" cy="1239701"/>
          </a:xfrm>
        </p:grpSpPr>
        <p:sp>
          <p:nvSpPr>
            <p:cNvPr id="893" name="Google Shape;893;p49"/>
            <p:cNvSpPr/>
            <p:nvPr/>
          </p:nvSpPr>
          <p:spPr>
            <a:xfrm>
              <a:off x="1187624" y="2971957"/>
              <a:ext cx="1990082" cy="931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72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1187624" y="2663319"/>
              <a:ext cx="1990082" cy="310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A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49"/>
          <p:cNvGrpSpPr/>
          <p:nvPr/>
        </p:nvGrpSpPr>
        <p:grpSpPr>
          <a:xfrm>
            <a:off x="9721785" y="4477457"/>
            <a:ext cx="1777495" cy="1352345"/>
            <a:chOff x="1187624" y="2663319"/>
            <a:chExt cx="1990082" cy="1239701"/>
          </a:xfrm>
        </p:grpSpPr>
        <p:sp>
          <p:nvSpPr>
            <p:cNvPr id="896" name="Google Shape;896;p49"/>
            <p:cNvSpPr/>
            <p:nvPr/>
          </p:nvSpPr>
          <p:spPr>
            <a:xfrm>
              <a:off x="1187624" y="2971957"/>
              <a:ext cx="1990082" cy="931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72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1187624" y="2663319"/>
              <a:ext cx="1990082" cy="310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D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49"/>
          <p:cNvGrpSpPr/>
          <p:nvPr/>
        </p:nvGrpSpPr>
        <p:grpSpPr>
          <a:xfrm>
            <a:off x="6712097" y="1764795"/>
            <a:ext cx="1777495" cy="1352345"/>
            <a:chOff x="1187624" y="2663319"/>
            <a:chExt cx="1990082" cy="1239701"/>
          </a:xfrm>
        </p:grpSpPr>
        <p:sp>
          <p:nvSpPr>
            <p:cNvPr id="899" name="Google Shape;899;p49"/>
            <p:cNvSpPr/>
            <p:nvPr/>
          </p:nvSpPr>
          <p:spPr>
            <a:xfrm>
              <a:off x="1187624" y="2971957"/>
              <a:ext cx="1990082" cy="931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72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1187624" y="2663319"/>
              <a:ext cx="1990082" cy="310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C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1" name="Google Shape;901;p49"/>
          <p:cNvGrpSpPr/>
          <p:nvPr/>
        </p:nvGrpSpPr>
        <p:grpSpPr>
          <a:xfrm>
            <a:off x="3702409" y="4477457"/>
            <a:ext cx="1777495" cy="1352345"/>
            <a:chOff x="1187624" y="2663319"/>
            <a:chExt cx="1990082" cy="1239701"/>
          </a:xfrm>
        </p:grpSpPr>
        <p:sp>
          <p:nvSpPr>
            <p:cNvPr id="902" name="Google Shape;902;p49"/>
            <p:cNvSpPr/>
            <p:nvPr/>
          </p:nvSpPr>
          <p:spPr>
            <a:xfrm>
              <a:off x="1187624" y="2971957"/>
              <a:ext cx="1990082" cy="931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72000" spcFirstLastPara="1" rIns="72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187624" y="2663319"/>
              <a:ext cx="1990082" cy="310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B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909" name="Google Shape;909;p50"/>
          <p:cNvSpPr/>
          <p:nvPr/>
        </p:nvSpPr>
        <p:spPr>
          <a:xfrm>
            <a:off x="3075707" y="1789448"/>
            <a:ext cx="1905573" cy="1195244"/>
          </a:xfrm>
          <a:prstGeom prst="homePlate">
            <a:avLst>
              <a:gd fmla="val 23318" name="adj"/>
            </a:avLst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p50"/>
          <p:cNvGrpSpPr/>
          <p:nvPr/>
        </p:nvGrpSpPr>
        <p:grpSpPr>
          <a:xfrm>
            <a:off x="3361337" y="1943525"/>
            <a:ext cx="1077751" cy="886442"/>
            <a:chOff x="3233964" y="1954419"/>
            <a:chExt cx="1410044" cy="801062"/>
          </a:xfrm>
        </p:grpSpPr>
        <p:sp>
          <p:nvSpPr>
            <p:cNvPr id="911" name="Google Shape;911;p50"/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0"/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50"/>
          <p:cNvSpPr/>
          <p:nvPr/>
        </p:nvSpPr>
        <p:spPr>
          <a:xfrm>
            <a:off x="3057976" y="3066037"/>
            <a:ext cx="1905573" cy="3029603"/>
          </a:xfrm>
          <a:prstGeom prst="flowChartDocumen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50"/>
          <p:cNvSpPr txBox="1"/>
          <p:nvPr/>
        </p:nvSpPr>
        <p:spPr>
          <a:xfrm>
            <a:off x="3187001" y="3206604"/>
            <a:ext cx="16550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  <p:sp>
        <p:nvSpPr>
          <p:cNvPr id="915" name="Google Shape;915;p50"/>
          <p:cNvSpPr/>
          <p:nvPr/>
        </p:nvSpPr>
        <p:spPr>
          <a:xfrm>
            <a:off x="5160431" y="1789448"/>
            <a:ext cx="1905573" cy="1195244"/>
          </a:xfrm>
          <a:prstGeom prst="homePlate">
            <a:avLst>
              <a:gd fmla="val 23318" name="adj"/>
            </a:avLst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6" name="Google Shape;916;p50"/>
          <p:cNvGrpSpPr/>
          <p:nvPr/>
        </p:nvGrpSpPr>
        <p:grpSpPr>
          <a:xfrm>
            <a:off x="5445741" y="1943525"/>
            <a:ext cx="1077751" cy="886442"/>
            <a:chOff x="3233964" y="1954419"/>
            <a:chExt cx="1410044" cy="801062"/>
          </a:xfrm>
        </p:grpSpPr>
        <p:sp>
          <p:nvSpPr>
            <p:cNvPr id="917" name="Google Shape;917;p50"/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0"/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50"/>
          <p:cNvSpPr/>
          <p:nvPr/>
        </p:nvSpPr>
        <p:spPr>
          <a:xfrm>
            <a:off x="5135910" y="3066037"/>
            <a:ext cx="1905573" cy="3029603"/>
          </a:xfrm>
          <a:prstGeom prst="flowChartDocument">
            <a:avLst/>
          </a:prstGeom>
          <a:solidFill>
            <a:srgbClr val="FA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0"/>
          <p:cNvSpPr txBox="1"/>
          <p:nvPr/>
        </p:nvSpPr>
        <p:spPr>
          <a:xfrm>
            <a:off x="5266445" y="3206604"/>
            <a:ext cx="16550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  <p:sp>
        <p:nvSpPr>
          <p:cNvPr id="921" name="Google Shape;921;p50"/>
          <p:cNvSpPr/>
          <p:nvPr/>
        </p:nvSpPr>
        <p:spPr>
          <a:xfrm>
            <a:off x="7245155" y="1789448"/>
            <a:ext cx="1905573" cy="1195244"/>
          </a:xfrm>
          <a:prstGeom prst="homePlate">
            <a:avLst>
              <a:gd fmla="val 23318" name="adj"/>
            </a:avLst>
          </a:prstGeom>
          <a:noFill/>
          <a:ln cap="flat" cmpd="sng" w="508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50"/>
          <p:cNvGrpSpPr/>
          <p:nvPr/>
        </p:nvGrpSpPr>
        <p:grpSpPr>
          <a:xfrm>
            <a:off x="7530145" y="1943525"/>
            <a:ext cx="1077751" cy="886442"/>
            <a:chOff x="3233964" y="1954419"/>
            <a:chExt cx="1410044" cy="801062"/>
          </a:xfrm>
        </p:grpSpPr>
        <p:sp>
          <p:nvSpPr>
            <p:cNvPr id="923" name="Google Shape;923;p50"/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0"/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5" name="Google Shape;925;p50"/>
          <p:cNvSpPr/>
          <p:nvPr/>
        </p:nvSpPr>
        <p:spPr>
          <a:xfrm>
            <a:off x="7213844" y="3066037"/>
            <a:ext cx="1905573" cy="3029603"/>
          </a:xfrm>
          <a:prstGeom prst="flowChartDocumen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50"/>
          <p:cNvSpPr txBox="1"/>
          <p:nvPr/>
        </p:nvSpPr>
        <p:spPr>
          <a:xfrm>
            <a:off x="7345889" y="3206604"/>
            <a:ext cx="16550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  <p:sp>
        <p:nvSpPr>
          <p:cNvPr id="927" name="Google Shape;927;p50"/>
          <p:cNvSpPr/>
          <p:nvPr/>
        </p:nvSpPr>
        <p:spPr>
          <a:xfrm>
            <a:off x="9329878" y="1789448"/>
            <a:ext cx="1905573" cy="1195244"/>
          </a:xfrm>
          <a:prstGeom prst="homePlate">
            <a:avLst>
              <a:gd fmla="val 23318" name="adj"/>
            </a:avLst>
          </a:prstGeom>
          <a:noFill/>
          <a:ln cap="flat" cmpd="sng" w="508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8" name="Google Shape;928;p50"/>
          <p:cNvGrpSpPr/>
          <p:nvPr/>
        </p:nvGrpSpPr>
        <p:grpSpPr>
          <a:xfrm>
            <a:off x="9614547" y="1943525"/>
            <a:ext cx="1077751" cy="886442"/>
            <a:chOff x="3233964" y="1954419"/>
            <a:chExt cx="1410044" cy="801062"/>
          </a:xfrm>
        </p:grpSpPr>
        <p:sp>
          <p:nvSpPr>
            <p:cNvPr id="929" name="Google Shape;929;p50"/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0"/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1" name="Google Shape;931;p50"/>
          <p:cNvSpPr/>
          <p:nvPr/>
        </p:nvSpPr>
        <p:spPr>
          <a:xfrm>
            <a:off x="9291779" y="3066037"/>
            <a:ext cx="1905573" cy="3029603"/>
          </a:xfrm>
          <a:prstGeom prst="flowChartDocument">
            <a:avLst/>
          </a:prstGeom>
          <a:solidFill>
            <a:srgbClr val="EFC4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0"/>
          <p:cNvSpPr txBox="1"/>
          <p:nvPr/>
        </p:nvSpPr>
        <p:spPr>
          <a:xfrm>
            <a:off x="9425334" y="3206604"/>
            <a:ext cx="16550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  <p:sp>
        <p:nvSpPr>
          <p:cNvPr id="933" name="Google Shape;933;p50"/>
          <p:cNvSpPr/>
          <p:nvPr/>
        </p:nvSpPr>
        <p:spPr>
          <a:xfrm>
            <a:off x="990983" y="1789448"/>
            <a:ext cx="1905573" cy="1195244"/>
          </a:xfrm>
          <a:prstGeom prst="homePlate">
            <a:avLst>
              <a:gd fmla="val 23318" name="adj"/>
            </a:avLst>
          </a:prstGeom>
          <a:noFill/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50"/>
          <p:cNvGrpSpPr/>
          <p:nvPr/>
        </p:nvGrpSpPr>
        <p:grpSpPr>
          <a:xfrm>
            <a:off x="1276933" y="1943525"/>
            <a:ext cx="1077751" cy="886442"/>
            <a:chOff x="3233964" y="1954419"/>
            <a:chExt cx="1410044" cy="801062"/>
          </a:xfrm>
        </p:grpSpPr>
        <p:sp>
          <p:nvSpPr>
            <p:cNvPr id="935" name="Google Shape;935;p50"/>
            <p:cNvSpPr txBox="1"/>
            <p:nvPr/>
          </p:nvSpPr>
          <p:spPr>
            <a:xfrm>
              <a:off x="3233964" y="1954419"/>
              <a:ext cx="1400519" cy="250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0"/>
            <p:cNvSpPr txBox="1"/>
            <p:nvPr/>
          </p:nvSpPr>
          <p:spPr>
            <a:xfrm>
              <a:off x="3243489" y="2171403"/>
              <a:ext cx="1400519" cy="584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7" name="Google Shape;937;p50"/>
          <p:cNvSpPr/>
          <p:nvPr/>
        </p:nvSpPr>
        <p:spPr>
          <a:xfrm>
            <a:off x="980042" y="3066037"/>
            <a:ext cx="1905573" cy="3029603"/>
          </a:xfrm>
          <a:prstGeom prst="flowChartDocumen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50"/>
          <p:cNvSpPr txBox="1"/>
          <p:nvPr/>
        </p:nvSpPr>
        <p:spPr>
          <a:xfrm>
            <a:off x="1107557" y="3206604"/>
            <a:ext cx="16550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1"/>
          <p:cNvSpPr txBox="1"/>
          <p:nvPr/>
        </p:nvSpPr>
        <p:spPr>
          <a:xfrm>
            <a:off x="9358139" y="5841843"/>
            <a:ext cx="1928167" cy="3077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Here  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1"/>
          <p:cNvSpPr txBox="1"/>
          <p:nvPr/>
        </p:nvSpPr>
        <p:spPr>
          <a:xfrm>
            <a:off x="7239000" y="3184959"/>
            <a:ext cx="4123506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1"/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946" name="Google Shape;946;p51"/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sp>
        <p:nvSpPr>
          <p:cNvPr id="947" name="Google Shape;947;p51"/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Modern Portfolio Designed</a:t>
            </a:r>
            <a:endParaRPr/>
          </a:p>
        </p:txBody>
      </p:sp>
      <p:sp>
        <p:nvSpPr>
          <p:cNvPr id="948" name="Google Shape;948;p51"/>
          <p:cNvSpPr/>
          <p:nvPr>
            <p:ph idx="2" type="pic"/>
          </p:nvPr>
        </p:nvSpPr>
        <p:spPr>
          <a:xfrm>
            <a:off x="0" y="0"/>
            <a:ext cx="623887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954" name="Google Shape;954;p52"/>
          <p:cNvSpPr/>
          <p:nvPr/>
        </p:nvSpPr>
        <p:spPr>
          <a:xfrm rot="5400000">
            <a:off x="873186" y="4209650"/>
            <a:ext cx="348967" cy="34456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2"/>
          <p:cNvSpPr/>
          <p:nvPr/>
        </p:nvSpPr>
        <p:spPr>
          <a:xfrm rot="5400000">
            <a:off x="873186" y="4807984"/>
            <a:ext cx="348967" cy="34456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2"/>
          <p:cNvSpPr/>
          <p:nvPr/>
        </p:nvSpPr>
        <p:spPr>
          <a:xfrm rot="5400000">
            <a:off x="873186" y="5406318"/>
            <a:ext cx="348967" cy="34456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2"/>
          <p:cNvSpPr/>
          <p:nvPr/>
        </p:nvSpPr>
        <p:spPr>
          <a:xfrm rot="5400000">
            <a:off x="873186" y="6004650"/>
            <a:ext cx="348967" cy="344562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2"/>
          <p:cNvSpPr txBox="1"/>
          <p:nvPr/>
        </p:nvSpPr>
        <p:spPr>
          <a:xfrm>
            <a:off x="1307435" y="4243432"/>
            <a:ext cx="471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52"/>
          <p:cNvSpPr txBox="1"/>
          <p:nvPr/>
        </p:nvSpPr>
        <p:spPr>
          <a:xfrm>
            <a:off x="1307435" y="4841766"/>
            <a:ext cx="471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2"/>
          <p:cNvSpPr txBox="1"/>
          <p:nvPr/>
        </p:nvSpPr>
        <p:spPr>
          <a:xfrm>
            <a:off x="1307435" y="5440100"/>
            <a:ext cx="471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2"/>
          <p:cNvSpPr txBox="1"/>
          <p:nvPr/>
        </p:nvSpPr>
        <p:spPr>
          <a:xfrm>
            <a:off x="1307435" y="6038433"/>
            <a:ext cx="471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2"/>
          <p:cNvSpPr txBox="1"/>
          <p:nvPr/>
        </p:nvSpPr>
        <p:spPr>
          <a:xfrm>
            <a:off x="777031" y="1469142"/>
            <a:ext cx="552797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Awesome Slide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Online Delivery Service</a:t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52"/>
          <p:cNvSpPr txBox="1"/>
          <p:nvPr/>
        </p:nvSpPr>
        <p:spPr>
          <a:xfrm>
            <a:off x="777031" y="2813645"/>
            <a:ext cx="429674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    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4" name="Google Shape;964;p52"/>
          <p:cNvGrpSpPr/>
          <p:nvPr/>
        </p:nvGrpSpPr>
        <p:grpSpPr>
          <a:xfrm>
            <a:off x="7747490" y="1203472"/>
            <a:ext cx="3792281" cy="5251913"/>
            <a:chOff x="5648724" y="2516871"/>
            <a:chExt cx="2923287" cy="4048447"/>
          </a:xfrm>
        </p:grpSpPr>
        <p:sp>
          <p:nvSpPr>
            <p:cNvPr id="965" name="Google Shape;965;p52"/>
            <p:cNvSpPr/>
            <p:nvPr/>
          </p:nvSpPr>
          <p:spPr>
            <a:xfrm>
              <a:off x="6243697" y="5896202"/>
              <a:ext cx="1503327" cy="669116"/>
            </a:xfrm>
            <a:custGeom>
              <a:rect b="b" l="l" r="r" t="t"/>
              <a:pathLst>
                <a:path extrusionOk="0" h="669116" w="1503327">
                  <a:moveTo>
                    <a:pt x="0" y="669117"/>
                  </a:moveTo>
                  <a:cubicBezTo>
                    <a:pt x="2691" y="630869"/>
                    <a:pt x="5269" y="592659"/>
                    <a:pt x="8112" y="554450"/>
                  </a:cubicBezTo>
                  <a:cubicBezTo>
                    <a:pt x="12206" y="499789"/>
                    <a:pt x="16527" y="445128"/>
                    <a:pt x="20773" y="390505"/>
                  </a:cubicBezTo>
                  <a:cubicBezTo>
                    <a:pt x="25890" y="324775"/>
                    <a:pt x="31045" y="259045"/>
                    <a:pt x="36087" y="193315"/>
                  </a:cubicBezTo>
                  <a:cubicBezTo>
                    <a:pt x="39536" y="148206"/>
                    <a:pt x="42796" y="103098"/>
                    <a:pt x="46132" y="57989"/>
                  </a:cubicBezTo>
                  <a:cubicBezTo>
                    <a:pt x="47497" y="51697"/>
                    <a:pt x="52728" y="51166"/>
                    <a:pt x="57656" y="50408"/>
                  </a:cubicBezTo>
                  <a:cubicBezTo>
                    <a:pt x="95903" y="44457"/>
                    <a:pt x="134303" y="39605"/>
                    <a:pt x="172626" y="34298"/>
                  </a:cubicBezTo>
                  <a:cubicBezTo>
                    <a:pt x="242487" y="24594"/>
                    <a:pt x="312387" y="15382"/>
                    <a:pt x="382173" y="5223"/>
                  </a:cubicBezTo>
                  <a:cubicBezTo>
                    <a:pt x="421027" y="-425"/>
                    <a:pt x="459843" y="-1069"/>
                    <a:pt x="499076" y="1281"/>
                  </a:cubicBezTo>
                  <a:cubicBezTo>
                    <a:pt x="528454" y="3025"/>
                    <a:pt x="558021" y="4086"/>
                    <a:pt x="587512" y="4276"/>
                  </a:cubicBezTo>
                  <a:cubicBezTo>
                    <a:pt x="610142" y="4427"/>
                    <a:pt x="632659" y="6133"/>
                    <a:pt x="655137" y="8369"/>
                  </a:cubicBezTo>
                  <a:cubicBezTo>
                    <a:pt x="660558" y="8900"/>
                    <a:pt x="665827" y="8256"/>
                    <a:pt x="671096" y="7232"/>
                  </a:cubicBezTo>
                  <a:cubicBezTo>
                    <a:pt x="691603" y="11402"/>
                    <a:pt x="709571" y="22205"/>
                    <a:pt x="728448" y="30469"/>
                  </a:cubicBezTo>
                  <a:cubicBezTo>
                    <a:pt x="807521" y="65040"/>
                    <a:pt x="886404" y="100065"/>
                    <a:pt x="965288" y="135053"/>
                  </a:cubicBezTo>
                  <a:cubicBezTo>
                    <a:pt x="1042086" y="169131"/>
                    <a:pt x="1118847" y="203171"/>
                    <a:pt x="1195683" y="237135"/>
                  </a:cubicBezTo>
                  <a:cubicBezTo>
                    <a:pt x="1281276" y="274966"/>
                    <a:pt x="1366906" y="312796"/>
                    <a:pt x="1452461" y="350703"/>
                  </a:cubicBezTo>
                  <a:cubicBezTo>
                    <a:pt x="1460763" y="354380"/>
                    <a:pt x="1467813" y="355858"/>
                    <a:pt x="1472021" y="345130"/>
                  </a:cubicBezTo>
                  <a:cubicBezTo>
                    <a:pt x="1473158" y="342287"/>
                    <a:pt x="1476077" y="340582"/>
                    <a:pt x="1479640" y="341188"/>
                  </a:cubicBezTo>
                  <a:cubicBezTo>
                    <a:pt x="1485213" y="415333"/>
                    <a:pt x="1490785" y="489516"/>
                    <a:pt x="1496319" y="563661"/>
                  </a:cubicBezTo>
                  <a:cubicBezTo>
                    <a:pt x="1498707" y="595389"/>
                    <a:pt x="1501020" y="627116"/>
                    <a:pt x="1503256" y="658844"/>
                  </a:cubicBezTo>
                  <a:cubicBezTo>
                    <a:pt x="1503484" y="662256"/>
                    <a:pt x="1503104" y="665705"/>
                    <a:pt x="1503028" y="669117"/>
                  </a:cubicBezTo>
                  <a:cubicBezTo>
                    <a:pt x="1002057" y="669117"/>
                    <a:pt x="501010" y="669117"/>
                    <a:pt x="0" y="669117"/>
                  </a:cubicBezTo>
                  <a:close/>
                </a:path>
              </a:pathLst>
            </a:custGeom>
            <a:solidFill>
              <a:srgbClr val="3B48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2"/>
            <p:cNvSpPr/>
            <p:nvPr/>
          </p:nvSpPr>
          <p:spPr>
            <a:xfrm>
              <a:off x="6578873" y="2918134"/>
              <a:ext cx="718249" cy="809319"/>
            </a:xfrm>
            <a:custGeom>
              <a:rect b="b" l="l" r="r" t="t"/>
              <a:pathLst>
                <a:path extrusionOk="0" h="809319" w="718249">
                  <a:moveTo>
                    <a:pt x="468934" y="809319"/>
                  </a:moveTo>
                  <a:cubicBezTo>
                    <a:pt x="434136" y="794422"/>
                    <a:pt x="399300" y="779639"/>
                    <a:pt x="364539" y="764628"/>
                  </a:cubicBezTo>
                  <a:cubicBezTo>
                    <a:pt x="333646" y="751285"/>
                    <a:pt x="302790" y="737752"/>
                    <a:pt x="272010" y="724144"/>
                  </a:cubicBezTo>
                  <a:cubicBezTo>
                    <a:pt x="267120" y="721983"/>
                    <a:pt x="262571" y="719178"/>
                    <a:pt x="257871" y="716638"/>
                  </a:cubicBezTo>
                  <a:cubicBezTo>
                    <a:pt x="219206" y="696207"/>
                    <a:pt x="183422" y="670923"/>
                    <a:pt x="145023" y="650036"/>
                  </a:cubicBezTo>
                  <a:cubicBezTo>
                    <a:pt x="140626" y="647648"/>
                    <a:pt x="136494" y="644464"/>
                    <a:pt x="131794" y="643175"/>
                  </a:cubicBezTo>
                  <a:cubicBezTo>
                    <a:pt x="117958" y="639385"/>
                    <a:pt x="113144" y="628771"/>
                    <a:pt x="109467" y="616489"/>
                  </a:cubicBezTo>
                  <a:cubicBezTo>
                    <a:pt x="101279" y="589159"/>
                    <a:pt x="105032" y="561790"/>
                    <a:pt x="108178" y="534346"/>
                  </a:cubicBezTo>
                  <a:cubicBezTo>
                    <a:pt x="108709" y="529797"/>
                    <a:pt x="110149" y="525324"/>
                    <a:pt x="109277" y="520662"/>
                  </a:cubicBezTo>
                  <a:cubicBezTo>
                    <a:pt x="112234" y="491322"/>
                    <a:pt x="114963" y="461983"/>
                    <a:pt x="118261" y="432681"/>
                  </a:cubicBezTo>
                  <a:cubicBezTo>
                    <a:pt x="120915" y="409065"/>
                    <a:pt x="114850" y="386208"/>
                    <a:pt x="113447" y="362933"/>
                  </a:cubicBezTo>
                  <a:cubicBezTo>
                    <a:pt x="112575" y="348491"/>
                    <a:pt x="109088" y="333593"/>
                    <a:pt x="101544" y="322790"/>
                  </a:cubicBezTo>
                  <a:cubicBezTo>
                    <a:pt x="92295" y="309485"/>
                    <a:pt x="86003" y="294171"/>
                    <a:pt x="73949" y="282458"/>
                  </a:cubicBezTo>
                  <a:cubicBezTo>
                    <a:pt x="39795" y="249252"/>
                    <a:pt x="13943" y="210852"/>
                    <a:pt x="4959" y="163052"/>
                  </a:cubicBezTo>
                  <a:cubicBezTo>
                    <a:pt x="-2888" y="121317"/>
                    <a:pt x="-2736" y="80151"/>
                    <a:pt x="15080" y="40387"/>
                  </a:cubicBezTo>
                  <a:cubicBezTo>
                    <a:pt x="17620" y="34701"/>
                    <a:pt x="20842" y="31707"/>
                    <a:pt x="26907" y="31669"/>
                  </a:cubicBezTo>
                  <a:cubicBezTo>
                    <a:pt x="36042" y="26286"/>
                    <a:pt x="43510" y="31782"/>
                    <a:pt x="49954" y="36559"/>
                  </a:cubicBezTo>
                  <a:cubicBezTo>
                    <a:pt x="57232" y="41979"/>
                    <a:pt x="63259" y="49030"/>
                    <a:pt x="68187" y="57028"/>
                  </a:cubicBezTo>
                  <a:cubicBezTo>
                    <a:pt x="89528" y="91750"/>
                    <a:pt x="118072" y="119953"/>
                    <a:pt x="149799" y="145085"/>
                  </a:cubicBezTo>
                  <a:cubicBezTo>
                    <a:pt x="158859" y="152249"/>
                    <a:pt x="161664" y="151680"/>
                    <a:pt x="165834" y="142659"/>
                  </a:cubicBezTo>
                  <a:cubicBezTo>
                    <a:pt x="181603" y="108505"/>
                    <a:pt x="208706" y="86292"/>
                    <a:pt x="241381" y="69878"/>
                  </a:cubicBezTo>
                  <a:cubicBezTo>
                    <a:pt x="284822" y="48044"/>
                    <a:pt x="330954" y="36596"/>
                    <a:pt x="379437" y="33640"/>
                  </a:cubicBezTo>
                  <a:cubicBezTo>
                    <a:pt x="396684" y="32578"/>
                    <a:pt x="413856" y="30569"/>
                    <a:pt x="431103" y="31707"/>
                  </a:cubicBezTo>
                  <a:cubicBezTo>
                    <a:pt x="463286" y="33791"/>
                    <a:pt x="494407" y="39894"/>
                    <a:pt x="520790" y="60061"/>
                  </a:cubicBezTo>
                  <a:cubicBezTo>
                    <a:pt x="535422" y="71243"/>
                    <a:pt x="549902" y="82577"/>
                    <a:pt x="562714" y="95920"/>
                  </a:cubicBezTo>
                  <a:cubicBezTo>
                    <a:pt x="572115" y="105738"/>
                    <a:pt x="573214" y="105018"/>
                    <a:pt x="583260" y="96602"/>
                  </a:cubicBezTo>
                  <a:cubicBezTo>
                    <a:pt x="607937" y="75943"/>
                    <a:pt x="630112" y="52328"/>
                    <a:pt x="657139" y="34512"/>
                  </a:cubicBezTo>
                  <a:cubicBezTo>
                    <a:pt x="661877" y="31365"/>
                    <a:pt x="664152" y="26513"/>
                    <a:pt x="666767" y="21851"/>
                  </a:cubicBezTo>
                  <a:cubicBezTo>
                    <a:pt x="671506" y="13360"/>
                    <a:pt x="676926" y="5248"/>
                    <a:pt x="686441" y="1685"/>
                  </a:cubicBezTo>
                  <a:cubicBezTo>
                    <a:pt x="692733" y="-666"/>
                    <a:pt x="699632" y="-1992"/>
                    <a:pt x="701490" y="7788"/>
                  </a:cubicBezTo>
                  <a:cubicBezTo>
                    <a:pt x="705318" y="25414"/>
                    <a:pt x="709374" y="42965"/>
                    <a:pt x="704977" y="61160"/>
                  </a:cubicBezTo>
                  <a:cubicBezTo>
                    <a:pt x="704409" y="63510"/>
                    <a:pt x="705508" y="66429"/>
                    <a:pt x="706380" y="68893"/>
                  </a:cubicBezTo>
                  <a:cubicBezTo>
                    <a:pt x="724499" y="120408"/>
                    <a:pt x="722111" y="173022"/>
                    <a:pt x="697585" y="219647"/>
                  </a:cubicBezTo>
                  <a:cubicBezTo>
                    <a:pt x="670141" y="271882"/>
                    <a:pt x="651681" y="328021"/>
                    <a:pt x="622606" y="379271"/>
                  </a:cubicBezTo>
                  <a:cubicBezTo>
                    <a:pt x="609567" y="402242"/>
                    <a:pt x="596982" y="425479"/>
                    <a:pt x="583904" y="448450"/>
                  </a:cubicBezTo>
                  <a:cubicBezTo>
                    <a:pt x="581326" y="452923"/>
                    <a:pt x="579166" y="457168"/>
                    <a:pt x="580037" y="462437"/>
                  </a:cubicBezTo>
                  <a:cubicBezTo>
                    <a:pt x="585458" y="496440"/>
                    <a:pt x="590917" y="530404"/>
                    <a:pt x="596375" y="564406"/>
                  </a:cubicBezTo>
                  <a:cubicBezTo>
                    <a:pt x="598346" y="567438"/>
                    <a:pt x="597816" y="570471"/>
                    <a:pt x="595693" y="572935"/>
                  </a:cubicBezTo>
                  <a:cubicBezTo>
                    <a:pt x="583639" y="586960"/>
                    <a:pt x="574389" y="602957"/>
                    <a:pt x="564231" y="618309"/>
                  </a:cubicBezTo>
                  <a:cubicBezTo>
                    <a:pt x="562980" y="620204"/>
                    <a:pt x="561160" y="621720"/>
                    <a:pt x="559037" y="622782"/>
                  </a:cubicBezTo>
                  <a:cubicBezTo>
                    <a:pt x="548120" y="625246"/>
                    <a:pt x="548120" y="625246"/>
                    <a:pt x="551835" y="637603"/>
                  </a:cubicBezTo>
                  <a:cubicBezTo>
                    <a:pt x="548158" y="652993"/>
                    <a:pt x="539174" y="666071"/>
                    <a:pt x="532617" y="680134"/>
                  </a:cubicBezTo>
                  <a:cubicBezTo>
                    <a:pt x="514725" y="718571"/>
                    <a:pt x="497174" y="757198"/>
                    <a:pt x="480457" y="796166"/>
                  </a:cubicBezTo>
                  <a:cubicBezTo>
                    <a:pt x="478107" y="801738"/>
                    <a:pt x="476098" y="807879"/>
                    <a:pt x="468934" y="809319"/>
                  </a:cubicBezTo>
                  <a:close/>
                </a:path>
              </a:pathLst>
            </a:custGeom>
            <a:solidFill>
              <a:srgbClr val="FDCF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5931076" y="3438834"/>
              <a:ext cx="905629" cy="1154232"/>
            </a:xfrm>
            <a:custGeom>
              <a:rect b="b" l="l" r="r" t="t"/>
              <a:pathLst>
                <a:path extrusionOk="0" h="1154232" w="905629">
                  <a:moveTo>
                    <a:pt x="757036" y="0"/>
                  </a:moveTo>
                  <a:cubicBezTo>
                    <a:pt x="766020" y="3070"/>
                    <a:pt x="761888" y="10045"/>
                    <a:pt x="761206" y="15466"/>
                  </a:cubicBezTo>
                  <a:cubicBezTo>
                    <a:pt x="758059" y="40977"/>
                    <a:pt x="754307" y="66450"/>
                    <a:pt x="761888" y="91847"/>
                  </a:cubicBezTo>
                  <a:cubicBezTo>
                    <a:pt x="762419" y="93667"/>
                    <a:pt x="762684" y="95638"/>
                    <a:pt x="763480" y="97344"/>
                  </a:cubicBezTo>
                  <a:cubicBezTo>
                    <a:pt x="766967" y="104773"/>
                    <a:pt x="768711" y="111293"/>
                    <a:pt x="778529" y="116297"/>
                  </a:cubicBezTo>
                  <a:cubicBezTo>
                    <a:pt x="823107" y="139041"/>
                    <a:pt x="866586" y="164097"/>
                    <a:pt x="905629" y="195976"/>
                  </a:cubicBezTo>
                  <a:cubicBezTo>
                    <a:pt x="888912" y="192072"/>
                    <a:pt x="874470" y="182671"/>
                    <a:pt x="858512" y="176909"/>
                  </a:cubicBezTo>
                  <a:cubicBezTo>
                    <a:pt x="854986" y="175621"/>
                    <a:pt x="851461" y="174256"/>
                    <a:pt x="847936" y="172929"/>
                  </a:cubicBezTo>
                  <a:cubicBezTo>
                    <a:pt x="811204" y="156667"/>
                    <a:pt x="773563" y="142187"/>
                    <a:pt x="738045" y="123613"/>
                  </a:cubicBezTo>
                  <a:cubicBezTo>
                    <a:pt x="707227" y="107465"/>
                    <a:pt x="676636" y="117320"/>
                    <a:pt x="645818" y="117624"/>
                  </a:cubicBezTo>
                  <a:cubicBezTo>
                    <a:pt x="640132" y="117662"/>
                    <a:pt x="639905" y="123158"/>
                    <a:pt x="638275" y="126608"/>
                  </a:cubicBezTo>
                  <a:cubicBezTo>
                    <a:pt x="601013" y="204695"/>
                    <a:pt x="563940" y="282820"/>
                    <a:pt x="526830" y="360983"/>
                  </a:cubicBezTo>
                  <a:cubicBezTo>
                    <a:pt x="405984" y="615525"/>
                    <a:pt x="285139" y="870104"/>
                    <a:pt x="164293" y="1124608"/>
                  </a:cubicBezTo>
                  <a:cubicBezTo>
                    <a:pt x="163307" y="1126655"/>
                    <a:pt x="161981" y="1128513"/>
                    <a:pt x="160843" y="1130446"/>
                  </a:cubicBezTo>
                  <a:cubicBezTo>
                    <a:pt x="155385" y="1136700"/>
                    <a:pt x="147804" y="1137838"/>
                    <a:pt x="140222" y="1138975"/>
                  </a:cubicBezTo>
                  <a:cubicBezTo>
                    <a:pt x="107774" y="1143865"/>
                    <a:pt x="75326" y="1148679"/>
                    <a:pt x="42841" y="1153114"/>
                  </a:cubicBezTo>
                  <a:cubicBezTo>
                    <a:pt x="36662" y="1153948"/>
                    <a:pt x="29877" y="1155995"/>
                    <a:pt x="24228" y="1150915"/>
                  </a:cubicBezTo>
                  <a:cubicBezTo>
                    <a:pt x="16458" y="1149475"/>
                    <a:pt x="6602" y="1157473"/>
                    <a:pt x="1750" y="1150688"/>
                  </a:cubicBezTo>
                  <a:cubicBezTo>
                    <a:pt x="-1813" y="1145684"/>
                    <a:pt x="1106" y="1135867"/>
                    <a:pt x="1485" y="1128172"/>
                  </a:cubicBezTo>
                  <a:cubicBezTo>
                    <a:pt x="5048" y="1054216"/>
                    <a:pt x="8725" y="980223"/>
                    <a:pt x="12212" y="906267"/>
                  </a:cubicBezTo>
                  <a:cubicBezTo>
                    <a:pt x="14866" y="850317"/>
                    <a:pt x="16609" y="794292"/>
                    <a:pt x="20059" y="738380"/>
                  </a:cubicBezTo>
                  <a:cubicBezTo>
                    <a:pt x="23129" y="688646"/>
                    <a:pt x="20514" y="638534"/>
                    <a:pt x="28512" y="589180"/>
                  </a:cubicBezTo>
                  <a:cubicBezTo>
                    <a:pt x="41779" y="507188"/>
                    <a:pt x="81770" y="439411"/>
                    <a:pt x="142876" y="384485"/>
                  </a:cubicBezTo>
                  <a:cubicBezTo>
                    <a:pt x="240485" y="296770"/>
                    <a:pt x="353522" y="236385"/>
                    <a:pt x="479447" y="200032"/>
                  </a:cubicBezTo>
                  <a:cubicBezTo>
                    <a:pt x="498287" y="194612"/>
                    <a:pt x="517657" y="192034"/>
                    <a:pt x="537065" y="190063"/>
                  </a:cubicBezTo>
                  <a:cubicBezTo>
                    <a:pt x="542940" y="189456"/>
                    <a:pt x="546769" y="186955"/>
                    <a:pt x="550825" y="183164"/>
                  </a:cubicBezTo>
                  <a:cubicBezTo>
                    <a:pt x="608556" y="128579"/>
                    <a:pt x="665113" y="72742"/>
                    <a:pt x="725915" y="21493"/>
                  </a:cubicBezTo>
                  <a:cubicBezTo>
                    <a:pt x="735581" y="13305"/>
                    <a:pt x="745209" y="5042"/>
                    <a:pt x="757036" y="0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2"/>
            <p:cNvSpPr/>
            <p:nvPr/>
          </p:nvSpPr>
          <p:spPr>
            <a:xfrm>
              <a:off x="6605593" y="2516871"/>
              <a:ext cx="678153" cy="560848"/>
            </a:xfrm>
            <a:custGeom>
              <a:rect b="b" l="l" r="r" t="t"/>
              <a:pathLst>
                <a:path extrusionOk="0" h="560848" w="678153">
                  <a:moveTo>
                    <a:pt x="674846" y="409051"/>
                  </a:moveTo>
                  <a:cubicBezTo>
                    <a:pt x="670259" y="404426"/>
                    <a:pt x="665445" y="404843"/>
                    <a:pt x="660328" y="408217"/>
                  </a:cubicBezTo>
                  <a:cubicBezTo>
                    <a:pt x="654111" y="412311"/>
                    <a:pt x="648122" y="417314"/>
                    <a:pt x="645696" y="424062"/>
                  </a:cubicBezTo>
                  <a:cubicBezTo>
                    <a:pt x="641905" y="434751"/>
                    <a:pt x="633414" y="439869"/>
                    <a:pt x="625226" y="446123"/>
                  </a:cubicBezTo>
                  <a:cubicBezTo>
                    <a:pt x="599564" y="465683"/>
                    <a:pt x="575417" y="487138"/>
                    <a:pt x="553052" y="510375"/>
                  </a:cubicBezTo>
                  <a:cubicBezTo>
                    <a:pt x="548428" y="515189"/>
                    <a:pt x="546646" y="514468"/>
                    <a:pt x="542628" y="510488"/>
                  </a:cubicBezTo>
                  <a:cubicBezTo>
                    <a:pt x="528792" y="496652"/>
                    <a:pt x="513895" y="483954"/>
                    <a:pt x="498694" y="471558"/>
                  </a:cubicBezTo>
                  <a:cubicBezTo>
                    <a:pt x="470265" y="448435"/>
                    <a:pt x="437172" y="439338"/>
                    <a:pt x="401540" y="438352"/>
                  </a:cubicBezTo>
                  <a:cubicBezTo>
                    <a:pt x="346993" y="436874"/>
                    <a:pt x="293317" y="444228"/>
                    <a:pt x="242447" y="464053"/>
                  </a:cubicBezTo>
                  <a:cubicBezTo>
                    <a:pt x="197642" y="481528"/>
                    <a:pt x="158181" y="506925"/>
                    <a:pt x="140100" y="555294"/>
                  </a:cubicBezTo>
                  <a:cubicBezTo>
                    <a:pt x="138242" y="560222"/>
                    <a:pt x="136878" y="562951"/>
                    <a:pt x="130699" y="558857"/>
                  </a:cubicBezTo>
                  <a:cubicBezTo>
                    <a:pt x="94650" y="534862"/>
                    <a:pt x="65538" y="503514"/>
                    <a:pt x="41012" y="468715"/>
                  </a:cubicBezTo>
                  <a:cubicBezTo>
                    <a:pt x="29678" y="452643"/>
                    <a:pt x="19064" y="438921"/>
                    <a:pt x="149" y="432970"/>
                  </a:cubicBezTo>
                  <a:cubicBezTo>
                    <a:pt x="-1860" y="338279"/>
                    <a:pt x="16411" y="247872"/>
                    <a:pt x="57805" y="162507"/>
                  </a:cubicBezTo>
                  <a:cubicBezTo>
                    <a:pt x="66030" y="145563"/>
                    <a:pt x="75621" y="128884"/>
                    <a:pt x="88281" y="115276"/>
                  </a:cubicBezTo>
                  <a:cubicBezTo>
                    <a:pt x="119441" y="81766"/>
                    <a:pt x="155982" y="55649"/>
                    <a:pt x="199082" y="38667"/>
                  </a:cubicBezTo>
                  <a:cubicBezTo>
                    <a:pt x="258102" y="15392"/>
                    <a:pt x="318487" y="268"/>
                    <a:pt x="382284" y="2"/>
                  </a:cubicBezTo>
                  <a:cubicBezTo>
                    <a:pt x="466436" y="-339"/>
                    <a:pt x="527845" y="39122"/>
                    <a:pt x="571930" y="108225"/>
                  </a:cubicBezTo>
                  <a:cubicBezTo>
                    <a:pt x="607562" y="164099"/>
                    <a:pt x="633376" y="224446"/>
                    <a:pt x="652860" y="287788"/>
                  </a:cubicBezTo>
                  <a:cubicBezTo>
                    <a:pt x="662109" y="317772"/>
                    <a:pt x="672154" y="347453"/>
                    <a:pt x="676627" y="378650"/>
                  </a:cubicBezTo>
                  <a:cubicBezTo>
                    <a:pt x="678106" y="388771"/>
                    <a:pt x="679811" y="399157"/>
                    <a:pt x="674846" y="409051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2"/>
            <p:cNvSpPr/>
            <p:nvPr/>
          </p:nvSpPr>
          <p:spPr>
            <a:xfrm>
              <a:off x="7047844" y="3472621"/>
              <a:ext cx="848497" cy="625443"/>
            </a:xfrm>
            <a:custGeom>
              <a:rect b="b" l="l" r="r" t="t"/>
              <a:pathLst>
                <a:path extrusionOk="0" h="625443" w="848497">
                  <a:moveTo>
                    <a:pt x="87867" y="65641"/>
                  </a:moveTo>
                  <a:cubicBezTo>
                    <a:pt x="100035" y="46347"/>
                    <a:pt x="111521" y="26522"/>
                    <a:pt x="127441" y="9881"/>
                  </a:cubicBezTo>
                  <a:cubicBezTo>
                    <a:pt x="147873" y="-5623"/>
                    <a:pt x="160079" y="-3197"/>
                    <a:pt x="173763" y="19395"/>
                  </a:cubicBezTo>
                  <a:cubicBezTo>
                    <a:pt x="188054" y="43011"/>
                    <a:pt x="201814" y="66930"/>
                    <a:pt x="216294" y="90432"/>
                  </a:cubicBezTo>
                  <a:cubicBezTo>
                    <a:pt x="249083" y="143804"/>
                    <a:pt x="296239" y="173447"/>
                    <a:pt x="359012" y="181597"/>
                  </a:cubicBezTo>
                  <a:cubicBezTo>
                    <a:pt x="414734" y="188837"/>
                    <a:pt x="470836" y="195092"/>
                    <a:pt x="525535" y="208965"/>
                  </a:cubicBezTo>
                  <a:cubicBezTo>
                    <a:pt x="607868" y="229852"/>
                    <a:pt x="670262" y="278145"/>
                    <a:pt x="717531" y="347930"/>
                  </a:cubicBezTo>
                  <a:cubicBezTo>
                    <a:pt x="767757" y="422075"/>
                    <a:pt x="803389" y="503233"/>
                    <a:pt x="834814" y="586551"/>
                  </a:cubicBezTo>
                  <a:cubicBezTo>
                    <a:pt x="839666" y="599402"/>
                    <a:pt x="843949" y="612479"/>
                    <a:pt x="848498" y="625443"/>
                  </a:cubicBezTo>
                  <a:cubicBezTo>
                    <a:pt x="752064" y="583443"/>
                    <a:pt x="655592" y="541481"/>
                    <a:pt x="559158" y="499442"/>
                  </a:cubicBezTo>
                  <a:cubicBezTo>
                    <a:pt x="374705" y="419043"/>
                    <a:pt x="190252" y="338605"/>
                    <a:pt x="5800" y="258168"/>
                  </a:cubicBezTo>
                  <a:cubicBezTo>
                    <a:pt x="3753" y="257296"/>
                    <a:pt x="1933" y="255969"/>
                    <a:pt x="0" y="254832"/>
                  </a:cubicBezTo>
                  <a:cubicBezTo>
                    <a:pt x="24412" y="196267"/>
                    <a:pt x="50946" y="138687"/>
                    <a:pt x="78883" y="81751"/>
                  </a:cubicBezTo>
                  <a:cubicBezTo>
                    <a:pt x="79338" y="74966"/>
                    <a:pt x="80058" y="68332"/>
                    <a:pt x="87867" y="65641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6199801" y="5591124"/>
              <a:ext cx="717531" cy="369972"/>
            </a:xfrm>
            <a:custGeom>
              <a:rect b="b" l="l" r="r" t="t"/>
              <a:pathLst>
                <a:path extrusionOk="0" h="369972" w="717531">
                  <a:moveTo>
                    <a:pt x="0" y="0"/>
                  </a:moveTo>
                  <a:cubicBezTo>
                    <a:pt x="123461" y="54509"/>
                    <a:pt x="246960" y="109057"/>
                    <a:pt x="370422" y="163566"/>
                  </a:cubicBezTo>
                  <a:cubicBezTo>
                    <a:pt x="485127" y="214247"/>
                    <a:pt x="599870" y="264890"/>
                    <a:pt x="714574" y="315609"/>
                  </a:cubicBezTo>
                  <a:cubicBezTo>
                    <a:pt x="715598" y="316064"/>
                    <a:pt x="716546" y="316784"/>
                    <a:pt x="717531" y="317429"/>
                  </a:cubicBezTo>
                  <a:cubicBezTo>
                    <a:pt x="677767" y="316215"/>
                    <a:pt x="638003" y="314927"/>
                    <a:pt x="598202" y="313789"/>
                  </a:cubicBezTo>
                  <a:cubicBezTo>
                    <a:pt x="556050" y="312576"/>
                    <a:pt x="513822" y="307649"/>
                    <a:pt x="471784" y="310681"/>
                  </a:cubicBezTo>
                  <a:cubicBezTo>
                    <a:pt x="434484" y="313373"/>
                    <a:pt x="397487" y="320234"/>
                    <a:pt x="360339" y="325275"/>
                  </a:cubicBezTo>
                  <a:cubicBezTo>
                    <a:pt x="306929" y="332553"/>
                    <a:pt x="253480" y="339718"/>
                    <a:pt x="200070" y="347185"/>
                  </a:cubicBezTo>
                  <a:cubicBezTo>
                    <a:pt x="163377" y="352302"/>
                    <a:pt x="126721" y="357761"/>
                    <a:pt x="90066" y="363106"/>
                  </a:cubicBezTo>
                  <a:cubicBezTo>
                    <a:pt x="72780" y="363523"/>
                    <a:pt x="55798" y="366858"/>
                    <a:pt x="38816" y="369550"/>
                  </a:cubicBezTo>
                  <a:cubicBezTo>
                    <a:pt x="30401" y="370877"/>
                    <a:pt x="27482" y="369436"/>
                    <a:pt x="27634" y="360111"/>
                  </a:cubicBezTo>
                  <a:cubicBezTo>
                    <a:pt x="28544" y="310567"/>
                    <a:pt x="28619" y="261062"/>
                    <a:pt x="29226" y="211518"/>
                  </a:cubicBezTo>
                  <a:cubicBezTo>
                    <a:pt x="29681" y="174407"/>
                    <a:pt x="20015" y="138624"/>
                    <a:pt x="15200" y="102234"/>
                  </a:cubicBezTo>
                  <a:cubicBezTo>
                    <a:pt x="10652" y="68004"/>
                    <a:pt x="2653" y="34419"/>
                    <a:pt x="0" y="0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2"/>
            <p:cNvSpPr/>
            <p:nvPr/>
          </p:nvSpPr>
          <p:spPr>
            <a:xfrm>
              <a:off x="5750458" y="4569280"/>
              <a:ext cx="341461" cy="726363"/>
            </a:xfrm>
            <a:custGeom>
              <a:rect b="b" l="l" r="r" t="t"/>
              <a:pathLst>
                <a:path extrusionOk="0" h="726363" w="341461">
                  <a:moveTo>
                    <a:pt x="204846" y="20469"/>
                  </a:moveTo>
                  <a:cubicBezTo>
                    <a:pt x="240592" y="15011"/>
                    <a:pt x="276338" y="9552"/>
                    <a:pt x="312084" y="4170"/>
                  </a:cubicBezTo>
                  <a:cubicBezTo>
                    <a:pt x="321864" y="2691"/>
                    <a:pt x="331681" y="1403"/>
                    <a:pt x="341461" y="0"/>
                  </a:cubicBezTo>
                  <a:cubicBezTo>
                    <a:pt x="326412" y="32296"/>
                    <a:pt x="311515" y="64668"/>
                    <a:pt x="296353" y="96927"/>
                  </a:cubicBezTo>
                  <a:cubicBezTo>
                    <a:pt x="208182" y="284336"/>
                    <a:pt x="119898" y="471746"/>
                    <a:pt x="31728" y="659193"/>
                  </a:cubicBezTo>
                  <a:cubicBezTo>
                    <a:pt x="22933" y="677919"/>
                    <a:pt x="14821" y="696986"/>
                    <a:pt x="6217" y="715825"/>
                  </a:cubicBezTo>
                  <a:cubicBezTo>
                    <a:pt x="4549" y="719502"/>
                    <a:pt x="4170" y="724127"/>
                    <a:pt x="0" y="726363"/>
                  </a:cubicBezTo>
                  <a:cubicBezTo>
                    <a:pt x="2047" y="647518"/>
                    <a:pt x="10159" y="569772"/>
                    <a:pt x="39044" y="495475"/>
                  </a:cubicBezTo>
                  <a:cubicBezTo>
                    <a:pt x="55950" y="451958"/>
                    <a:pt x="79983" y="412233"/>
                    <a:pt x="106024" y="373985"/>
                  </a:cubicBezTo>
                  <a:cubicBezTo>
                    <a:pt x="122931" y="349080"/>
                    <a:pt x="127745" y="321901"/>
                    <a:pt x="132521" y="293623"/>
                  </a:cubicBezTo>
                  <a:cubicBezTo>
                    <a:pt x="144120" y="224671"/>
                    <a:pt x="166561" y="158676"/>
                    <a:pt x="190252" y="93212"/>
                  </a:cubicBezTo>
                  <a:cubicBezTo>
                    <a:pt x="198857" y="69407"/>
                    <a:pt x="204202" y="45563"/>
                    <a:pt x="204846" y="20469"/>
                  </a:cubicBezTo>
                  <a:close/>
                </a:path>
              </a:pathLst>
            </a:custGeom>
            <a:solidFill>
              <a:srgbClr val="FDCF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7122815" y="3538262"/>
              <a:ext cx="12896" cy="16110"/>
            </a:xfrm>
            <a:custGeom>
              <a:rect b="b" l="l" r="r" t="t"/>
              <a:pathLst>
                <a:path extrusionOk="0" h="16110" w="12896">
                  <a:moveTo>
                    <a:pt x="12896" y="0"/>
                  </a:moveTo>
                  <a:cubicBezTo>
                    <a:pt x="9902" y="5383"/>
                    <a:pt x="6869" y="10727"/>
                    <a:pt x="3875" y="16110"/>
                  </a:cubicBezTo>
                  <a:cubicBezTo>
                    <a:pt x="-2304" y="872"/>
                    <a:pt x="-2304" y="834"/>
                    <a:pt x="12896" y="0"/>
                  </a:cubicBezTo>
                  <a:close/>
                </a:path>
              </a:pathLst>
            </a:custGeom>
            <a:solidFill>
              <a:srgbClr val="4FB7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5938626" y="3611270"/>
              <a:ext cx="2528966" cy="2665126"/>
            </a:xfrm>
            <a:custGeom>
              <a:rect b="b" l="l" r="r" t="t"/>
              <a:pathLst>
                <a:path extrusionOk="0" h="2665126" w="2528966">
                  <a:moveTo>
                    <a:pt x="847967" y="0"/>
                  </a:moveTo>
                  <a:lnTo>
                    <a:pt x="2528967" y="746681"/>
                  </a:lnTo>
                  <a:lnTo>
                    <a:pt x="1776562" y="2665126"/>
                  </a:lnTo>
                  <a:lnTo>
                    <a:pt x="0" y="1865187"/>
                  </a:lnTo>
                  <a:close/>
                </a:path>
              </a:pathLst>
            </a:custGeom>
            <a:solidFill>
              <a:srgbClr val="C1A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2"/>
            <p:cNvSpPr/>
            <p:nvPr/>
          </p:nvSpPr>
          <p:spPr>
            <a:xfrm>
              <a:off x="5746668" y="3538262"/>
              <a:ext cx="1046710" cy="1920037"/>
            </a:xfrm>
            <a:custGeom>
              <a:rect b="b" l="l" r="r" t="t"/>
              <a:pathLst>
                <a:path extrusionOk="0" h="1920037" w="1046710">
                  <a:moveTo>
                    <a:pt x="1046711" y="54851"/>
                  </a:moveTo>
                  <a:lnTo>
                    <a:pt x="837012" y="0"/>
                  </a:lnTo>
                  <a:lnTo>
                    <a:pt x="0" y="1768904"/>
                  </a:lnTo>
                  <a:lnTo>
                    <a:pt x="198743" y="1920037"/>
                  </a:lnTo>
                  <a:close/>
                </a:path>
              </a:pathLst>
            </a:custGeom>
            <a:solidFill>
              <a:srgbClr val="997F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5648724" y="5231513"/>
              <a:ext cx="528333" cy="447087"/>
            </a:xfrm>
            <a:custGeom>
              <a:rect b="b" l="l" r="r" t="t"/>
              <a:pathLst>
                <a:path extrusionOk="0" h="447087" w="528333">
                  <a:moveTo>
                    <a:pt x="91197" y="93810"/>
                  </a:moveTo>
                  <a:cubicBezTo>
                    <a:pt x="100294" y="89906"/>
                    <a:pt x="108558" y="83955"/>
                    <a:pt x="118489" y="82173"/>
                  </a:cubicBezTo>
                  <a:cubicBezTo>
                    <a:pt x="123455" y="81263"/>
                    <a:pt x="124744" y="76980"/>
                    <a:pt x="127132" y="73644"/>
                  </a:cubicBezTo>
                  <a:cubicBezTo>
                    <a:pt x="140134" y="55676"/>
                    <a:pt x="148473" y="34638"/>
                    <a:pt x="163825" y="18187"/>
                  </a:cubicBezTo>
                  <a:cubicBezTo>
                    <a:pt x="169057" y="12577"/>
                    <a:pt x="174401" y="7156"/>
                    <a:pt x="180732" y="2683"/>
                  </a:cubicBezTo>
                  <a:cubicBezTo>
                    <a:pt x="187669" y="-2207"/>
                    <a:pt x="192710" y="-311"/>
                    <a:pt x="194189" y="7535"/>
                  </a:cubicBezTo>
                  <a:cubicBezTo>
                    <a:pt x="197790" y="27057"/>
                    <a:pt x="204689" y="46048"/>
                    <a:pt x="204878" y="66063"/>
                  </a:cubicBezTo>
                  <a:cubicBezTo>
                    <a:pt x="204954" y="74554"/>
                    <a:pt x="208176" y="75843"/>
                    <a:pt x="215151" y="74402"/>
                  </a:cubicBezTo>
                  <a:cubicBezTo>
                    <a:pt x="227584" y="71825"/>
                    <a:pt x="237402" y="64623"/>
                    <a:pt x="246954" y="56814"/>
                  </a:cubicBezTo>
                  <a:cubicBezTo>
                    <a:pt x="250783" y="53668"/>
                    <a:pt x="254839" y="50863"/>
                    <a:pt x="258857" y="47944"/>
                  </a:cubicBezTo>
                  <a:cubicBezTo>
                    <a:pt x="279023" y="33350"/>
                    <a:pt x="299644" y="31037"/>
                    <a:pt x="320986" y="45480"/>
                  </a:cubicBezTo>
                  <a:cubicBezTo>
                    <a:pt x="348771" y="62007"/>
                    <a:pt x="380916" y="62917"/>
                    <a:pt x="411203" y="70346"/>
                  </a:cubicBezTo>
                  <a:cubicBezTo>
                    <a:pt x="437358" y="76752"/>
                    <a:pt x="463362" y="83045"/>
                    <a:pt x="485537" y="99459"/>
                  </a:cubicBezTo>
                  <a:cubicBezTo>
                    <a:pt x="495545" y="106850"/>
                    <a:pt x="504150" y="115493"/>
                    <a:pt x="509987" y="126562"/>
                  </a:cubicBezTo>
                  <a:cubicBezTo>
                    <a:pt x="516090" y="138161"/>
                    <a:pt x="517189" y="149495"/>
                    <a:pt x="509305" y="161170"/>
                  </a:cubicBezTo>
                  <a:cubicBezTo>
                    <a:pt x="500965" y="173566"/>
                    <a:pt x="494483" y="187060"/>
                    <a:pt x="487926" y="200517"/>
                  </a:cubicBezTo>
                  <a:cubicBezTo>
                    <a:pt x="478449" y="220001"/>
                    <a:pt x="477994" y="239068"/>
                    <a:pt x="486030" y="259310"/>
                  </a:cubicBezTo>
                  <a:cubicBezTo>
                    <a:pt x="495355" y="282698"/>
                    <a:pt x="508623" y="303585"/>
                    <a:pt x="522762" y="324130"/>
                  </a:cubicBezTo>
                  <a:cubicBezTo>
                    <a:pt x="524695" y="326935"/>
                    <a:pt x="526476" y="329892"/>
                    <a:pt x="528334" y="332811"/>
                  </a:cubicBezTo>
                  <a:cubicBezTo>
                    <a:pt x="504680" y="362984"/>
                    <a:pt x="482164" y="394105"/>
                    <a:pt x="454795" y="421171"/>
                  </a:cubicBezTo>
                  <a:cubicBezTo>
                    <a:pt x="446608" y="429282"/>
                    <a:pt x="437927" y="436826"/>
                    <a:pt x="427503" y="442095"/>
                  </a:cubicBezTo>
                  <a:cubicBezTo>
                    <a:pt x="412302" y="449790"/>
                    <a:pt x="395093" y="449297"/>
                    <a:pt x="385919" y="435613"/>
                  </a:cubicBezTo>
                  <a:cubicBezTo>
                    <a:pt x="378414" y="424468"/>
                    <a:pt x="370757" y="428903"/>
                    <a:pt x="362531" y="428638"/>
                  </a:cubicBezTo>
                  <a:cubicBezTo>
                    <a:pt x="289068" y="426250"/>
                    <a:pt x="215113" y="434324"/>
                    <a:pt x="142370" y="418479"/>
                  </a:cubicBezTo>
                  <a:cubicBezTo>
                    <a:pt x="99233" y="409078"/>
                    <a:pt x="76603" y="384818"/>
                    <a:pt x="73987" y="347329"/>
                  </a:cubicBezTo>
                  <a:cubicBezTo>
                    <a:pt x="73722" y="343311"/>
                    <a:pt x="70917" y="336980"/>
                    <a:pt x="82251" y="340278"/>
                  </a:cubicBezTo>
                  <a:cubicBezTo>
                    <a:pt x="65951" y="323978"/>
                    <a:pt x="50864" y="310067"/>
                    <a:pt x="37824" y="294222"/>
                  </a:cubicBezTo>
                  <a:cubicBezTo>
                    <a:pt x="28310" y="282622"/>
                    <a:pt x="19326" y="270682"/>
                    <a:pt x="12351" y="257377"/>
                  </a:cubicBezTo>
                  <a:cubicBezTo>
                    <a:pt x="-6678" y="221024"/>
                    <a:pt x="-4100" y="193239"/>
                    <a:pt x="22738" y="162004"/>
                  </a:cubicBezTo>
                  <a:cubicBezTo>
                    <a:pt x="43776" y="137517"/>
                    <a:pt x="68453" y="116592"/>
                    <a:pt x="91197" y="93810"/>
                  </a:cubicBezTo>
                  <a:close/>
                </a:path>
              </a:pathLst>
            </a:custGeom>
            <a:solidFill>
              <a:srgbClr val="C2B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8247128" y="4270665"/>
              <a:ext cx="324883" cy="648024"/>
            </a:xfrm>
            <a:custGeom>
              <a:rect b="b" l="l" r="r" t="t"/>
              <a:pathLst>
                <a:path extrusionOk="0" h="648024" w="324883">
                  <a:moveTo>
                    <a:pt x="0" y="647998"/>
                  </a:moveTo>
                  <a:cubicBezTo>
                    <a:pt x="25132" y="584202"/>
                    <a:pt x="50188" y="520368"/>
                    <a:pt x="75396" y="456571"/>
                  </a:cubicBezTo>
                  <a:cubicBezTo>
                    <a:pt x="123613" y="334664"/>
                    <a:pt x="171678" y="212757"/>
                    <a:pt x="220426" y="91077"/>
                  </a:cubicBezTo>
                  <a:cubicBezTo>
                    <a:pt x="225581" y="78189"/>
                    <a:pt x="214778" y="80008"/>
                    <a:pt x="210191" y="75801"/>
                  </a:cubicBezTo>
                  <a:cubicBezTo>
                    <a:pt x="222473" y="54080"/>
                    <a:pt x="234452" y="32170"/>
                    <a:pt x="251813" y="13900"/>
                  </a:cubicBezTo>
                  <a:cubicBezTo>
                    <a:pt x="270842" y="-6153"/>
                    <a:pt x="286004" y="-4637"/>
                    <a:pt x="300409" y="19282"/>
                  </a:cubicBezTo>
                  <a:cubicBezTo>
                    <a:pt x="319703" y="51351"/>
                    <a:pt x="327625" y="84784"/>
                    <a:pt x="311932" y="121137"/>
                  </a:cubicBezTo>
                  <a:cubicBezTo>
                    <a:pt x="303138" y="141530"/>
                    <a:pt x="296732" y="162986"/>
                    <a:pt x="286952" y="182849"/>
                  </a:cubicBezTo>
                  <a:cubicBezTo>
                    <a:pt x="278612" y="199793"/>
                    <a:pt x="281835" y="216434"/>
                    <a:pt x="282820" y="233454"/>
                  </a:cubicBezTo>
                  <a:cubicBezTo>
                    <a:pt x="283085" y="238078"/>
                    <a:pt x="287028" y="239595"/>
                    <a:pt x="289984" y="241793"/>
                  </a:cubicBezTo>
                  <a:cubicBezTo>
                    <a:pt x="323456" y="266963"/>
                    <a:pt x="332515" y="296075"/>
                    <a:pt x="318604" y="335877"/>
                  </a:cubicBezTo>
                  <a:cubicBezTo>
                    <a:pt x="306019" y="371850"/>
                    <a:pt x="284071" y="402478"/>
                    <a:pt x="261706" y="432690"/>
                  </a:cubicBezTo>
                  <a:cubicBezTo>
                    <a:pt x="219175" y="490156"/>
                    <a:pt x="172967" y="544741"/>
                    <a:pt x="123992" y="596635"/>
                  </a:cubicBezTo>
                  <a:cubicBezTo>
                    <a:pt x="91430" y="631168"/>
                    <a:pt x="48748" y="648795"/>
                    <a:pt x="0" y="647998"/>
                  </a:cubicBezTo>
                  <a:close/>
                </a:path>
              </a:pathLst>
            </a:custGeom>
            <a:solidFill>
              <a:srgbClr val="C2B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aphicFrame>
        <p:nvGraphicFramePr>
          <p:cNvPr id="982" name="Google Shape;982;p53"/>
          <p:cNvGraphicFramePr/>
          <p:nvPr/>
        </p:nvGraphicFramePr>
        <p:xfrm>
          <a:off x="931456" y="17632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{D9375195-E6FD-42D2-B724-9367579796C8}</a:tableStyleId>
              </a:tblPr>
              <a:tblGrid>
                <a:gridCol w="2582275"/>
                <a:gridCol w="2582275"/>
                <a:gridCol w="2582275"/>
                <a:gridCol w="2582275"/>
              </a:tblGrid>
              <a:tr h="4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83" name="Google Shape;983;p53"/>
          <p:cNvSpPr/>
          <p:nvPr/>
        </p:nvSpPr>
        <p:spPr>
          <a:xfrm>
            <a:off x="1448860" y="4941168"/>
            <a:ext cx="1910036" cy="1080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4" name="Google Shape;984;p53"/>
          <p:cNvGrpSpPr/>
          <p:nvPr/>
        </p:nvGrpSpPr>
        <p:grpSpPr>
          <a:xfrm>
            <a:off x="1719802" y="5051715"/>
            <a:ext cx="1368152" cy="872368"/>
            <a:chOff x="867339" y="4843642"/>
            <a:chExt cx="1368152" cy="872368"/>
          </a:xfrm>
        </p:grpSpPr>
        <p:sp>
          <p:nvSpPr>
            <p:cNvPr id="985" name="Google Shape;985;p53"/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986" name="Google Shape;986;p53"/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7" name="Google Shape;987;p53"/>
          <p:cNvSpPr/>
          <p:nvPr/>
        </p:nvSpPr>
        <p:spPr>
          <a:xfrm>
            <a:off x="3898906" y="4941168"/>
            <a:ext cx="1910036" cy="1080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Google Shape;988;p53"/>
          <p:cNvGrpSpPr/>
          <p:nvPr/>
        </p:nvGrpSpPr>
        <p:grpSpPr>
          <a:xfrm>
            <a:off x="4169848" y="5051715"/>
            <a:ext cx="1368152" cy="872368"/>
            <a:chOff x="867339" y="4843642"/>
            <a:chExt cx="1368152" cy="872368"/>
          </a:xfrm>
        </p:grpSpPr>
        <p:sp>
          <p:nvSpPr>
            <p:cNvPr id="989" name="Google Shape;989;p53"/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990" name="Google Shape;990;p53"/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53"/>
          <p:cNvSpPr/>
          <p:nvPr/>
        </p:nvSpPr>
        <p:spPr>
          <a:xfrm>
            <a:off x="6348952" y="4941168"/>
            <a:ext cx="1910036" cy="1080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53"/>
          <p:cNvGrpSpPr/>
          <p:nvPr/>
        </p:nvGrpSpPr>
        <p:grpSpPr>
          <a:xfrm>
            <a:off x="6619894" y="5051715"/>
            <a:ext cx="1368152" cy="872368"/>
            <a:chOff x="867339" y="4843642"/>
            <a:chExt cx="1368152" cy="872368"/>
          </a:xfrm>
        </p:grpSpPr>
        <p:sp>
          <p:nvSpPr>
            <p:cNvPr id="993" name="Google Shape;993;p53"/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994" name="Google Shape;994;p53"/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53"/>
          <p:cNvSpPr/>
          <p:nvPr/>
        </p:nvSpPr>
        <p:spPr>
          <a:xfrm>
            <a:off x="8798998" y="4941168"/>
            <a:ext cx="1910036" cy="1080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6" name="Google Shape;996;p53"/>
          <p:cNvGrpSpPr/>
          <p:nvPr/>
        </p:nvGrpSpPr>
        <p:grpSpPr>
          <a:xfrm>
            <a:off x="9069940" y="5051715"/>
            <a:ext cx="1368152" cy="872368"/>
            <a:chOff x="867339" y="4843642"/>
            <a:chExt cx="1368152" cy="872368"/>
          </a:xfrm>
        </p:grpSpPr>
        <p:sp>
          <p:nvSpPr>
            <p:cNvPr id="997" name="Google Shape;997;p53"/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998" name="Google Shape;998;p53"/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9" name="Google Shape;999;p53"/>
          <p:cNvCxnSpPr>
            <a:stCxn id="983" idx="3"/>
            <a:endCxn id="987" idx="1"/>
          </p:cNvCxnSpPr>
          <p:nvPr/>
        </p:nvCxnSpPr>
        <p:spPr>
          <a:xfrm>
            <a:off x="3358896" y="5481228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000" name="Google Shape;1000;p53"/>
          <p:cNvCxnSpPr>
            <a:stCxn id="987" idx="3"/>
            <a:endCxn id="991" idx="1"/>
          </p:cNvCxnSpPr>
          <p:nvPr/>
        </p:nvCxnSpPr>
        <p:spPr>
          <a:xfrm>
            <a:off x="5808942" y="5481228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001" name="Google Shape;1001;p53"/>
          <p:cNvCxnSpPr>
            <a:stCxn id="991" idx="3"/>
            <a:endCxn id="995" idx="1"/>
          </p:cNvCxnSpPr>
          <p:nvPr/>
        </p:nvCxnSpPr>
        <p:spPr>
          <a:xfrm>
            <a:off x="8258988" y="5481228"/>
            <a:ext cx="540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4"/>
          <p:cNvSpPr/>
          <p:nvPr/>
        </p:nvSpPr>
        <p:spPr>
          <a:xfrm>
            <a:off x="6306463" y="1404260"/>
            <a:ext cx="1494614" cy="381528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4"/>
          <p:cNvSpPr txBox="1"/>
          <p:nvPr/>
        </p:nvSpPr>
        <p:spPr>
          <a:xfrm>
            <a:off x="6372910" y="1456525"/>
            <a:ext cx="12642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4"/>
          <p:cNvSpPr/>
          <p:nvPr/>
        </p:nvSpPr>
        <p:spPr>
          <a:xfrm>
            <a:off x="6306463" y="2253993"/>
            <a:ext cx="1494614" cy="381528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4"/>
          <p:cNvSpPr txBox="1"/>
          <p:nvPr/>
        </p:nvSpPr>
        <p:spPr>
          <a:xfrm>
            <a:off x="6372910" y="2306258"/>
            <a:ext cx="12642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4"/>
          <p:cNvSpPr/>
          <p:nvPr/>
        </p:nvSpPr>
        <p:spPr>
          <a:xfrm>
            <a:off x="6306463" y="558290"/>
            <a:ext cx="1494614" cy="381528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4"/>
          <p:cNvSpPr txBox="1"/>
          <p:nvPr/>
        </p:nvSpPr>
        <p:spPr>
          <a:xfrm flipH="1">
            <a:off x="6372910" y="610555"/>
            <a:ext cx="12642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4"/>
          <p:cNvSpPr/>
          <p:nvPr/>
        </p:nvSpPr>
        <p:spPr>
          <a:xfrm>
            <a:off x="7923574" y="425889"/>
            <a:ext cx="1934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1013" name="Google Shape;1013;p54"/>
          <p:cNvSpPr/>
          <p:nvPr/>
        </p:nvSpPr>
        <p:spPr>
          <a:xfrm>
            <a:off x="7923574" y="1271859"/>
            <a:ext cx="1934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1014" name="Google Shape;1014;p54"/>
          <p:cNvSpPr/>
          <p:nvPr/>
        </p:nvSpPr>
        <p:spPr>
          <a:xfrm>
            <a:off x="7923574" y="2121592"/>
            <a:ext cx="1934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1015" name="Google Shape;1015;p54"/>
          <p:cNvSpPr/>
          <p:nvPr/>
        </p:nvSpPr>
        <p:spPr>
          <a:xfrm flipH="1">
            <a:off x="4409218" y="558290"/>
            <a:ext cx="1494614" cy="381528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4"/>
          <p:cNvSpPr txBox="1"/>
          <p:nvPr/>
        </p:nvSpPr>
        <p:spPr>
          <a:xfrm flipH="1">
            <a:off x="4557263" y="610555"/>
            <a:ext cx="12642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4"/>
          <p:cNvSpPr/>
          <p:nvPr/>
        </p:nvSpPr>
        <p:spPr>
          <a:xfrm>
            <a:off x="2334154" y="425889"/>
            <a:ext cx="1934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1018" name="Google Shape;1018;p54"/>
          <p:cNvSpPr/>
          <p:nvPr/>
        </p:nvSpPr>
        <p:spPr>
          <a:xfrm flipH="1">
            <a:off x="4409218" y="1404260"/>
            <a:ext cx="1494614" cy="381528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4"/>
          <p:cNvSpPr txBox="1"/>
          <p:nvPr/>
        </p:nvSpPr>
        <p:spPr>
          <a:xfrm>
            <a:off x="4613723" y="1456525"/>
            <a:ext cx="12642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4"/>
          <p:cNvSpPr/>
          <p:nvPr/>
        </p:nvSpPr>
        <p:spPr>
          <a:xfrm>
            <a:off x="2334154" y="1271859"/>
            <a:ext cx="1934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1021" name="Google Shape;1021;p54"/>
          <p:cNvSpPr/>
          <p:nvPr/>
        </p:nvSpPr>
        <p:spPr>
          <a:xfrm flipH="1">
            <a:off x="4409218" y="2253993"/>
            <a:ext cx="1494614" cy="381528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4"/>
          <p:cNvSpPr txBox="1"/>
          <p:nvPr/>
        </p:nvSpPr>
        <p:spPr>
          <a:xfrm>
            <a:off x="4591897" y="2306258"/>
            <a:ext cx="12642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4"/>
          <p:cNvSpPr/>
          <p:nvPr/>
        </p:nvSpPr>
        <p:spPr>
          <a:xfrm>
            <a:off x="2334154" y="2121592"/>
            <a:ext cx="1934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</p:txBody>
      </p:sp>
      <p:sp>
        <p:nvSpPr>
          <p:cNvPr id="1024" name="Google Shape;1024;p54"/>
          <p:cNvSpPr txBox="1"/>
          <p:nvPr/>
        </p:nvSpPr>
        <p:spPr>
          <a:xfrm>
            <a:off x="2821578" y="5960216"/>
            <a:ext cx="65488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 DELIVERY SERVIC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8"/>
          <p:cNvGrpSpPr/>
          <p:nvPr/>
        </p:nvGrpSpPr>
        <p:grpSpPr>
          <a:xfrm>
            <a:off x="6874197" y="3049218"/>
            <a:ext cx="4797348" cy="1142884"/>
            <a:chOff x="6665542" y="2749602"/>
            <a:chExt cx="4797348" cy="1142884"/>
          </a:xfrm>
        </p:grpSpPr>
        <p:sp>
          <p:nvSpPr>
            <p:cNvPr id="198" name="Google Shape;198;p28"/>
            <p:cNvSpPr txBox="1"/>
            <p:nvPr/>
          </p:nvSpPr>
          <p:spPr>
            <a:xfrm>
              <a:off x="6665542" y="2749602"/>
              <a:ext cx="47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</a:rPr>
                <a:t>VMWare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 txBox="1"/>
            <p:nvPr/>
          </p:nvSpPr>
          <p:spPr>
            <a:xfrm>
              <a:off x="6685691" y="3512686"/>
              <a:ext cx="47772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dk1"/>
                  </a:solidFill>
                </a:rPr>
                <a:t>Install Ubuntu </a:t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030" name="Google Shape;1030;p55"/>
          <p:cNvSpPr/>
          <p:nvPr/>
        </p:nvSpPr>
        <p:spPr>
          <a:xfrm>
            <a:off x="8847471" y="1788650"/>
            <a:ext cx="2263640" cy="3456643"/>
          </a:xfrm>
          <a:custGeom>
            <a:rect b="b" l="l" r="r" t="t"/>
            <a:pathLst>
              <a:path extrusionOk="0" h="3463807" w="2204552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3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55"/>
          <p:cNvSpPr/>
          <p:nvPr/>
        </p:nvSpPr>
        <p:spPr>
          <a:xfrm>
            <a:off x="6958704" y="1788650"/>
            <a:ext cx="2263640" cy="3456643"/>
          </a:xfrm>
          <a:custGeom>
            <a:rect b="b" l="l" r="r" t="t"/>
            <a:pathLst>
              <a:path extrusionOk="0" h="3463807" w="2204552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5"/>
          <p:cNvSpPr/>
          <p:nvPr/>
        </p:nvSpPr>
        <p:spPr>
          <a:xfrm>
            <a:off x="5074087" y="1788650"/>
            <a:ext cx="2263640" cy="3456643"/>
          </a:xfrm>
          <a:custGeom>
            <a:rect b="b" l="l" r="r" t="t"/>
            <a:pathLst>
              <a:path extrusionOk="0" h="3463807" w="2204552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55"/>
          <p:cNvSpPr/>
          <p:nvPr/>
        </p:nvSpPr>
        <p:spPr>
          <a:xfrm>
            <a:off x="3182840" y="1788650"/>
            <a:ext cx="2263640" cy="3456643"/>
          </a:xfrm>
          <a:custGeom>
            <a:rect b="b" l="l" r="r" t="t"/>
            <a:pathLst>
              <a:path extrusionOk="0" h="3463807" w="2204552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55"/>
          <p:cNvSpPr/>
          <p:nvPr/>
        </p:nvSpPr>
        <p:spPr>
          <a:xfrm>
            <a:off x="3173061" y="5235787"/>
            <a:ext cx="2391955" cy="863815"/>
          </a:xfrm>
          <a:prstGeom prst="chevron">
            <a:avLst>
              <a:gd fmla="val 55502" name="adj"/>
            </a:avLst>
          </a:prstGeom>
          <a:gradFill>
            <a:gsLst>
              <a:gs pos="0">
                <a:schemeClr val="accent1"/>
              </a:gs>
              <a:gs pos="50000">
                <a:srgbClr val="1E6770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55"/>
          <p:cNvSpPr/>
          <p:nvPr/>
        </p:nvSpPr>
        <p:spPr>
          <a:xfrm>
            <a:off x="5070242" y="5235788"/>
            <a:ext cx="2391955" cy="863815"/>
          </a:xfrm>
          <a:prstGeom prst="chevron">
            <a:avLst>
              <a:gd fmla="val 55502" name="adj"/>
            </a:avLst>
          </a:prstGeom>
          <a:gradFill>
            <a:gsLst>
              <a:gs pos="0">
                <a:schemeClr val="accent2"/>
              </a:gs>
              <a:gs pos="50000">
                <a:srgbClr val="8A6A0F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55"/>
          <p:cNvSpPr/>
          <p:nvPr/>
        </p:nvSpPr>
        <p:spPr>
          <a:xfrm>
            <a:off x="6957643" y="5235789"/>
            <a:ext cx="2391955" cy="863815"/>
          </a:xfrm>
          <a:prstGeom prst="chevron">
            <a:avLst>
              <a:gd fmla="val 55502" name="adj"/>
            </a:avLst>
          </a:prstGeom>
          <a:gradFill>
            <a:gsLst>
              <a:gs pos="0">
                <a:schemeClr val="accent3"/>
              </a:gs>
              <a:gs pos="50000">
                <a:srgbClr val="822C07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55"/>
          <p:cNvSpPr/>
          <p:nvPr/>
        </p:nvSpPr>
        <p:spPr>
          <a:xfrm>
            <a:off x="8845044" y="5235790"/>
            <a:ext cx="2391955" cy="863815"/>
          </a:xfrm>
          <a:prstGeom prst="chevron">
            <a:avLst>
              <a:gd fmla="val 55502" name="adj"/>
            </a:avLst>
          </a:prstGeom>
          <a:gradFill>
            <a:gsLst>
              <a:gs pos="0">
                <a:schemeClr val="accent4"/>
              </a:gs>
              <a:gs pos="50000">
                <a:srgbClr val="370F28"/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8" name="Google Shape;1038;p55"/>
          <p:cNvGrpSpPr/>
          <p:nvPr/>
        </p:nvGrpSpPr>
        <p:grpSpPr>
          <a:xfrm>
            <a:off x="3472294" y="1937852"/>
            <a:ext cx="1371855" cy="276999"/>
            <a:chOff x="605046" y="3747508"/>
            <a:chExt cx="1488582" cy="285012"/>
          </a:xfrm>
        </p:grpSpPr>
        <p:grpSp>
          <p:nvGrpSpPr>
            <p:cNvPr id="1039" name="Google Shape;1039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40" name="Google Shape;1040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2" name="Google Shape;1042;p55"/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Google Shape;1043;p55"/>
          <p:cNvGrpSpPr/>
          <p:nvPr/>
        </p:nvGrpSpPr>
        <p:grpSpPr>
          <a:xfrm>
            <a:off x="3459378" y="2287438"/>
            <a:ext cx="1371855" cy="461665"/>
            <a:chOff x="605046" y="3743328"/>
            <a:chExt cx="1488582" cy="475023"/>
          </a:xfrm>
        </p:grpSpPr>
        <p:grpSp>
          <p:nvGrpSpPr>
            <p:cNvPr id="1044" name="Google Shape;1044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45" name="Google Shape;1045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7" name="Google Shape;1047;p55"/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55"/>
          <p:cNvGrpSpPr/>
          <p:nvPr/>
        </p:nvGrpSpPr>
        <p:grpSpPr>
          <a:xfrm>
            <a:off x="5434557" y="1937852"/>
            <a:ext cx="1371855" cy="276999"/>
            <a:chOff x="605046" y="3747508"/>
            <a:chExt cx="1488582" cy="285012"/>
          </a:xfrm>
        </p:grpSpPr>
        <p:grpSp>
          <p:nvGrpSpPr>
            <p:cNvPr id="1049" name="Google Shape;1049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50" name="Google Shape;1050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2" name="Google Shape;1052;p55"/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55"/>
          <p:cNvGrpSpPr/>
          <p:nvPr/>
        </p:nvGrpSpPr>
        <p:grpSpPr>
          <a:xfrm>
            <a:off x="5434557" y="2287438"/>
            <a:ext cx="1371855" cy="461665"/>
            <a:chOff x="605046" y="3743328"/>
            <a:chExt cx="1488582" cy="475023"/>
          </a:xfrm>
        </p:grpSpPr>
        <p:grpSp>
          <p:nvGrpSpPr>
            <p:cNvPr id="1054" name="Google Shape;1054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55" name="Google Shape;1055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7" name="Google Shape;1057;p55"/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Google Shape;1058;p55"/>
          <p:cNvGrpSpPr/>
          <p:nvPr/>
        </p:nvGrpSpPr>
        <p:grpSpPr>
          <a:xfrm>
            <a:off x="7378773" y="1937852"/>
            <a:ext cx="1371855" cy="276999"/>
            <a:chOff x="605046" y="3747508"/>
            <a:chExt cx="1488582" cy="285012"/>
          </a:xfrm>
        </p:grpSpPr>
        <p:grpSp>
          <p:nvGrpSpPr>
            <p:cNvPr id="1059" name="Google Shape;1059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60" name="Google Shape;1060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2" name="Google Shape;1062;p55"/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Google Shape;1063;p55"/>
          <p:cNvGrpSpPr/>
          <p:nvPr/>
        </p:nvGrpSpPr>
        <p:grpSpPr>
          <a:xfrm>
            <a:off x="7378773" y="2287438"/>
            <a:ext cx="1371855" cy="461665"/>
            <a:chOff x="605046" y="3743328"/>
            <a:chExt cx="1488582" cy="475023"/>
          </a:xfrm>
        </p:grpSpPr>
        <p:grpSp>
          <p:nvGrpSpPr>
            <p:cNvPr id="1064" name="Google Shape;1064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65" name="Google Shape;1065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7" name="Google Shape;1067;p55"/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55"/>
          <p:cNvGrpSpPr/>
          <p:nvPr/>
        </p:nvGrpSpPr>
        <p:grpSpPr>
          <a:xfrm>
            <a:off x="9250981" y="1937852"/>
            <a:ext cx="1371855" cy="276999"/>
            <a:chOff x="605046" y="3747508"/>
            <a:chExt cx="1488582" cy="285012"/>
          </a:xfrm>
        </p:grpSpPr>
        <p:grpSp>
          <p:nvGrpSpPr>
            <p:cNvPr id="1069" name="Google Shape;1069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70" name="Google Shape;1070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55"/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55"/>
          <p:cNvGrpSpPr/>
          <p:nvPr/>
        </p:nvGrpSpPr>
        <p:grpSpPr>
          <a:xfrm>
            <a:off x="9250981" y="2287438"/>
            <a:ext cx="1371855" cy="461665"/>
            <a:chOff x="605046" y="3743328"/>
            <a:chExt cx="1488582" cy="475023"/>
          </a:xfrm>
        </p:grpSpPr>
        <p:grpSp>
          <p:nvGrpSpPr>
            <p:cNvPr id="1074" name="Google Shape;1074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75" name="Google Shape;1075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7" name="Google Shape;1077;p55"/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p55"/>
          <p:cNvSpPr txBox="1"/>
          <p:nvPr/>
        </p:nvSpPr>
        <p:spPr>
          <a:xfrm>
            <a:off x="3363783" y="3002151"/>
            <a:ext cx="15630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  <p:sp>
        <p:nvSpPr>
          <p:cNvPr id="1079" name="Google Shape;1079;p55"/>
          <p:cNvSpPr txBox="1"/>
          <p:nvPr/>
        </p:nvSpPr>
        <p:spPr>
          <a:xfrm>
            <a:off x="7096570" y="3002151"/>
            <a:ext cx="15630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  <p:sp>
        <p:nvSpPr>
          <p:cNvPr id="1080" name="Google Shape;1080;p55"/>
          <p:cNvSpPr txBox="1"/>
          <p:nvPr/>
        </p:nvSpPr>
        <p:spPr>
          <a:xfrm>
            <a:off x="8966652" y="3002151"/>
            <a:ext cx="15630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  <p:sp>
        <p:nvSpPr>
          <p:cNvPr id="1081" name="Google Shape;1081;p55"/>
          <p:cNvSpPr txBox="1"/>
          <p:nvPr/>
        </p:nvSpPr>
        <p:spPr>
          <a:xfrm>
            <a:off x="5226488" y="3002151"/>
            <a:ext cx="15630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  <p:sp>
        <p:nvSpPr>
          <p:cNvPr id="1082" name="Google Shape;1082;p55"/>
          <p:cNvSpPr/>
          <p:nvPr/>
        </p:nvSpPr>
        <p:spPr>
          <a:xfrm>
            <a:off x="1294377" y="1788649"/>
            <a:ext cx="2263640" cy="3456643"/>
          </a:xfrm>
          <a:custGeom>
            <a:rect b="b" l="l" r="r" t="t"/>
            <a:pathLst>
              <a:path extrusionOk="0" h="3463807" w="2204552">
                <a:moveTo>
                  <a:pt x="0" y="0"/>
                </a:moveTo>
                <a:lnTo>
                  <a:pt x="1843807" y="0"/>
                </a:lnTo>
                <a:lnTo>
                  <a:pt x="1843807" y="712671"/>
                </a:lnTo>
                <a:lnTo>
                  <a:pt x="2204552" y="921904"/>
                </a:lnTo>
                <a:lnTo>
                  <a:pt x="1843807" y="1131136"/>
                </a:lnTo>
                <a:lnTo>
                  <a:pt x="1843807" y="1843807"/>
                </a:lnTo>
                <a:lnTo>
                  <a:pt x="1841879" y="1843807"/>
                </a:lnTo>
                <a:lnTo>
                  <a:pt x="1841879" y="3463807"/>
                </a:lnTo>
                <a:lnTo>
                  <a:pt x="0" y="3463807"/>
                </a:lnTo>
                <a:lnTo>
                  <a:pt x="0" y="18438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5"/>
          <p:cNvSpPr/>
          <p:nvPr/>
        </p:nvSpPr>
        <p:spPr>
          <a:xfrm>
            <a:off x="1284598" y="5235786"/>
            <a:ext cx="2391955" cy="863815"/>
          </a:xfrm>
          <a:prstGeom prst="chevron">
            <a:avLst>
              <a:gd fmla="val 55502" name="adj"/>
            </a:avLst>
          </a:prstGeom>
          <a:gradFill>
            <a:gsLst>
              <a:gs pos="0">
                <a:schemeClr val="accent6"/>
              </a:gs>
              <a:gs pos="50000">
                <a:srgbClr val="161722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55"/>
          <p:cNvGrpSpPr/>
          <p:nvPr/>
        </p:nvGrpSpPr>
        <p:grpSpPr>
          <a:xfrm>
            <a:off x="1583831" y="1937851"/>
            <a:ext cx="1371855" cy="276999"/>
            <a:chOff x="605046" y="3747508"/>
            <a:chExt cx="1488582" cy="285012"/>
          </a:xfrm>
        </p:grpSpPr>
        <p:grpSp>
          <p:nvGrpSpPr>
            <p:cNvPr id="1085" name="Google Shape;1085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86" name="Google Shape;1086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8" name="Google Shape;1088;p55"/>
            <p:cNvSpPr txBox="1"/>
            <p:nvPr/>
          </p:nvSpPr>
          <p:spPr>
            <a:xfrm>
              <a:off x="832000" y="3747508"/>
              <a:ext cx="1261628" cy="285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p55"/>
          <p:cNvGrpSpPr/>
          <p:nvPr/>
        </p:nvGrpSpPr>
        <p:grpSpPr>
          <a:xfrm>
            <a:off x="1570915" y="2287437"/>
            <a:ext cx="1371855" cy="461665"/>
            <a:chOff x="605046" y="3743328"/>
            <a:chExt cx="1488582" cy="475023"/>
          </a:xfrm>
        </p:grpSpPr>
        <p:grpSp>
          <p:nvGrpSpPr>
            <p:cNvPr id="1090" name="Google Shape;1090;p55"/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1091" name="Google Shape;1091;p55"/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55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3" name="Google Shape;1093;p55"/>
            <p:cNvSpPr txBox="1"/>
            <p:nvPr/>
          </p:nvSpPr>
          <p:spPr>
            <a:xfrm>
              <a:off x="832000" y="3743328"/>
              <a:ext cx="1261628" cy="475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4" name="Google Shape;1094;p55"/>
          <p:cNvSpPr txBox="1"/>
          <p:nvPr/>
        </p:nvSpPr>
        <p:spPr>
          <a:xfrm>
            <a:off x="1475320" y="3002150"/>
            <a:ext cx="15630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I hope and I believe that this Template will your Time, Money and Reputation.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00" name="Google Shape;1100;p56"/>
          <p:cNvSpPr/>
          <p:nvPr/>
        </p:nvSpPr>
        <p:spPr>
          <a:xfrm>
            <a:off x="625814" y="2396272"/>
            <a:ext cx="5120111" cy="3135621"/>
          </a:xfrm>
          <a:custGeom>
            <a:rect b="b" l="l" r="r" t="t"/>
            <a:pathLst>
              <a:path extrusionOk="0" h="3503" w="5720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6"/>
          <p:cNvSpPr/>
          <p:nvPr/>
        </p:nvSpPr>
        <p:spPr>
          <a:xfrm>
            <a:off x="6344277" y="2092544"/>
            <a:ext cx="360000" cy="0"/>
          </a:xfrm>
          <a:custGeom>
            <a:rect b="b" l="l" r="r" t="t"/>
            <a:pathLst>
              <a:path extrusionOk="0" h="120000"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8216749" y="1861712"/>
            <a:ext cx="3349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6774994" y="1769379"/>
            <a:ext cx="136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48</a:t>
            </a: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6"/>
          <p:cNvSpPr/>
          <p:nvPr/>
        </p:nvSpPr>
        <p:spPr>
          <a:xfrm>
            <a:off x="6344277" y="2901564"/>
            <a:ext cx="360000" cy="0"/>
          </a:xfrm>
          <a:custGeom>
            <a:rect b="b" l="l" r="r" t="t"/>
            <a:pathLst>
              <a:path extrusionOk="0" h="120000"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56"/>
          <p:cNvSpPr txBox="1"/>
          <p:nvPr/>
        </p:nvSpPr>
        <p:spPr>
          <a:xfrm>
            <a:off x="8216749" y="2756552"/>
            <a:ext cx="3349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56"/>
          <p:cNvSpPr txBox="1"/>
          <p:nvPr/>
        </p:nvSpPr>
        <p:spPr>
          <a:xfrm>
            <a:off x="6774994" y="2578399"/>
            <a:ext cx="13869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 22</a:t>
            </a:r>
            <a:r>
              <a:rPr b="1" lang="en-US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6"/>
          <p:cNvSpPr/>
          <p:nvPr/>
        </p:nvSpPr>
        <p:spPr>
          <a:xfrm>
            <a:off x="6344277" y="3710584"/>
            <a:ext cx="360000" cy="0"/>
          </a:xfrm>
          <a:custGeom>
            <a:rect b="b" l="l" r="r" t="t"/>
            <a:pathLst>
              <a:path extrusionOk="0" h="120000"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6"/>
          <p:cNvSpPr txBox="1"/>
          <p:nvPr/>
        </p:nvSpPr>
        <p:spPr>
          <a:xfrm>
            <a:off x="8216749" y="3575415"/>
            <a:ext cx="3349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6"/>
          <p:cNvSpPr txBox="1"/>
          <p:nvPr/>
        </p:nvSpPr>
        <p:spPr>
          <a:xfrm>
            <a:off x="6774994" y="3387419"/>
            <a:ext cx="13869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 34</a:t>
            </a:r>
            <a:r>
              <a:rPr b="1"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56"/>
          <p:cNvSpPr/>
          <p:nvPr/>
        </p:nvSpPr>
        <p:spPr>
          <a:xfrm>
            <a:off x="6344277" y="4519605"/>
            <a:ext cx="360000" cy="0"/>
          </a:xfrm>
          <a:custGeom>
            <a:rect b="b" l="l" r="r" t="t"/>
            <a:pathLst>
              <a:path extrusionOk="0" h="120000"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miter lim="800000"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56"/>
          <p:cNvSpPr txBox="1"/>
          <p:nvPr/>
        </p:nvSpPr>
        <p:spPr>
          <a:xfrm>
            <a:off x="8216749" y="4288773"/>
            <a:ext cx="33494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56"/>
          <p:cNvSpPr txBox="1"/>
          <p:nvPr/>
        </p:nvSpPr>
        <p:spPr>
          <a:xfrm>
            <a:off x="6774994" y="4196440"/>
            <a:ext cx="13869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 16</a:t>
            </a: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56"/>
          <p:cNvSpPr/>
          <p:nvPr/>
        </p:nvSpPr>
        <p:spPr>
          <a:xfrm flipH="1">
            <a:off x="6344277" y="5333421"/>
            <a:ext cx="5148000" cy="57985"/>
          </a:xfrm>
          <a:custGeom>
            <a:rect b="b" l="l" r="r" t="t"/>
            <a:pathLst>
              <a:path extrusionOk="0" h="120000" w="4060371">
                <a:moveTo>
                  <a:pt x="0" y="0"/>
                </a:moveTo>
                <a:lnTo>
                  <a:pt x="4060371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56"/>
          <p:cNvSpPr/>
          <p:nvPr/>
        </p:nvSpPr>
        <p:spPr>
          <a:xfrm>
            <a:off x="6797074" y="4928132"/>
            <a:ext cx="792088" cy="79208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6"/>
          <p:cNvSpPr/>
          <p:nvPr/>
        </p:nvSpPr>
        <p:spPr>
          <a:xfrm>
            <a:off x="8553790" y="4928132"/>
            <a:ext cx="792088" cy="792088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6"/>
          <p:cNvSpPr/>
          <p:nvPr/>
        </p:nvSpPr>
        <p:spPr>
          <a:xfrm>
            <a:off x="10310506" y="4928132"/>
            <a:ext cx="792088" cy="792088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6"/>
          <p:cNvSpPr txBox="1"/>
          <p:nvPr/>
        </p:nvSpPr>
        <p:spPr>
          <a:xfrm>
            <a:off x="6579145" y="5824427"/>
            <a:ext cx="12807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/>
          </a:p>
        </p:txBody>
      </p:sp>
      <p:sp>
        <p:nvSpPr>
          <p:cNvPr id="1118" name="Google Shape;1118;p56"/>
          <p:cNvSpPr txBox="1"/>
          <p:nvPr/>
        </p:nvSpPr>
        <p:spPr>
          <a:xfrm>
            <a:off x="8333565" y="5824427"/>
            <a:ext cx="12807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/>
          </a:p>
        </p:txBody>
      </p:sp>
      <p:sp>
        <p:nvSpPr>
          <p:cNvPr id="1119" name="Google Shape;1119;p56"/>
          <p:cNvSpPr txBox="1"/>
          <p:nvPr/>
        </p:nvSpPr>
        <p:spPr>
          <a:xfrm>
            <a:off x="10087984" y="5824427"/>
            <a:ext cx="12807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/>
          </a:p>
        </p:txBody>
      </p:sp>
      <p:grpSp>
        <p:nvGrpSpPr>
          <p:cNvPr id="1120" name="Google Shape;1120;p56"/>
          <p:cNvGrpSpPr/>
          <p:nvPr/>
        </p:nvGrpSpPr>
        <p:grpSpPr>
          <a:xfrm>
            <a:off x="2523355" y="2485927"/>
            <a:ext cx="728211" cy="728211"/>
            <a:chOff x="1685588" y="1953356"/>
            <a:chExt cx="871727" cy="871727"/>
          </a:xfrm>
        </p:grpSpPr>
        <p:grpSp>
          <p:nvGrpSpPr>
            <p:cNvPr id="1121" name="Google Shape;1121;p56"/>
            <p:cNvGrpSpPr/>
            <p:nvPr/>
          </p:nvGrpSpPr>
          <p:grpSpPr>
            <a:xfrm>
              <a:off x="1685588" y="1953356"/>
              <a:ext cx="871727" cy="871727"/>
              <a:chOff x="10352044" y="3230634"/>
              <a:chExt cx="1551640" cy="1551640"/>
            </a:xfrm>
          </p:grpSpPr>
          <p:sp>
            <p:nvSpPr>
              <p:cNvPr id="1122" name="Google Shape;1122;p56"/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fmla="val 114821" name="adj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sx="90000" rotWithShape="0" sy="-19000">
                  <a:srgbClr val="000000">
                    <a:alpha val="1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6"/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4" name="Google Shape;1124;p56"/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56"/>
          <p:cNvGrpSpPr/>
          <p:nvPr/>
        </p:nvGrpSpPr>
        <p:grpSpPr>
          <a:xfrm>
            <a:off x="1332032" y="3667206"/>
            <a:ext cx="728211" cy="728211"/>
            <a:chOff x="3199861" y="1506389"/>
            <a:chExt cx="871727" cy="871727"/>
          </a:xfrm>
        </p:grpSpPr>
        <p:grpSp>
          <p:nvGrpSpPr>
            <p:cNvPr id="1126" name="Google Shape;1126;p56"/>
            <p:cNvGrpSpPr/>
            <p:nvPr/>
          </p:nvGrpSpPr>
          <p:grpSpPr>
            <a:xfrm>
              <a:off x="3199861" y="1506389"/>
              <a:ext cx="871727" cy="871727"/>
              <a:chOff x="10352044" y="3230634"/>
              <a:chExt cx="1551640" cy="1551640"/>
            </a:xfrm>
          </p:grpSpPr>
          <p:sp>
            <p:nvSpPr>
              <p:cNvPr id="1127" name="Google Shape;1127;p56"/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fmla="val 114821" name="adj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sx="90000" rotWithShape="0" sy="-19000">
                  <a:srgbClr val="000000">
                    <a:alpha val="1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56"/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9" name="Google Shape;1129;p56"/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56"/>
          <p:cNvGrpSpPr/>
          <p:nvPr/>
        </p:nvGrpSpPr>
        <p:grpSpPr>
          <a:xfrm>
            <a:off x="3271433" y="3294717"/>
            <a:ext cx="728211" cy="728211"/>
            <a:chOff x="2885336" y="3393535"/>
            <a:chExt cx="871727" cy="871727"/>
          </a:xfrm>
        </p:grpSpPr>
        <p:grpSp>
          <p:nvGrpSpPr>
            <p:cNvPr id="1131" name="Google Shape;1131;p56"/>
            <p:cNvGrpSpPr/>
            <p:nvPr/>
          </p:nvGrpSpPr>
          <p:grpSpPr>
            <a:xfrm>
              <a:off x="2885336" y="3393535"/>
              <a:ext cx="871727" cy="871727"/>
              <a:chOff x="10352044" y="3230634"/>
              <a:chExt cx="1551640" cy="1551640"/>
            </a:xfrm>
          </p:grpSpPr>
          <p:sp>
            <p:nvSpPr>
              <p:cNvPr id="1132" name="Google Shape;1132;p56"/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fmla="val 114821" name="adj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sx="90000" rotWithShape="0" sy="-19000">
                  <a:srgbClr val="000000">
                    <a:alpha val="1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56"/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4" name="Google Shape;1134;p56"/>
            <p:cNvSpPr txBox="1"/>
            <p:nvPr/>
          </p:nvSpPr>
          <p:spPr>
            <a:xfrm>
              <a:off x="3095242" y="3596542"/>
              <a:ext cx="443655" cy="478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56"/>
          <p:cNvGrpSpPr/>
          <p:nvPr/>
        </p:nvGrpSpPr>
        <p:grpSpPr>
          <a:xfrm>
            <a:off x="4278196" y="3841371"/>
            <a:ext cx="728211" cy="728211"/>
            <a:chOff x="6022703" y="1901613"/>
            <a:chExt cx="871727" cy="871727"/>
          </a:xfrm>
        </p:grpSpPr>
        <p:grpSp>
          <p:nvGrpSpPr>
            <p:cNvPr id="1136" name="Google Shape;1136;p56"/>
            <p:cNvGrpSpPr/>
            <p:nvPr/>
          </p:nvGrpSpPr>
          <p:grpSpPr>
            <a:xfrm>
              <a:off x="6022703" y="1901613"/>
              <a:ext cx="871727" cy="871727"/>
              <a:chOff x="10352044" y="3230634"/>
              <a:chExt cx="1551640" cy="1551640"/>
            </a:xfrm>
          </p:grpSpPr>
          <p:sp>
            <p:nvSpPr>
              <p:cNvPr id="1137" name="Google Shape;1137;p56"/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fmla="val 114821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sx="90000" rotWithShape="0" sy="-19000">
                  <a:srgbClr val="000000">
                    <a:alpha val="16862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56"/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9" name="Google Shape;1139;p56"/>
            <p:cNvSpPr txBox="1"/>
            <p:nvPr/>
          </p:nvSpPr>
          <p:spPr>
            <a:xfrm>
              <a:off x="6245031" y="2099244"/>
              <a:ext cx="443655" cy="478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40" name="Google Shape;1140;p56"/>
          <p:cNvCxnSpPr/>
          <p:nvPr/>
        </p:nvCxnSpPr>
        <p:spPr>
          <a:xfrm flipH="1">
            <a:off x="6195692" y="1831523"/>
            <a:ext cx="6416" cy="421200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141" name="Google Shape;1141;p56"/>
          <p:cNvSpPr/>
          <p:nvPr/>
        </p:nvSpPr>
        <p:spPr>
          <a:xfrm>
            <a:off x="10481482" y="5181767"/>
            <a:ext cx="477765" cy="350126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56"/>
          <p:cNvSpPr/>
          <p:nvPr/>
        </p:nvSpPr>
        <p:spPr>
          <a:xfrm>
            <a:off x="8703543" y="5181767"/>
            <a:ext cx="507761" cy="258308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56"/>
          <p:cNvSpPr/>
          <p:nvPr/>
        </p:nvSpPr>
        <p:spPr>
          <a:xfrm>
            <a:off x="7009506" y="5154682"/>
            <a:ext cx="382784" cy="392454"/>
          </a:xfrm>
          <a:custGeom>
            <a:rect b="b" l="l" r="r" t="t"/>
            <a:pathLst>
              <a:path extrusionOk="0" h="2354614" w="229659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7"/>
          <p:cNvSpPr/>
          <p:nvPr/>
        </p:nvSpPr>
        <p:spPr>
          <a:xfrm flipH="1">
            <a:off x="539523" y="2283150"/>
            <a:ext cx="8218522" cy="936104"/>
          </a:xfrm>
          <a:prstGeom prst="rightArrow">
            <a:avLst>
              <a:gd fmla="val 66050" name="adj1"/>
              <a:gd fmla="val 7567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57"/>
          <p:cNvSpPr/>
          <p:nvPr/>
        </p:nvSpPr>
        <p:spPr>
          <a:xfrm flipH="1">
            <a:off x="1315676" y="3133260"/>
            <a:ext cx="7442369" cy="936104"/>
          </a:xfrm>
          <a:prstGeom prst="rightArrow">
            <a:avLst>
              <a:gd fmla="val 66050" name="adj1"/>
              <a:gd fmla="val 75679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57"/>
          <p:cNvSpPr/>
          <p:nvPr/>
        </p:nvSpPr>
        <p:spPr>
          <a:xfrm flipH="1">
            <a:off x="2086576" y="3983370"/>
            <a:ext cx="6671469" cy="936104"/>
          </a:xfrm>
          <a:prstGeom prst="rightArrow">
            <a:avLst>
              <a:gd fmla="val 66050" name="adj1"/>
              <a:gd fmla="val 75679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57"/>
          <p:cNvSpPr/>
          <p:nvPr/>
        </p:nvSpPr>
        <p:spPr>
          <a:xfrm flipH="1">
            <a:off x="2850273" y="4833480"/>
            <a:ext cx="5907772" cy="936104"/>
          </a:xfrm>
          <a:prstGeom prst="rightArrow">
            <a:avLst>
              <a:gd fmla="val 66050" name="adj1"/>
              <a:gd fmla="val 7567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2" name="Google Shape;1152;p57"/>
          <p:cNvGrpSpPr/>
          <p:nvPr/>
        </p:nvGrpSpPr>
        <p:grpSpPr>
          <a:xfrm>
            <a:off x="1350787" y="2517058"/>
            <a:ext cx="4969080" cy="467124"/>
            <a:chOff x="4965552" y="1811177"/>
            <a:chExt cx="3484978" cy="467124"/>
          </a:xfrm>
        </p:grpSpPr>
        <p:sp>
          <p:nvSpPr>
            <p:cNvPr id="1153" name="Google Shape;1153;p57"/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7"/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5" name="Google Shape;1155;p57"/>
          <p:cNvGrpSpPr/>
          <p:nvPr/>
        </p:nvGrpSpPr>
        <p:grpSpPr>
          <a:xfrm>
            <a:off x="2127322" y="3363850"/>
            <a:ext cx="4969080" cy="467124"/>
            <a:chOff x="4965552" y="1811177"/>
            <a:chExt cx="3484978" cy="467124"/>
          </a:xfrm>
        </p:grpSpPr>
        <p:sp>
          <p:nvSpPr>
            <p:cNvPr id="1156" name="Google Shape;1156;p57"/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7"/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p57"/>
          <p:cNvGrpSpPr/>
          <p:nvPr/>
        </p:nvGrpSpPr>
        <p:grpSpPr>
          <a:xfrm>
            <a:off x="2908754" y="4210642"/>
            <a:ext cx="4969080" cy="467124"/>
            <a:chOff x="4965552" y="1811177"/>
            <a:chExt cx="3484978" cy="467124"/>
          </a:xfrm>
        </p:grpSpPr>
        <p:sp>
          <p:nvSpPr>
            <p:cNvPr id="1159" name="Google Shape;1159;p57"/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7"/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1" name="Google Shape;1161;p57"/>
          <p:cNvGrpSpPr/>
          <p:nvPr/>
        </p:nvGrpSpPr>
        <p:grpSpPr>
          <a:xfrm>
            <a:off x="3664451" y="5066959"/>
            <a:ext cx="4969080" cy="467124"/>
            <a:chOff x="4965552" y="1811177"/>
            <a:chExt cx="3484978" cy="467124"/>
          </a:xfrm>
        </p:grpSpPr>
        <p:sp>
          <p:nvSpPr>
            <p:cNvPr id="1162" name="Google Shape;1162;p57"/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7"/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4" name="Google Shape;1164;p57"/>
          <p:cNvSpPr/>
          <p:nvPr/>
        </p:nvSpPr>
        <p:spPr>
          <a:xfrm>
            <a:off x="1735950" y="3446248"/>
            <a:ext cx="350627" cy="26932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7"/>
          <p:cNvSpPr/>
          <p:nvPr/>
        </p:nvSpPr>
        <p:spPr>
          <a:xfrm>
            <a:off x="929080" y="2550045"/>
            <a:ext cx="356478" cy="307637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7"/>
          <p:cNvSpPr/>
          <p:nvPr/>
        </p:nvSpPr>
        <p:spPr>
          <a:xfrm rot="2700000">
            <a:off x="3326163" y="5094662"/>
            <a:ext cx="250429" cy="44897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7"/>
          <p:cNvSpPr/>
          <p:nvPr/>
        </p:nvSpPr>
        <p:spPr>
          <a:xfrm>
            <a:off x="2511127" y="4282474"/>
            <a:ext cx="339147" cy="31747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169" name="Google Shape;1169;p57"/>
          <p:cNvSpPr/>
          <p:nvPr>
            <p:ph idx="2" type="pic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cxnSp>
        <p:nvCxnSpPr>
          <p:cNvPr id="1175" name="Google Shape;1175;p58"/>
          <p:cNvCxnSpPr/>
          <p:nvPr/>
        </p:nvCxnSpPr>
        <p:spPr>
          <a:xfrm>
            <a:off x="914401" y="5311800"/>
            <a:ext cx="10383715" cy="0"/>
          </a:xfrm>
          <a:prstGeom prst="straightConnector1">
            <a:avLst/>
          </a:prstGeom>
          <a:noFill/>
          <a:ln cap="flat" cmpd="sng" w="222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6" name="Google Shape;1176;p58"/>
          <p:cNvSpPr/>
          <p:nvPr/>
        </p:nvSpPr>
        <p:spPr>
          <a:xfrm rot="-2700000">
            <a:off x="1311919" y="5081457"/>
            <a:ext cx="432048" cy="432048"/>
          </a:xfrm>
          <a:prstGeom prst="teardrop">
            <a:avLst>
              <a:gd fmla="val 20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58"/>
          <p:cNvSpPr txBox="1"/>
          <p:nvPr/>
        </p:nvSpPr>
        <p:spPr>
          <a:xfrm>
            <a:off x="792481" y="5602986"/>
            <a:ext cx="1470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8"/>
          <p:cNvSpPr/>
          <p:nvPr/>
        </p:nvSpPr>
        <p:spPr>
          <a:xfrm>
            <a:off x="1425418" y="5196873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58"/>
          <p:cNvSpPr/>
          <p:nvPr/>
        </p:nvSpPr>
        <p:spPr>
          <a:xfrm rot="-2700000">
            <a:off x="3031161" y="5081457"/>
            <a:ext cx="432048" cy="432048"/>
          </a:xfrm>
          <a:prstGeom prst="teardrop">
            <a:avLst>
              <a:gd fmla="val 2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58"/>
          <p:cNvSpPr txBox="1"/>
          <p:nvPr/>
        </p:nvSpPr>
        <p:spPr>
          <a:xfrm>
            <a:off x="2511723" y="5602986"/>
            <a:ext cx="1470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58"/>
          <p:cNvSpPr/>
          <p:nvPr/>
        </p:nvSpPr>
        <p:spPr>
          <a:xfrm>
            <a:off x="3144660" y="5196873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58"/>
          <p:cNvSpPr/>
          <p:nvPr/>
        </p:nvSpPr>
        <p:spPr>
          <a:xfrm rot="-2700000">
            <a:off x="4750403" y="5081457"/>
            <a:ext cx="432048" cy="432048"/>
          </a:xfrm>
          <a:prstGeom prst="teardrop">
            <a:avLst>
              <a:gd fmla="val 2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8"/>
          <p:cNvSpPr txBox="1"/>
          <p:nvPr/>
        </p:nvSpPr>
        <p:spPr>
          <a:xfrm>
            <a:off x="4230965" y="5602986"/>
            <a:ext cx="1470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58"/>
          <p:cNvSpPr/>
          <p:nvPr/>
        </p:nvSpPr>
        <p:spPr>
          <a:xfrm>
            <a:off x="4863902" y="5196873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58"/>
          <p:cNvSpPr/>
          <p:nvPr/>
        </p:nvSpPr>
        <p:spPr>
          <a:xfrm rot="-2700000">
            <a:off x="6469645" y="5081457"/>
            <a:ext cx="432048" cy="432048"/>
          </a:xfrm>
          <a:prstGeom prst="teardrop">
            <a:avLst>
              <a:gd fmla="val 2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8"/>
          <p:cNvSpPr txBox="1"/>
          <p:nvPr/>
        </p:nvSpPr>
        <p:spPr>
          <a:xfrm>
            <a:off x="5950207" y="5602986"/>
            <a:ext cx="1470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58"/>
          <p:cNvSpPr/>
          <p:nvPr/>
        </p:nvSpPr>
        <p:spPr>
          <a:xfrm>
            <a:off x="6583144" y="5196873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8"/>
          <p:cNvSpPr/>
          <p:nvPr/>
        </p:nvSpPr>
        <p:spPr>
          <a:xfrm rot="-2700000">
            <a:off x="8188887" y="5081457"/>
            <a:ext cx="432048" cy="432048"/>
          </a:xfrm>
          <a:prstGeom prst="teardrop">
            <a:avLst>
              <a:gd fmla="val 20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58"/>
          <p:cNvSpPr txBox="1"/>
          <p:nvPr/>
        </p:nvSpPr>
        <p:spPr>
          <a:xfrm>
            <a:off x="7669449" y="5602986"/>
            <a:ext cx="1470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58"/>
          <p:cNvSpPr/>
          <p:nvPr/>
        </p:nvSpPr>
        <p:spPr>
          <a:xfrm>
            <a:off x="8302386" y="5196873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58"/>
          <p:cNvSpPr/>
          <p:nvPr/>
        </p:nvSpPr>
        <p:spPr>
          <a:xfrm rot="-2700000">
            <a:off x="9908131" y="5081457"/>
            <a:ext cx="432048" cy="432048"/>
          </a:xfrm>
          <a:prstGeom prst="teardrop">
            <a:avLst>
              <a:gd fmla="val 2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58"/>
          <p:cNvSpPr txBox="1"/>
          <p:nvPr/>
        </p:nvSpPr>
        <p:spPr>
          <a:xfrm>
            <a:off x="9388693" y="5602986"/>
            <a:ext cx="14709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Here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58"/>
          <p:cNvSpPr/>
          <p:nvPr/>
        </p:nvSpPr>
        <p:spPr>
          <a:xfrm>
            <a:off x="10021630" y="5196873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58"/>
          <p:cNvSpPr/>
          <p:nvPr/>
        </p:nvSpPr>
        <p:spPr>
          <a:xfrm>
            <a:off x="1498207" y="4424158"/>
            <a:ext cx="2160000" cy="10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58"/>
          <p:cNvSpPr/>
          <p:nvPr/>
        </p:nvSpPr>
        <p:spPr>
          <a:xfrm>
            <a:off x="3339923" y="4226136"/>
            <a:ext cx="2160000" cy="10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58"/>
          <p:cNvSpPr/>
          <p:nvPr/>
        </p:nvSpPr>
        <p:spPr>
          <a:xfrm>
            <a:off x="5181639" y="4028114"/>
            <a:ext cx="2160000" cy="108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58"/>
          <p:cNvSpPr/>
          <p:nvPr/>
        </p:nvSpPr>
        <p:spPr>
          <a:xfrm>
            <a:off x="7023355" y="3804754"/>
            <a:ext cx="2160000" cy="108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58"/>
          <p:cNvSpPr/>
          <p:nvPr/>
        </p:nvSpPr>
        <p:spPr>
          <a:xfrm>
            <a:off x="8865071" y="3632070"/>
            <a:ext cx="2160000" cy="108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58"/>
          <p:cNvGrpSpPr/>
          <p:nvPr/>
        </p:nvGrpSpPr>
        <p:grpSpPr>
          <a:xfrm>
            <a:off x="1585304" y="2641951"/>
            <a:ext cx="1607390" cy="1446550"/>
            <a:chOff x="1704484" y="1766707"/>
            <a:chExt cx="1038452" cy="1446550"/>
          </a:xfrm>
        </p:grpSpPr>
        <p:sp>
          <p:nvSpPr>
            <p:cNvPr id="1200" name="Google Shape;1200;p58"/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1201" name="Google Shape;1201;p58"/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2" name="Google Shape;1202;p58"/>
          <p:cNvCxnSpPr/>
          <p:nvPr/>
        </p:nvCxnSpPr>
        <p:spPr>
          <a:xfrm>
            <a:off x="1498208" y="2699122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grpSp>
        <p:nvGrpSpPr>
          <p:cNvPr id="1203" name="Google Shape;1203;p58"/>
          <p:cNvGrpSpPr/>
          <p:nvPr/>
        </p:nvGrpSpPr>
        <p:grpSpPr>
          <a:xfrm>
            <a:off x="3427020" y="2440785"/>
            <a:ext cx="1607390" cy="1446550"/>
            <a:chOff x="1704484" y="1766707"/>
            <a:chExt cx="1038452" cy="1446550"/>
          </a:xfrm>
        </p:grpSpPr>
        <p:sp>
          <p:nvSpPr>
            <p:cNvPr id="1204" name="Google Shape;1204;p58"/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1205" name="Google Shape;1205;p58"/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06" name="Google Shape;1206;p58"/>
          <p:cNvCxnSpPr/>
          <p:nvPr/>
        </p:nvCxnSpPr>
        <p:spPr>
          <a:xfrm>
            <a:off x="3339924" y="2502354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grpSp>
        <p:nvGrpSpPr>
          <p:cNvPr id="1207" name="Google Shape;1207;p58"/>
          <p:cNvGrpSpPr/>
          <p:nvPr/>
        </p:nvGrpSpPr>
        <p:grpSpPr>
          <a:xfrm>
            <a:off x="5268736" y="2239619"/>
            <a:ext cx="1607390" cy="1446550"/>
            <a:chOff x="1704484" y="1766707"/>
            <a:chExt cx="1038452" cy="1446550"/>
          </a:xfrm>
        </p:grpSpPr>
        <p:sp>
          <p:nvSpPr>
            <p:cNvPr id="1208" name="Google Shape;1208;p58"/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1209" name="Google Shape;1209;p58"/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0" name="Google Shape;1210;p58"/>
          <p:cNvCxnSpPr/>
          <p:nvPr/>
        </p:nvCxnSpPr>
        <p:spPr>
          <a:xfrm>
            <a:off x="5181640" y="2305582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grpSp>
        <p:nvGrpSpPr>
          <p:cNvPr id="1211" name="Google Shape;1211;p58"/>
          <p:cNvGrpSpPr/>
          <p:nvPr/>
        </p:nvGrpSpPr>
        <p:grpSpPr>
          <a:xfrm>
            <a:off x="7110452" y="2038453"/>
            <a:ext cx="1607390" cy="1446550"/>
            <a:chOff x="1704484" y="1766707"/>
            <a:chExt cx="1038452" cy="1446550"/>
          </a:xfrm>
        </p:grpSpPr>
        <p:sp>
          <p:nvSpPr>
            <p:cNvPr id="1212" name="Google Shape;1212;p58"/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1213" name="Google Shape;1213;p58"/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4" name="Google Shape;1214;p58"/>
          <p:cNvCxnSpPr/>
          <p:nvPr/>
        </p:nvCxnSpPr>
        <p:spPr>
          <a:xfrm>
            <a:off x="7023356" y="2108812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grpSp>
        <p:nvGrpSpPr>
          <p:cNvPr id="1215" name="Google Shape;1215;p58"/>
          <p:cNvGrpSpPr/>
          <p:nvPr/>
        </p:nvGrpSpPr>
        <p:grpSpPr>
          <a:xfrm>
            <a:off x="8952168" y="1837287"/>
            <a:ext cx="1607390" cy="1446550"/>
            <a:chOff x="1704484" y="1766707"/>
            <a:chExt cx="1038452" cy="1446550"/>
          </a:xfrm>
        </p:grpSpPr>
        <p:sp>
          <p:nvSpPr>
            <p:cNvPr id="1216" name="Google Shape;1216;p58"/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1217" name="Google Shape;1217;p58"/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8" name="Google Shape;1218;p58"/>
          <p:cNvCxnSpPr/>
          <p:nvPr/>
        </p:nvCxnSpPr>
        <p:spPr>
          <a:xfrm>
            <a:off x="8865072" y="1912040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pic>
        <p:nvPicPr>
          <p:cNvPr id="1224" name="Google Shape;122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7052" y="2682361"/>
            <a:ext cx="5270700" cy="34432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5" name="Google Shape;1225;p59"/>
          <p:cNvGrpSpPr/>
          <p:nvPr/>
        </p:nvGrpSpPr>
        <p:grpSpPr>
          <a:xfrm>
            <a:off x="6117052" y="1778197"/>
            <a:ext cx="5198692" cy="871880"/>
            <a:chOff x="80902" y="1114177"/>
            <a:chExt cx="3303442" cy="871880"/>
          </a:xfrm>
        </p:grpSpPr>
        <p:sp>
          <p:nvSpPr>
            <p:cNvPr id="1226" name="Google Shape;1226;p59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9"/>
            <p:cNvSpPr txBox="1"/>
            <p:nvPr/>
          </p:nvSpPr>
          <p:spPr>
            <a:xfrm>
              <a:off x="80902" y="1339726"/>
              <a:ext cx="33034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59"/>
          <p:cNvGrpSpPr/>
          <p:nvPr/>
        </p:nvGrpSpPr>
        <p:grpSpPr>
          <a:xfrm>
            <a:off x="804248" y="2708044"/>
            <a:ext cx="2216390" cy="1121816"/>
            <a:chOff x="5364088" y="2940913"/>
            <a:chExt cx="2771800" cy="1121816"/>
          </a:xfrm>
        </p:grpSpPr>
        <p:sp>
          <p:nvSpPr>
            <p:cNvPr id="1229" name="Google Shape;1229;p59"/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1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9"/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59"/>
          <p:cNvGrpSpPr/>
          <p:nvPr/>
        </p:nvGrpSpPr>
        <p:grpSpPr>
          <a:xfrm>
            <a:off x="804248" y="5003765"/>
            <a:ext cx="2216390" cy="1121816"/>
            <a:chOff x="5364088" y="2940913"/>
            <a:chExt cx="2771800" cy="1121816"/>
          </a:xfrm>
        </p:grpSpPr>
        <p:sp>
          <p:nvSpPr>
            <p:cNvPr id="1232" name="Google Shape;1232;p59"/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3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9"/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4" name="Google Shape;1234;p59"/>
          <p:cNvSpPr/>
          <p:nvPr/>
        </p:nvSpPr>
        <p:spPr>
          <a:xfrm>
            <a:off x="4018709" y="1906431"/>
            <a:ext cx="882976" cy="70638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9"/>
          <p:cNvSpPr/>
          <p:nvPr/>
        </p:nvSpPr>
        <p:spPr>
          <a:xfrm>
            <a:off x="1470952" y="4191469"/>
            <a:ext cx="882976" cy="7063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9"/>
          <p:cNvSpPr/>
          <p:nvPr/>
        </p:nvSpPr>
        <p:spPr>
          <a:xfrm>
            <a:off x="4018709" y="4191469"/>
            <a:ext cx="882976" cy="70638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9"/>
          <p:cNvSpPr/>
          <p:nvPr/>
        </p:nvSpPr>
        <p:spPr>
          <a:xfrm>
            <a:off x="1470952" y="1906431"/>
            <a:ext cx="882976" cy="70638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8" name="Google Shape;1238;p59"/>
          <p:cNvGrpSpPr/>
          <p:nvPr/>
        </p:nvGrpSpPr>
        <p:grpSpPr>
          <a:xfrm>
            <a:off x="3352004" y="2708044"/>
            <a:ext cx="2216390" cy="1121816"/>
            <a:chOff x="5364088" y="2940913"/>
            <a:chExt cx="2771800" cy="1121816"/>
          </a:xfrm>
        </p:grpSpPr>
        <p:sp>
          <p:nvSpPr>
            <p:cNvPr id="1239" name="Google Shape;1239;p59"/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2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9"/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1" name="Google Shape;1241;p59"/>
          <p:cNvGrpSpPr/>
          <p:nvPr/>
        </p:nvGrpSpPr>
        <p:grpSpPr>
          <a:xfrm>
            <a:off x="3352004" y="5003765"/>
            <a:ext cx="2216390" cy="1121816"/>
            <a:chOff x="5364088" y="2940913"/>
            <a:chExt cx="2771800" cy="1121816"/>
          </a:xfrm>
        </p:grpSpPr>
        <p:sp>
          <p:nvSpPr>
            <p:cNvPr id="1242" name="Google Shape;1242;p59"/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4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9"/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4" name="Google Shape;1244;p59"/>
          <p:cNvSpPr/>
          <p:nvPr/>
        </p:nvSpPr>
        <p:spPr>
          <a:xfrm flipH="1">
            <a:off x="1693758" y="2110371"/>
            <a:ext cx="391682" cy="323114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59"/>
          <p:cNvSpPr/>
          <p:nvPr/>
        </p:nvSpPr>
        <p:spPr>
          <a:xfrm>
            <a:off x="1693758" y="4337503"/>
            <a:ext cx="407618" cy="407618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59"/>
          <p:cNvSpPr/>
          <p:nvPr/>
        </p:nvSpPr>
        <p:spPr>
          <a:xfrm>
            <a:off x="4265512" y="2096293"/>
            <a:ext cx="389370" cy="32548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59"/>
          <p:cNvSpPr/>
          <p:nvPr/>
        </p:nvSpPr>
        <p:spPr>
          <a:xfrm>
            <a:off x="4365534" y="4310975"/>
            <a:ext cx="199125" cy="434146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60"/>
          <p:cNvGrpSpPr/>
          <p:nvPr/>
        </p:nvGrpSpPr>
        <p:grpSpPr>
          <a:xfrm>
            <a:off x="904824" y="4748639"/>
            <a:ext cx="2195492" cy="1518475"/>
            <a:chOff x="809025" y="4748639"/>
            <a:chExt cx="2195492" cy="1518475"/>
          </a:xfrm>
        </p:grpSpPr>
        <p:grpSp>
          <p:nvGrpSpPr>
            <p:cNvPr id="1253" name="Google Shape;1253;p60"/>
            <p:cNvGrpSpPr/>
            <p:nvPr/>
          </p:nvGrpSpPr>
          <p:grpSpPr>
            <a:xfrm>
              <a:off x="809025" y="4748639"/>
              <a:ext cx="1764089" cy="579492"/>
              <a:chOff x="661588" y="5061430"/>
              <a:chExt cx="1764089" cy="579492"/>
            </a:xfrm>
          </p:grpSpPr>
          <p:sp>
            <p:nvSpPr>
              <p:cNvPr id="1254" name="Google Shape;1254;p60"/>
              <p:cNvSpPr/>
              <p:nvPr/>
            </p:nvSpPr>
            <p:spPr>
              <a:xfrm>
                <a:off x="661588" y="5073929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60"/>
              <p:cNvSpPr txBox="1"/>
              <p:nvPr/>
            </p:nvSpPr>
            <p:spPr>
              <a:xfrm>
                <a:off x="913589" y="5061430"/>
                <a:ext cx="15120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60"/>
              <p:cNvSpPr/>
              <p:nvPr/>
            </p:nvSpPr>
            <p:spPr>
              <a:xfrm>
                <a:off x="661588" y="5376422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60"/>
              <p:cNvSpPr txBox="1"/>
              <p:nvPr/>
            </p:nvSpPr>
            <p:spPr>
              <a:xfrm>
                <a:off x="913589" y="5363923"/>
                <a:ext cx="15120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8" name="Google Shape;1258;p60"/>
            <p:cNvGrpSpPr/>
            <p:nvPr/>
          </p:nvGrpSpPr>
          <p:grpSpPr>
            <a:xfrm>
              <a:off x="1037221" y="5371610"/>
              <a:ext cx="1967296" cy="895504"/>
              <a:chOff x="-311419" y="4190375"/>
              <a:chExt cx="2830398" cy="1079657"/>
            </a:xfrm>
          </p:grpSpPr>
          <p:sp>
            <p:nvSpPr>
              <p:cNvPr id="1259" name="Google Shape;1259;p60"/>
              <p:cNvSpPr txBox="1"/>
              <p:nvPr/>
            </p:nvSpPr>
            <p:spPr>
              <a:xfrm>
                <a:off x="-311418" y="4490788"/>
                <a:ext cx="2830397" cy="779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zing.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60"/>
              <p:cNvSpPr txBox="1"/>
              <p:nvPr/>
            </p:nvSpPr>
            <p:spPr>
              <a:xfrm>
                <a:off x="-311419" y="4190375"/>
                <a:ext cx="2830397" cy="33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Here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1" name="Google Shape;1261;p60"/>
          <p:cNvGrpSpPr/>
          <p:nvPr/>
        </p:nvGrpSpPr>
        <p:grpSpPr>
          <a:xfrm>
            <a:off x="3643204" y="4748639"/>
            <a:ext cx="2175752" cy="1515195"/>
            <a:chOff x="3378255" y="4751919"/>
            <a:chExt cx="2175752" cy="1515195"/>
          </a:xfrm>
        </p:grpSpPr>
        <p:grpSp>
          <p:nvGrpSpPr>
            <p:cNvPr id="1262" name="Google Shape;1262;p60"/>
            <p:cNvGrpSpPr/>
            <p:nvPr/>
          </p:nvGrpSpPr>
          <p:grpSpPr>
            <a:xfrm>
              <a:off x="3378255" y="4751919"/>
              <a:ext cx="1764089" cy="579492"/>
              <a:chOff x="661588" y="5061430"/>
              <a:chExt cx="1764089" cy="579492"/>
            </a:xfrm>
          </p:grpSpPr>
          <p:sp>
            <p:nvSpPr>
              <p:cNvPr id="1263" name="Google Shape;1263;p60"/>
              <p:cNvSpPr/>
              <p:nvPr/>
            </p:nvSpPr>
            <p:spPr>
              <a:xfrm>
                <a:off x="661588" y="5073929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60"/>
              <p:cNvSpPr txBox="1"/>
              <p:nvPr/>
            </p:nvSpPr>
            <p:spPr>
              <a:xfrm>
                <a:off x="913589" y="5061430"/>
                <a:ext cx="15120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60"/>
              <p:cNvSpPr/>
              <p:nvPr/>
            </p:nvSpPr>
            <p:spPr>
              <a:xfrm>
                <a:off x="661588" y="5376422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60"/>
              <p:cNvSpPr txBox="1"/>
              <p:nvPr/>
            </p:nvSpPr>
            <p:spPr>
              <a:xfrm>
                <a:off x="913589" y="5363923"/>
                <a:ext cx="15120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7" name="Google Shape;1267;p60"/>
            <p:cNvGrpSpPr/>
            <p:nvPr/>
          </p:nvGrpSpPr>
          <p:grpSpPr>
            <a:xfrm>
              <a:off x="3586711" y="5371610"/>
              <a:ext cx="1967296" cy="895504"/>
              <a:chOff x="-311419" y="4190375"/>
              <a:chExt cx="2830398" cy="1079657"/>
            </a:xfrm>
          </p:grpSpPr>
          <p:sp>
            <p:nvSpPr>
              <p:cNvPr id="1268" name="Google Shape;1268;p60"/>
              <p:cNvSpPr txBox="1"/>
              <p:nvPr/>
            </p:nvSpPr>
            <p:spPr>
              <a:xfrm>
                <a:off x="-311418" y="4490788"/>
                <a:ext cx="2830397" cy="779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zing.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60"/>
              <p:cNvSpPr txBox="1"/>
              <p:nvPr/>
            </p:nvSpPr>
            <p:spPr>
              <a:xfrm>
                <a:off x="-311419" y="4190375"/>
                <a:ext cx="2830397" cy="33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Here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0" name="Google Shape;1270;p60"/>
          <p:cNvGrpSpPr/>
          <p:nvPr/>
        </p:nvGrpSpPr>
        <p:grpSpPr>
          <a:xfrm>
            <a:off x="9143768" y="4748639"/>
            <a:ext cx="2219296" cy="1527746"/>
            <a:chOff x="9047969" y="4792118"/>
            <a:chExt cx="2219296" cy="1527746"/>
          </a:xfrm>
        </p:grpSpPr>
        <p:grpSp>
          <p:nvGrpSpPr>
            <p:cNvPr id="1271" name="Google Shape;1271;p60"/>
            <p:cNvGrpSpPr/>
            <p:nvPr/>
          </p:nvGrpSpPr>
          <p:grpSpPr>
            <a:xfrm>
              <a:off x="9047969" y="4792118"/>
              <a:ext cx="1764089" cy="579492"/>
              <a:chOff x="661588" y="5061430"/>
              <a:chExt cx="1764089" cy="579492"/>
            </a:xfrm>
          </p:grpSpPr>
          <p:sp>
            <p:nvSpPr>
              <p:cNvPr id="1272" name="Google Shape;1272;p60"/>
              <p:cNvSpPr/>
              <p:nvPr/>
            </p:nvSpPr>
            <p:spPr>
              <a:xfrm>
                <a:off x="661588" y="5073929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60"/>
              <p:cNvSpPr txBox="1"/>
              <p:nvPr/>
            </p:nvSpPr>
            <p:spPr>
              <a:xfrm>
                <a:off x="913589" y="5061430"/>
                <a:ext cx="15120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60"/>
              <p:cNvSpPr/>
              <p:nvPr/>
            </p:nvSpPr>
            <p:spPr>
              <a:xfrm>
                <a:off x="661588" y="5376422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60"/>
              <p:cNvSpPr txBox="1"/>
              <p:nvPr/>
            </p:nvSpPr>
            <p:spPr>
              <a:xfrm>
                <a:off x="913589" y="5363923"/>
                <a:ext cx="15120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6" name="Google Shape;1276;p60"/>
            <p:cNvGrpSpPr/>
            <p:nvPr/>
          </p:nvGrpSpPr>
          <p:grpSpPr>
            <a:xfrm>
              <a:off x="9299969" y="5424360"/>
              <a:ext cx="1967296" cy="895504"/>
              <a:chOff x="-311419" y="4190375"/>
              <a:chExt cx="2830398" cy="1079657"/>
            </a:xfrm>
          </p:grpSpPr>
          <p:sp>
            <p:nvSpPr>
              <p:cNvPr id="1277" name="Google Shape;1277;p60"/>
              <p:cNvSpPr txBox="1"/>
              <p:nvPr/>
            </p:nvSpPr>
            <p:spPr>
              <a:xfrm>
                <a:off x="-311418" y="4490788"/>
                <a:ext cx="2830397" cy="779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zing.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60"/>
              <p:cNvSpPr txBox="1"/>
              <p:nvPr/>
            </p:nvSpPr>
            <p:spPr>
              <a:xfrm>
                <a:off x="-311419" y="4190375"/>
                <a:ext cx="2830397" cy="33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Here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9" name="Google Shape;1279;p60"/>
          <p:cNvGrpSpPr/>
          <p:nvPr/>
        </p:nvGrpSpPr>
        <p:grpSpPr>
          <a:xfrm>
            <a:off x="6361844" y="4748639"/>
            <a:ext cx="2239036" cy="1531026"/>
            <a:chOff x="6478739" y="4788838"/>
            <a:chExt cx="2239036" cy="1531026"/>
          </a:xfrm>
        </p:grpSpPr>
        <p:grpSp>
          <p:nvGrpSpPr>
            <p:cNvPr id="1280" name="Google Shape;1280;p60"/>
            <p:cNvGrpSpPr/>
            <p:nvPr/>
          </p:nvGrpSpPr>
          <p:grpSpPr>
            <a:xfrm>
              <a:off x="6478739" y="4788838"/>
              <a:ext cx="1764089" cy="579492"/>
              <a:chOff x="661588" y="5061430"/>
              <a:chExt cx="1764089" cy="579492"/>
            </a:xfrm>
          </p:grpSpPr>
          <p:sp>
            <p:nvSpPr>
              <p:cNvPr id="1281" name="Google Shape;1281;p60"/>
              <p:cNvSpPr/>
              <p:nvPr/>
            </p:nvSpPr>
            <p:spPr>
              <a:xfrm>
                <a:off x="661588" y="5073929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60"/>
              <p:cNvSpPr txBox="1"/>
              <p:nvPr/>
            </p:nvSpPr>
            <p:spPr>
              <a:xfrm>
                <a:off x="913589" y="5061430"/>
                <a:ext cx="15120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60"/>
              <p:cNvSpPr/>
              <p:nvPr/>
            </p:nvSpPr>
            <p:spPr>
              <a:xfrm>
                <a:off x="661588" y="5376422"/>
                <a:ext cx="252000" cy="252000"/>
              </a:xfrm>
              <a:prstGeom prst="chevron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60"/>
              <p:cNvSpPr txBox="1"/>
              <p:nvPr/>
            </p:nvSpPr>
            <p:spPr>
              <a:xfrm>
                <a:off x="913589" y="5363923"/>
                <a:ext cx="15120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Simple PowerPoint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5" name="Google Shape;1285;p60"/>
            <p:cNvGrpSpPr/>
            <p:nvPr/>
          </p:nvGrpSpPr>
          <p:grpSpPr>
            <a:xfrm>
              <a:off x="6750479" y="5424360"/>
              <a:ext cx="1967296" cy="895504"/>
              <a:chOff x="-311419" y="4190375"/>
              <a:chExt cx="2830398" cy="1079657"/>
            </a:xfrm>
          </p:grpSpPr>
          <p:sp>
            <p:nvSpPr>
              <p:cNvPr id="1286" name="Google Shape;1286;p60"/>
              <p:cNvSpPr txBox="1"/>
              <p:nvPr/>
            </p:nvSpPr>
            <p:spPr>
              <a:xfrm>
                <a:off x="-311418" y="4490788"/>
                <a:ext cx="2830397" cy="779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simply impress your audience and add a unique zing.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60"/>
              <p:cNvSpPr txBox="1"/>
              <p:nvPr/>
            </p:nvSpPr>
            <p:spPr>
              <a:xfrm>
                <a:off x="-311419" y="4190375"/>
                <a:ext cx="2830397" cy="333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Contents Here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8" name="Google Shape;1288;p60"/>
          <p:cNvSpPr txBox="1"/>
          <p:nvPr/>
        </p:nvSpPr>
        <p:spPr>
          <a:xfrm>
            <a:off x="6096000" y="434869"/>
            <a:ext cx="541237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3600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Create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Quality Professional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PPT Presentation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aphicFrame>
        <p:nvGraphicFramePr>
          <p:cNvPr id="1294" name="Google Shape;1294;p61"/>
          <p:cNvGraphicFramePr/>
          <p:nvPr/>
        </p:nvGraphicFramePr>
        <p:xfrm>
          <a:off x="931986" y="1802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{8D316611-A62A-4AC6-957A-BA6082B978E9}</a:tableStyleId>
              </a:tblPr>
              <a:tblGrid>
                <a:gridCol w="2064425"/>
                <a:gridCol w="2064425"/>
                <a:gridCol w="2064425"/>
                <a:gridCol w="2064425"/>
                <a:gridCol w="2064425"/>
              </a:tblGrid>
              <a:tr h="45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A</a:t>
                      </a:r>
                      <a:endParaRPr/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B</a:t>
                      </a:r>
                      <a:endParaRPr/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C</a:t>
                      </a:r>
                      <a:endParaRPr/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D</a:t>
                      </a:r>
                      <a:endParaRPr/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E</a:t>
                      </a:r>
                      <a:endParaRPr/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7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7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sz="130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/>
                    </a:p>
                  </a:txBody>
                  <a:tcPr marT="45725" marB="45725" marR="91450" marL="91450" anchor="ctr"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300" name="Google Shape;1300;p62"/>
          <p:cNvGrpSpPr/>
          <p:nvPr/>
        </p:nvGrpSpPr>
        <p:grpSpPr>
          <a:xfrm>
            <a:off x="938674" y="1797429"/>
            <a:ext cx="4291885" cy="4278700"/>
            <a:chOff x="740082" y="1726199"/>
            <a:chExt cx="4392935" cy="4379440"/>
          </a:xfrm>
        </p:grpSpPr>
        <p:sp>
          <p:nvSpPr>
            <p:cNvPr id="1301" name="Google Shape;1301;p62"/>
            <p:cNvSpPr/>
            <p:nvPr/>
          </p:nvSpPr>
          <p:spPr>
            <a:xfrm rot="-5400000">
              <a:off x="2509501" y="3482878"/>
              <a:ext cx="2196089" cy="3049432"/>
            </a:xfrm>
            <a:custGeom>
              <a:rect b="b" l="l" r="r" t="t"/>
              <a:pathLst>
                <a:path extrusionOk="0" h="3049432" w="2196089">
                  <a:moveTo>
                    <a:pt x="2196089" y="1951388"/>
                  </a:moveTo>
                  <a:lnTo>
                    <a:pt x="2196089" y="3049432"/>
                  </a:lnTo>
                  <a:lnTo>
                    <a:pt x="0" y="3049432"/>
                  </a:lnTo>
                  <a:lnTo>
                    <a:pt x="0" y="853342"/>
                  </a:lnTo>
                  <a:lnTo>
                    <a:pt x="350852" y="853342"/>
                  </a:lnTo>
                  <a:lnTo>
                    <a:pt x="350852" y="426807"/>
                  </a:lnTo>
                  <a:lnTo>
                    <a:pt x="137448" y="426807"/>
                  </a:lnTo>
                  <a:lnTo>
                    <a:pt x="564256" y="0"/>
                  </a:lnTo>
                  <a:lnTo>
                    <a:pt x="991063" y="426807"/>
                  </a:lnTo>
                  <a:lnTo>
                    <a:pt x="777659" y="426807"/>
                  </a:lnTo>
                  <a:lnTo>
                    <a:pt x="777659" y="853342"/>
                  </a:lnTo>
                  <a:lnTo>
                    <a:pt x="1098045" y="853342"/>
                  </a:lnTo>
                  <a:lnTo>
                    <a:pt x="1098045" y="195138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2"/>
            <p:cNvSpPr/>
            <p:nvPr/>
          </p:nvSpPr>
          <p:spPr>
            <a:xfrm rot="10800000">
              <a:off x="2936927" y="1726618"/>
              <a:ext cx="2196090" cy="3050124"/>
            </a:xfrm>
            <a:custGeom>
              <a:rect b="b" l="l" r="r" t="t"/>
              <a:pathLst>
                <a:path extrusionOk="0" h="3050124" w="2196090">
                  <a:moveTo>
                    <a:pt x="2196090" y="3050124"/>
                  </a:moveTo>
                  <a:lnTo>
                    <a:pt x="0" y="3050124"/>
                  </a:lnTo>
                  <a:lnTo>
                    <a:pt x="0" y="854035"/>
                  </a:lnTo>
                  <a:lnTo>
                    <a:pt x="350853" y="854035"/>
                  </a:lnTo>
                  <a:lnTo>
                    <a:pt x="350853" y="426807"/>
                  </a:lnTo>
                  <a:lnTo>
                    <a:pt x="137449" y="426807"/>
                  </a:lnTo>
                  <a:lnTo>
                    <a:pt x="564257" y="0"/>
                  </a:lnTo>
                  <a:lnTo>
                    <a:pt x="991064" y="426807"/>
                  </a:lnTo>
                  <a:lnTo>
                    <a:pt x="777660" y="426807"/>
                  </a:lnTo>
                  <a:lnTo>
                    <a:pt x="777660" y="854035"/>
                  </a:lnTo>
                  <a:lnTo>
                    <a:pt x="1098045" y="854035"/>
                  </a:lnTo>
                  <a:lnTo>
                    <a:pt x="1098045" y="1952080"/>
                  </a:lnTo>
                  <a:lnTo>
                    <a:pt x="2196090" y="19520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2"/>
            <p:cNvSpPr/>
            <p:nvPr/>
          </p:nvSpPr>
          <p:spPr>
            <a:xfrm rot="5400000">
              <a:off x="1167857" y="1299181"/>
              <a:ext cx="2196089" cy="3050125"/>
            </a:xfrm>
            <a:custGeom>
              <a:rect b="b" l="l" r="r" t="t"/>
              <a:pathLst>
                <a:path extrusionOk="0" h="3050125" w="2196089">
                  <a:moveTo>
                    <a:pt x="0" y="3050125"/>
                  </a:moveTo>
                  <a:lnTo>
                    <a:pt x="0" y="854035"/>
                  </a:lnTo>
                  <a:lnTo>
                    <a:pt x="350853" y="854035"/>
                  </a:lnTo>
                  <a:lnTo>
                    <a:pt x="350853" y="426807"/>
                  </a:lnTo>
                  <a:lnTo>
                    <a:pt x="137449" y="426807"/>
                  </a:lnTo>
                  <a:lnTo>
                    <a:pt x="564256" y="0"/>
                  </a:lnTo>
                  <a:lnTo>
                    <a:pt x="991063" y="426807"/>
                  </a:lnTo>
                  <a:lnTo>
                    <a:pt x="777660" y="426807"/>
                  </a:lnTo>
                  <a:lnTo>
                    <a:pt x="777660" y="854035"/>
                  </a:lnTo>
                  <a:lnTo>
                    <a:pt x="1098045" y="854035"/>
                  </a:lnTo>
                  <a:lnTo>
                    <a:pt x="1098045" y="1952081"/>
                  </a:lnTo>
                  <a:lnTo>
                    <a:pt x="2196089" y="1952081"/>
                  </a:lnTo>
                  <a:lnTo>
                    <a:pt x="2196089" y="305012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2"/>
            <p:cNvSpPr/>
            <p:nvPr/>
          </p:nvSpPr>
          <p:spPr>
            <a:xfrm>
              <a:off x="740082" y="3055514"/>
              <a:ext cx="2196090" cy="3050124"/>
            </a:xfrm>
            <a:custGeom>
              <a:rect b="b" l="l" r="r" t="t"/>
              <a:pathLst>
                <a:path extrusionOk="0" h="3050124" w="2196090">
                  <a:moveTo>
                    <a:pt x="564257" y="0"/>
                  </a:moveTo>
                  <a:lnTo>
                    <a:pt x="991064" y="426807"/>
                  </a:lnTo>
                  <a:lnTo>
                    <a:pt x="777660" y="426807"/>
                  </a:lnTo>
                  <a:lnTo>
                    <a:pt x="777660" y="854035"/>
                  </a:lnTo>
                  <a:lnTo>
                    <a:pt x="1098045" y="854035"/>
                  </a:lnTo>
                  <a:lnTo>
                    <a:pt x="1098045" y="1952080"/>
                  </a:lnTo>
                  <a:lnTo>
                    <a:pt x="2196090" y="1952080"/>
                  </a:lnTo>
                  <a:lnTo>
                    <a:pt x="2196090" y="2272466"/>
                  </a:lnTo>
                  <a:lnTo>
                    <a:pt x="1769555" y="2272466"/>
                  </a:lnTo>
                  <a:lnTo>
                    <a:pt x="1769555" y="2059062"/>
                  </a:lnTo>
                  <a:lnTo>
                    <a:pt x="1342748" y="2485869"/>
                  </a:lnTo>
                  <a:lnTo>
                    <a:pt x="1769555" y="2912677"/>
                  </a:lnTo>
                  <a:lnTo>
                    <a:pt x="1769555" y="2699273"/>
                  </a:lnTo>
                  <a:lnTo>
                    <a:pt x="2196090" y="2699273"/>
                  </a:lnTo>
                  <a:lnTo>
                    <a:pt x="2196090" y="3050124"/>
                  </a:lnTo>
                  <a:lnTo>
                    <a:pt x="0" y="3050124"/>
                  </a:lnTo>
                  <a:lnTo>
                    <a:pt x="0" y="854035"/>
                  </a:lnTo>
                  <a:lnTo>
                    <a:pt x="350853" y="854035"/>
                  </a:lnTo>
                  <a:lnTo>
                    <a:pt x="350853" y="426807"/>
                  </a:lnTo>
                  <a:lnTo>
                    <a:pt x="137449" y="42680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p62"/>
          <p:cNvGrpSpPr/>
          <p:nvPr/>
        </p:nvGrpSpPr>
        <p:grpSpPr>
          <a:xfrm>
            <a:off x="1072960" y="1959065"/>
            <a:ext cx="1115569" cy="858324"/>
            <a:chOff x="3233965" y="1954419"/>
            <a:chExt cx="1446171" cy="878533"/>
          </a:xfrm>
        </p:grpSpPr>
        <p:sp>
          <p:nvSpPr>
            <p:cNvPr id="1306" name="Google Shape;1306;p62"/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2"/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62"/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309" name="Google Shape;1309;p62"/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2"/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62"/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312" name="Google Shape;1312;p62"/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2"/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62"/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1315" name="Google Shape;1315;p62"/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2"/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62"/>
          <p:cNvGrpSpPr/>
          <p:nvPr/>
        </p:nvGrpSpPr>
        <p:grpSpPr>
          <a:xfrm>
            <a:off x="2145856" y="3402157"/>
            <a:ext cx="1878261" cy="1101624"/>
            <a:chOff x="3017861" y="4283314"/>
            <a:chExt cx="1592591" cy="1127560"/>
          </a:xfrm>
        </p:grpSpPr>
        <p:sp>
          <p:nvSpPr>
            <p:cNvPr id="1318" name="Google Shape;1318;p62"/>
            <p:cNvSpPr txBox="1"/>
            <p:nvPr/>
          </p:nvSpPr>
          <p:spPr>
            <a:xfrm>
              <a:off x="3021856" y="4560313"/>
              <a:ext cx="1588596" cy="8505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2"/>
            <p:cNvSpPr txBox="1"/>
            <p:nvPr/>
          </p:nvSpPr>
          <p:spPr>
            <a:xfrm>
              <a:off x="3017861" y="4283314"/>
              <a:ext cx="1575091" cy="283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0" name="Google Shape;1320;p62"/>
          <p:cNvGrpSpPr/>
          <p:nvPr/>
        </p:nvGrpSpPr>
        <p:grpSpPr>
          <a:xfrm>
            <a:off x="5704312" y="1821428"/>
            <a:ext cx="5627411" cy="923330"/>
            <a:chOff x="3017858" y="4283314"/>
            <a:chExt cx="2612200" cy="923330"/>
          </a:xfrm>
        </p:grpSpPr>
        <p:sp>
          <p:nvSpPr>
            <p:cNvPr id="1321" name="Google Shape;1321;p62"/>
            <p:cNvSpPr txBox="1"/>
            <p:nvPr/>
          </p:nvSpPr>
          <p:spPr>
            <a:xfrm>
              <a:off x="3021857" y="4560313"/>
              <a:ext cx="26082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I hope and I believe that this Template will your Time, Money and Reputation.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2"/>
            <p:cNvSpPr txBox="1"/>
            <p:nvPr/>
          </p:nvSpPr>
          <p:spPr>
            <a:xfrm>
              <a:off x="3017858" y="4283314"/>
              <a:ext cx="26122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3" name="Google Shape;1323;p62"/>
          <p:cNvGrpSpPr/>
          <p:nvPr/>
        </p:nvGrpSpPr>
        <p:grpSpPr>
          <a:xfrm>
            <a:off x="5704312" y="2932590"/>
            <a:ext cx="5627411" cy="923330"/>
            <a:chOff x="3017858" y="4283314"/>
            <a:chExt cx="2612200" cy="923330"/>
          </a:xfrm>
        </p:grpSpPr>
        <p:sp>
          <p:nvSpPr>
            <p:cNvPr id="1324" name="Google Shape;1324;p62"/>
            <p:cNvSpPr txBox="1"/>
            <p:nvPr/>
          </p:nvSpPr>
          <p:spPr>
            <a:xfrm>
              <a:off x="3021857" y="4560313"/>
              <a:ext cx="26082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I hope and I believe that this Template will your Time, Money and Reputation.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2"/>
            <p:cNvSpPr txBox="1"/>
            <p:nvPr/>
          </p:nvSpPr>
          <p:spPr>
            <a:xfrm>
              <a:off x="3017858" y="4283314"/>
              <a:ext cx="26122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6" name="Google Shape;1326;p62"/>
          <p:cNvGrpSpPr/>
          <p:nvPr/>
        </p:nvGrpSpPr>
        <p:grpSpPr>
          <a:xfrm>
            <a:off x="5704312" y="4043752"/>
            <a:ext cx="5627411" cy="923330"/>
            <a:chOff x="3017858" y="4283314"/>
            <a:chExt cx="2612200" cy="923330"/>
          </a:xfrm>
        </p:grpSpPr>
        <p:sp>
          <p:nvSpPr>
            <p:cNvPr id="1327" name="Google Shape;1327;p62"/>
            <p:cNvSpPr txBox="1"/>
            <p:nvPr/>
          </p:nvSpPr>
          <p:spPr>
            <a:xfrm>
              <a:off x="3021857" y="4560313"/>
              <a:ext cx="26082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I hope and I believe that this Template will your Time, Money and Reputation.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2"/>
            <p:cNvSpPr txBox="1"/>
            <p:nvPr/>
          </p:nvSpPr>
          <p:spPr>
            <a:xfrm>
              <a:off x="3017858" y="4283314"/>
              <a:ext cx="26122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9" name="Google Shape;1329;p62"/>
          <p:cNvGrpSpPr/>
          <p:nvPr/>
        </p:nvGrpSpPr>
        <p:grpSpPr>
          <a:xfrm>
            <a:off x="5704312" y="5154915"/>
            <a:ext cx="5627411" cy="923330"/>
            <a:chOff x="3017858" y="4283314"/>
            <a:chExt cx="2612200" cy="923330"/>
          </a:xfrm>
        </p:grpSpPr>
        <p:sp>
          <p:nvSpPr>
            <p:cNvPr id="1330" name="Google Shape;1330;p62"/>
            <p:cNvSpPr txBox="1"/>
            <p:nvPr/>
          </p:nvSpPr>
          <p:spPr>
            <a:xfrm>
              <a:off x="3021857" y="4560313"/>
              <a:ext cx="26082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 your Presentations. I hope and I believe that this Template will your Time, Money and Reputation.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2"/>
            <p:cNvSpPr txBox="1"/>
            <p:nvPr/>
          </p:nvSpPr>
          <p:spPr>
            <a:xfrm>
              <a:off x="3017858" y="4283314"/>
              <a:ext cx="26122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2" name="Google Shape;1332;p62"/>
          <p:cNvSpPr/>
          <p:nvPr/>
        </p:nvSpPr>
        <p:spPr>
          <a:xfrm>
            <a:off x="2370634" y="2186244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62"/>
          <p:cNvSpPr/>
          <p:nvPr/>
        </p:nvSpPr>
        <p:spPr>
          <a:xfrm>
            <a:off x="4510562" y="3156077"/>
            <a:ext cx="371782" cy="371178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62"/>
          <p:cNvSpPr/>
          <p:nvPr/>
        </p:nvSpPr>
        <p:spPr>
          <a:xfrm rot="9900000">
            <a:off x="1341025" y="4296119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62"/>
          <p:cNvSpPr/>
          <p:nvPr/>
        </p:nvSpPr>
        <p:spPr>
          <a:xfrm>
            <a:off x="3411330" y="5343935"/>
            <a:ext cx="389370" cy="32548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63"/>
          <p:cNvGrpSpPr/>
          <p:nvPr/>
        </p:nvGrpSpPr>
        <p:grpSpPr>
          <a:xfrm>
            <a:off x="724075" y="2148291"/>
            <a:ext cx="4995827" cy="1191037"/>
            <a:chOff x="4822352" y="1916832"/>
            <a:chExt cx="3422056" cy="1191037"/>
          </a:xfrm>
        </p:grpSpPr>
        <p:sp>
          <p:nvSpPr>
            <p:cNvPr id="1341" name="Google Shape;1341;p63"/>
            <p:cNvSpPr txBox="1"/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Portfolio  Designed</a:t>
              </a:r>
              <a:endParaRPr/>
            </a:p>
          </p:txBody>
        </p:sp>
        <p:sp>
          <p:nvSpPr>
            <p:cNvPr id="1342" name="Google Shape;1342;p63"/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   </a:t>
              </a:r>
              <a:endParaRPr/>
            </a:p>
          </p:txBody>
        </p:sp>
      </p:grpSp>
      <p:grpSp>
        <p:nvGrpSpPr>
          <p:cNvPr id="1343" name="Google Shape;1343;p63"/>
          <p:cNvGrpSpPr/>
          <p:nvPr/>
        </p:nvGrpSpPr>
        <p:grpSpPr>
          <a:xfrm>
            <a:off x="724074" y="3649500"/>
            <a:ext cx="2353482" cy="1088782"/>
            <a:chOff x="395534" y="3737445"/>
            <a:chExt cx="3972999" cy="1088782"/>
          </a:xfrm>
        </p:grpSpPr>
        <p:sp>
          <p:nvSpPr>
            <p:cNvPr id="1344" name="Google Shape;1344;p63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3"/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/>
            </a:p>
          </p:txBody>
        </p:sp>
      </p:grpSp>
      <p:grpSp>
        <p:nvGrpSpPr>
          <p:cNvPr id="1346" name="Google Shape;1346;p63"/>
          <p:cNvGrpSpPr/>
          <p:nvPr/>
        </p:nvGrpSpPr>
        <p:grpSpPr>
          <a:xfrm>
            <a:off x="3393734" y="3649500"/>
            <a:ext cx="2353482" cy="1088782"/>
            <a:chOff x="395534" y="3737445"/>
            <a:chExt cx="3972999" cy="1088782"/>
          </a:xfrm>
        </p:grpSpPr>
        <p:sp>
          <p:nvSpPr>
            <p:cNvPr id="1347" name="Google Shape;1347;p63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3"/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/>
            </a:p>
          </p:txBody>
        </p:sp>
      </p:grpSp>
      <p:grpSp>
        <p:nvGrpSpPr>
          <p:cNvPr id="1349" name="Google Shape;1349;p63"/>
          <p:cNvGrpSpPr/>
          <p:nvPr/>
        </p:nvGrpSpPr>
        <p:grpSpPr>
          <a:xfrm>
            <a:off x="724074" y="5024152"/>
            <a:ext cx="2353482" cy="1088782"/>
            <a:chOff x="395534" y="3737445"/>
            <a:chExt cx="3972999" cy="1088782"/>
          </a:xfrm>
        </p:grpSpPr>
        <p:sp>
          <p:nvSpPr>
            <p:cNvPr id="1350" name="Google Shape;1350;p63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3"/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/>
            </a:p>
          </p:txBody>
        </p:sp>
      </p:grpSp>
      <p:grpSp>
        <p:nvGrpSpPr>
          <p:cNvPr id="1352" name="Google Shape;1352;p63"/>
          <p:cNvGrpSpPr/>
          <p:nvPr/>
        </p:nvGrpSpPr>
        <p:grpSpPr>
          <a:xfrm>
            <a:off x="3393734" y="5024152"/>
            <a:ext cx="2353482" cy="1088782"/>
            <a:chOff x="395534" y="3737445"/>
            <a:chExt cx="3972999" cy="1088782"/>
          </a:xfrm>
        </p:grpSpPr>
        <p:sp>
          <p:nvSpPr>
            <p:cNvPr id="1353" name="Google Shape;1353;p63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3"/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</a:t>
              </a:r>
              <a:endParaRPr/>
            </a:p>
          </p:txBody>
        </p:sp>
      </p:grpSp>
      <p:sp>
        <p:nvSpPr>
          <p:cNvPr id="1355" name="Google Shape;1355;p63"/>
          <p:cNvSpPr txBox="1"/>
          <p:nvPr/>
        </p:nvSpPr>
        <p:spPr>
          <a:xfrm flipH="1">
            <a:off x="724073" y="662091"/>
            <a:ext cx="42098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Portfolio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  <p:sp>
        <p:nvSpPr>
          <p:cNvPr id="1356" name="Google Shape;1356;p63"/>
          <p:cNvSpPr/>
          <p:nvPr>
            <p:ph idx="5" type="pic"/>
          </p:nvPr>
        </p:nvSpPr>
        <p:spPr>
          <a:xfrm>
            <a:off x="7357409" y="663092"/>
            <a:ext cx="2565552" cy="256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3"/>
          <p:cNvSpPr/>
          <p:nvPr>
            <p:ph idx="4" type="pic"/>
          </p:nvPr>
        </p:nvSpPr>
        <p:spPr>
          <a:xfrm>
            <a:off x="8758182" y="2063864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3"/>
          <p:cNvSpPr/>
          <p:nvPr>
            <p:ph idx="3" type="pic"/>
          </p:nvPr>
        </p:nvSpPr>
        <p:spPr>
          <a:xfrm>
            <a:off x="7370697" y="3451350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3"/>
          <p:cNvSpPr/>
          <p:nvPr>
            <p:ph idx="2" type="pic"/>
          </p:nvPr>
        </p:nvSpPr>
        <p:spPr>
          <a:xfrm>
            <a:off x="5969923" y="2050576"/>
            <a:ext cx="2565552" cy="25655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365" name="Google Shape;1365;p64"/>
          <p:cNvSpPr/>
          <p:nvPr/>
        </p:nvSpPr>
        <p:spPr>
          <a:xfrm>
            <a:off x="1011256" y="2444145"/>
            <a:ext cx="2002416" cy="33443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4"/>
          <p:cNvSpPr/>
          <p:nvPr/>
        </p:nvSpPr>
        <p:spPr>
          <a:xfrm>
            <a:off x="1011256" y="1759212"/>
            <a:ext cx="2365412" cy="720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4"/>
          <p:cNvSpPr/>
          <p:nvPr/>
        </p:nvSpPr>
        <p:spPr>
          <a:xfrm rot="10800000">
            <a:off x="1010666" y="2462568"/>
            <a:ext cx="2003006" cy="1885742"/>
          </a:xfrm>
          <a:prstGeom prst="triangle">
            <a:avLst>
              <a:gd fmla="val 100000" name="adj"/>
            </a:avLst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64"/>
          <p:cNvSpPr/>
          <p:nvPr/>
        </p:nvSpPr>
        <p:spPr>
          <a:xfrm rot="10800000">
            <a:off x="1010664" y="5804703"/>
            <a:ext cx="2003008" cy="29617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64"/>
          <p:cNvSpPr/>
          <p:nvPr/>
        </p:nvSpPr>
        <p:spPr>
          <a:xfrm>
            <a:off x="3604570" y="2444145"/>
            <a:ext cx="2003008" cy="33443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64"/>
          <p:cNvSpPr/>
          <p:nvPr/>
        </p:nvSpPr>
        <p:spPr>
          <a:xfrm>
            <a:off x="3604572" y="1759212"/>
            <a:ext cx="2365413" cy="720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64"/>
          <p:cNvSpPr/>
          <p:nvPr/>
        </p:nvSpPr>
        <p:spPr>
          <a:xfrm rot="10800000">
            <a:off x="3604572" y="2462568"/>
            <a:ext cx="2003007" cy="1885742"/>
          </a:xfrm>
          <a:prstGeom prst="triangle">
            <a:avLst>
              <a:gd fmla="val 100000" name="adj"/>
            </a:avLst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64"/>
          <p:cNvSpPr/>
          <p:nvPr/>
        </p:nvSpPr>
        <p:spPr>
          <a:xfrm rot="10800000">
            <a:off x="3604570" y="5804703"/>
            <a:ext cx="2003008" cy="29617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64"/>
          <p:cNvSpPr/>
          <p:nvPr/>
        </p:nvSpPr>
        <p:spPr>
          <a:xfrm>
            <a:off x="6197886" y="2444145"/>
            <a:ext cx="2003008" cy="33443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64"/>
          <p:cNvSpPr/>
          <p:nvPr/>
        </p:nvSpPr>
        <p:spPr>
          <a:xfrm>
            <a:off x="6197886" y="1759212"/>
            <a:ext cx="2365412" cy="7200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64"/>
          <p:cNvSpPr/>
          <p:nvPr/>
        </p:nvSpPr>
        <p:spPr>
          <a:xfrm rot="10800000">
            <a:off x="6197888" y="2462568"/>
            <a:ext cx="2003006" cy="1885742"/>
          </a:xfrm>
          <a:prstGeom prst="triangle">
            <a:avLst>
              <a:gd fmla="val 100000" name="adj"/>
            </a:avLst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64"/>
          <p:cNvSpPr/>
          <p:nvPr/>
        </p:nvSpPr>
        <p:spPr>
          <a:xfrm rot="10800000">
            <a:off x="6197886" y="5804703"/>
            <a:ext cx="2003008" cy="29617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64"/>
          <p:cNvSpPr/>
          <p:nvPr/>
        </p:nvSpPr>
        <p:spPr>
          <a:xfrm>
            <a:off x="8791200" y="2444145"/>
            <a:ext cx="2003008" cy="33443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64"/>
          <p:cNvSpPr/>
          <p:nvPr/>
        </p:nvSpPr>
        <p:spPr>
          <a:xfrm>
            <a:off x="8791200" y="1759212"/>
            <a:ext cx="2365412" cy="7200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64"/>
          <p:cNvSpPr/>
          <p:nvPr/>
        </p:nvSpPr>
        <p:spPr>
          <a:xfrm rot="10800000">
            <a:off x="8791202" y="2462568"/>
            <a:ext cx="2003006" cy="1885742"/>
          </a:xfrm>
          <a:prstGeom prst="triangle">
            <a:avLst>
              <a:gd fmla="val 100000" name="adj"/>
            </a:avLst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64"/>
          <p:cNvSpPr/>
          <p:nvPr/>
        </p:nvSpPr>
        <p:spPr>
          <a:xfrm rot="10800000">
            <a:off x="8791200" y="5804703"/>
            <a:ext cx="2003008" cy="29617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64"/>
          <p:cNvSpPr txBox="1"/>
          <p:nvPr/>
        </p:nvSpPr>
        <p:spPr>
          <a:xfrm>
            <a:off x="1136636" y="1888380"/>
            <a:ext cx="5521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64"/>
          <p:cNvSpPr txBox="1"/>
          <p:nvPr/>
        </p:nvSpPr>
        <p:spPr>
          <a:xfrm>
            <a:off x="3729972" y="1888380"/>
            <a:ext cx="5521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64"/>
          <p:cNvSpPr txBox="1"/>
          <p:nvPr/>
        </p:nvSpPr>
        <p:spPr>
          <a:xfrm>
            <a:off x="6323308" y="1888380"/>
            <a:ext cx="5521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64"/>
          <p:cNvSpPr txBox="1"/>
          <p:nvPr/>
        </p:nvSpPr>
        <p:spPr>
          <a:xfrm>
            <a:off x="8916643" y="1888380"/>
            <a:ext cx="5521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64"/>
          <p:cNvSpPr/>
          <p:nvPr/>
        </p:nvSpPr>
        <p:spPr>
          <a:xfrm>
            <a:off x="9015499" y="2671432"/>
            <a:ext cx="634773" cy="634773"/>
          </a:xfrm>
          <a:prstGeom prst="donut">
            <a:avLst>
              <a:gd fmla="val 62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64"/>
          <p:cNvSpPr/>
          <p:nvPr/>
        </p:nvSpPr>
        <p:spPr>
          <a:xfrm>
            <a:off x="6424290" y="2671432"/>
            <a:ext cx="634773" cy="634773"/>
          </a:xfrm>
          <a:prstGeom prst="donut">
            <a:avLst>
              <a:gd fmla="val 62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64"/>
          <p:cNvSpPr/>
          <p:nvPr/>
        </p:nvSpPr>
        <p:spPr>
          <a:xfrm>
            <a:off x="3833081" y="2671432"/>
            <a:ext cx="634773" cy="634773"/>
          </a:xfrm>
          <a:prstGeom prst="donut">
            <a:avLst>
              <a:gd fmla="val 62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64"/>
          <p:cNvSpPr/>
          <p:nvPr/>
        </p:nvSpPr>
        <p:spPr>
          <a:xfrm>
            <a:off x="1241872" y="2671432"/>
            <a:ext cx="634773" cy="634773"/>
          </a:xfrm>
          <a:prstGeom prst="donut">
            <a:avLst>
              <a:gd fmla="val 62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64"/>
          <p:cNvSpPr/>
          <p:nvPr/>
        </p:nvSpPr>
        <p:spPr>
          <a:xfrm rot="-1800000">
            <a:off x="1429397" y="2823991"/>
            <a:ext cx="308985" cy="308933"/>
          </a:xfrm>
          <a:custGeom>
            <a:rect b="b" l="l" r="r" t="t"/>
            <a:pathLst>
              <a:path extrusionOk="0" h="3947711" w="3948369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64"/>
          <p:cNvSpPr/>
          <p:nvPr/>
        </p:nvSpPr>
        <p:spPr>
          <a:xfrm rot="-900000">
            <a:off x="3994769" y="2860362"/>
            <a:ext cx="303615" cy="266097"/>
          </a:xfrm>
          <a:custGeom>
            <a:rect b="b" l="l" r="r" t="t"/>
            <a:pathLst>
              <a:path extrusionOk="0" h="3321003" w="4088377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64"/>
          <p:cNvSpPr/>
          <p:nvPr/>
        </p:nvSpPr>
        <p:spPr>
          <a:xfrm>
            <a:off x="9211796" y="2834564"/>
            <a:ext cx="282367" cy="287782"/>
          </a:xfrm>
          <a:custGeom>
            <a:rect b="b" l="l" r="r" t="t"/>
            <a:pathLst>
              <a:path extrusionOk="0" h="3965475" w="389085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64"/>
          <p:cNvSpPr/>
          <p:nvPr/>
        </p:nvSpPr>
        <p:spPr>
          <a:xfrm>
            <a:off x="6611515" y="2838535"/>
            <a:ext cx="286339" cy="281544"/>
          </a:xfrm>
          <a:custGeom>
            <a:rect b="b" l="l" r="r" t="t"/>
            <a:pathLst>
              <a:path extrusionOk="0" h="3786842" w="385132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64"/>
          <p:cNvSpPr txBox="1"/>
          <p:nvPr/>
        </p:nvSpPr>
        <p:spPr>
          <a:xfrm>
            <a:off x="1396927" y="3835014"/>
            <a:ext cx="13595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64"/>
          <p:cNvSpPr txBox="1"/>
          <p:nvPr/>
        </p:nvSpPr>
        <p:spPr>
          <a:xfrm>
            <a:off x="3990727" y="3835014"/>
            <a:ext cx="13595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64"/>
          <p:cNvSpPr txBox="1"/>
          <p:nvPr/>
        </p:nvSpPr>
        <p:spPr>
          <a:xfrm>
            <a:off x="6584527" y="3835014"/>
            <a:ext cx="13595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4"/>
          <p:cNvSpPr txBox="1"/>
          <p:nvPr/>
        </p:nvSpPr>
        <p:spPr>
          <a:xfrm>
            <a:off x="9178328" y="3835014"/>
            <a:ext cx="13595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4"/>
          <p:cNvSpPr txBox="1"/>
          <p:nvPr/>
        </p:nvSpPr>
        <p:spPr>
          <a:xfrm>
            <a:off x="1712506" y="1965836"/>
            <a:ext cx="1136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4"/>
          <p:cNvSpPr txBox="1"/>
          <p:nvPr/>
        </p:nvSpPr>
        <p:spPr>
          <a:xfrm>
            <a:off x="4328343" y="1965836"/>
            <a:ext cx="1136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64"/>
          <p:cNvSpPr txBox="1"/>
          <p:nvPr/>
        </p:nvSpPr>
        <p:spPr>
          <a:xfrm>
            <a:off x="6944180" y="1965836"/>
            <a:ext cx="1136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64"/>
          <p:cNvSpPr txBox="1"/>
          <p:nvPr/>
        </p:nvSpPr>
        <p:spPr>
          <a:xfrm>
            <a:off x="9560016" y="1965836"/>
            <a:ext cx="1136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VMWare - Install Ubuntu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3893904" y="4736673"/>
            <a:ext cx="1800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Network Configure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-subnet= 192.168.43.0/24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-Address= 192.168.43.200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-NameServer=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8.8.8.8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-Gateaway=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192.168.43.246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6639961" y="4736673"/>
            <a:ext cx="18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Storage Configure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-Swap= 1 GB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-Local ext4= 6,997 GB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9386018" y="4736673"/>
            <a:ext cx="180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SSH Setup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-Checklist= 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Install SSH Server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-Import SSH Identity=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No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1147847" y="4736673"/>
            <a:ext cx="180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Setup Virtualbox</a:t>
            </a:r>
            <a:endParaRPr b="1"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-Ubuntu Server 18.04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-RAM= 1GB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-Disk= 8GB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-Net Adapter= wlan1</a:t>
            </a:r>
            <a:endParaRPr sz="1200">
              <a:solidFill>
                <a:srgbClr val="3F3F3F"/>
              </a:solidFill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375" y="1996664"/>
            <a:ext cx="2897650" cy="243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5750" y="2001475"/>
            <a:ext cx="2897650" cy="24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750" y="2007904"/>
            <a:ext cx="2829901" cy="237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000524"/>
            <a:ext cx="3274549" cy="229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6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406" name="Google Shape;1406;p65"/>
          <p:cNvSpPr/>
          <p:nvPr/>
        </p:nvSpPr>
        <p:spPr>
          <a:xfrm>
            <a:off x="7289405" y="1646411"/>
            <a:ext cx="3947983" cy="2116544"/>
          </a:xfrm>
          <a:prstGeom prst="bentArrow">
            <a:avLst>
              <a:gd fmla="val 18479" name="adj1"/>
              <a:gd fmla="val 19294" name="adj2"/>
              <a:gd fmla="val 18479" name="adj3"/>
              <a:gd fmla="val 32746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65"/>
          <p:cNvSpPr/>
          <p:nvPr/>
        </p:nvSpPr>
        <p:spPr>
          <a:xfrm flipH="1" rot="10800000">
            <a:off x="7289405" y="4094683"/>
            <a:ext cx="3947983" cy="2116544"/>
          </a:xfrm>
          <a:prstGeom prst="bentArrow">
            <a:avLst>
              <a:gd fmla="val 18479" name="adj1"/>
              <a:gd fmla="val 19294" name="adj2"/>
              <a:gd fmla="val 18479" name="adj3"/>
              <a:gd fmla="val 32746" name="adj4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65"/>
          <p:cNvSpPr/>
          <p:nvPr/>
        </p:nvSpPr>
        <p:spPr>
          <a:xfrm>
            <a:off x="7289405" y="2591141"/>
            <a:ext cx="3947983" cy="1180440"/>
          </a:xfrm>
          <a:prstGeom prst="bentArrow">
            <a:avLst>
              <a:gd fmla="val 34261" name="adj1"/>
              <a:gd fmla="val 33606" name="adj2"/>
              <a:gd fmla="val 33685" name="adj3"/>
              <a:gd fmla="val 76474" name="adj4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65"/>
          <p:cNvSpPr/>
          <p:nvPr/>
        </p:nvSpPr>
        <p:spPr>
          <a:xfrm flipH="1" rot="10800000">
            <a:off x="7289405" y="4104627"/>
            <a:ext cx="3947983" cy="1180440"/>
          </a:xfrm>
          <a:prstGeom prst="bentArrow">
            <a:avLst>
              <a:gd fmla="val 34261" name="adj1"/>
              <a:gd fmla="val 33606" name="adj2"/>
              <a:gd fmla="val 33685" name="adj3"/>
              <a:gd fmla="val 76474" name="adj4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65"/>
          <p:cNvSpPr txBox="1"/>
          <p:nvPr/>
        </p:nvSpPr>
        <p:spPr>
          <a:xfrm>
            <a:off x="8598971" y="1905200"/>
            <a:ext cx="22150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65"/>
          <p:cNvSpPr txBox="1"/>
          <p:nvPr/>
        </p:nvSpPr>
        <p:spPr>
          <a:xfrm>
            <a:off x="8598971" y="2841522"/>
            <a:ext cx="22150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65"/>
          <p:cNvSpPr txBox="1"/>
          <p:nvPr/>
        </p:nvSpPr>
        <p:spPr>
          <a:xfrm>
            <a:off x="8598971" y="4714166"/>
            <a:ext cx="22150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65"/>
          <p:cNvSpPr txBox="1"/>
          <p:nvPr/>
        </p:nvSpPr>
        <p:spPr>
          <a:xfrm>
            <a:off x="8598971" y="5650490"/>
            <a:ext cx="22150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65"/>
          <p:cNvSpPr/>
          <p:nvPr/>
        </p:nvSpPr>
        <p:spPr>
          <a:xfrm>
            <a:off x="884256" y="3530172"/>
            <a:ext cx="10353133" cy="7972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65"/>
          <p:cNvSpPr txBox="1"/>
          <p:nvPr/>
        </p:nvSpPr>
        <p:spPr>
          <a:xfrm>
            <a:off x="8598971" y="3777844"/>
            <a:ext cx="22150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Contents Title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6" name="Google Shape;1416;p65"/>
          <p:cNvGrpSpPr/>
          <p:nvPr/>
        </p:nvGrpSpPr>
        <p:grpSpPr>
          <a:xfrm>
            <a:off x="4710331" y="3383264"/>
            <a:ext cx="2288239" cy="1091488"/>
            <a:chOff x="5463434" y="3467680"/>
            <a:chExt cx="1930568" cy="920879"/>
          </a:xfrm>
        </p:grpSpPr>
        <p:sp>
          <p:nvSpPr>
            <p:cNvPr id="1417" name="Google Shape;1417;p65"/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5"/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5"/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5"/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1" name="Google Shape;1421;p65"/>
          <p:cNvSpPr txBox="1"/>
          <p:nvPr/>
        </p:nvSpPr>
        <p:spPr>
          <a:xfrm>
            <a:off x="1135468" y="3776610"/>
            <a:ext cx="27833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 Title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65"/>
          <p:cNvGrpSpPr/>
          <p:nvPr/>
        </p:nvGrpSpPr>
        <p:grpSpPr>
          <a:xfrm>
            <a:off x="1568383" y="1749031"/>
            <a:ext cx="3055868" cy="875705"/>
            <a:chOff x="2911792" y="4330939"/>
            <a:chExt cx="1996919" cy="875705"/>
          </a:xfrm>
        </p:grpSpPr>
        <p:sp>
          <p:nvSpPr>
            <p:cNvPr id="1423" name="Google Shape;1423;p65"/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5"/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5" name="Google Shape;1425;p65"/>
          <p:cNvGrpSpPr/>
          <p:nvPr/>
        </p:nvGrpSpPr>
        <p:grpSpPr>
          <a:xfrm>
            <a:off x="954614" y="2757281"/>
            <a:ext cx="3055868" cy="875705"/>
            <a:chOff x="2911792" y="4330939"/>
            <a:chExt cx="1996919" cy="875705"/>
          </a:xfrm>
        </p:grpSpPr>
        <p:sp>
          <p:nvSpPr>
            <p:cNvPr id="1426" name="Google Shape;1426;p65"/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5"/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8" name="Google Shape;1428;p65"/>
          <p:cNvGrpSpPr/>
          <p:nvPr/>
        </p:nvGrpSpPr>
        <p:grpSpPr>
          <a:xfrm>
            <a:off x="954614" y="4207641"/>
            <a:ext cx="3055868" cy="875705"/>
            <a:chOff x="2911792" y="4330939"/>
            <a:chExt cx="1996919" cy="875705"/>
          </a:xfrm>
        </p:grpSpPr>
        <p:sp>
          <p:nvSpPr>
            <p:cNvPr id="1429" name="Google Shape;1429;p65"/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5"/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1" name="Google Shape;1431;p65"/>
          <p:cNvGrpSpPr/>
          <p:nvPr/>
        </p:nvGrpSpPr>
        <p:grpSpPr>
          <a:xfrm>
            <a:off x="1568383" y="5225939"/>
            <a:ext cx="3055868" cy="875705"/>
            <a:chOff x="2911792" y="4330939"/>
            <a:chExt cx="1996919" cy="875705"/>
          </a:xfrm>
        </p:grpSpPr>
        <p:sp>
          <p:nvSpPr>
            <p:cNvPr id="1432" name="Google Shape;1432;p65"/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5"/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65"/>
          <p:cNvCxnSpPr>
            <a:stCxn id="1420" idx="0"/>
          </p:cNvCxnSpPr>
          <p:nvPr/>
        </p:nvCxnSpPr>
        <p:spPr>
          <a:xfrm flipH="1" rot="5400000">
            <a:off x="4515147" y="2603000"/>
            <a:ext cx="340800" cy="1433100"/>
          </a:xfrm>
          <a:prstGeom prst="bentConnector2">
            <a:avLst/>
          </a:prstGeom>
          <a:noFill/>
          <a:ln cap="flat" cmpd="sng" w="25400">
            <a:solidFill>
              <a:srgbClr val="A5A5A5"/>
            </a:solidFill>
            <a:prstDash val="dot"/>
            <a:miter lim="800000"/>
            <a:headEnd len="med" w="med" type="triangle"/>
            <a:tailEnd len="med" w="med" type="triangle"/>
          </a:ln>
        </p:spPr>
      </p:cxnSp>
      <p:cxnSp>
        <p:nvCxnSpPr>
          <p:cNvPr id="1435" name="Google Shape;1435;p65"/>
          <p:cNvCxnSpPr>
            <a:stCxn id="1418" idx="0"/>
          </p:cNvCxnSpPr>
          <p:nvPr/>
        </p:nvCxnSpPr>
        <p:spPr>
          <a:xfrm flipH="1" rot="5400000">
            <a:off x="4798823" y="1945550"/>
            <a:ext cx="1369800" cy="1719000"/>
          </a:xfrm>
          <a:prstGeom prst="bentConnector2">
            <a:avLst/>
          </a:prstGeom>
          <a:noFill/>
          <a:ln cap="flat" cmpd="sng" w="25400">
            <a:solidFill>
              <a:srgbClr val="A5A5A5"/>
            </a:solidFill>
            <a:prstDash val="dot"/>
            <a:miter lim="800000"/>
            <a:headEnd len="med" w="med" type="triangle"/>
            <a:tailEnd len="med" w="med" type="triangle"/>
          </a:ln>
        </p:spPr>
      </p:cxnSp>
      <p:cxnSp>
        <p:nvCxnSpPr>
          <p:cNvPr id="1436" name="Google Shape;1436;p65"/>
          <p:cNvCxnSpPr>
            <a:stCxn id="1419" idx="2"/>
            <a:endCxn id="1429" idx="3"/>
          </p:cNvCxnSpPr>
          <p:nvPr/>
        </p:nvCxnSpPr>
        <p:spPr>
          <a:xfrm rot="5400000">
            <a:off x="4492080" y="3886566"/>
            <a:ext cx="392100" cy="1355100"/>
          </a:xfrm>
          <a:prstGeom prst="bentConnector2">
            <a:avLst/>
          </a:prstGeom>
          <a:noFill/>
          <a:ln cap="flat" cmpd="sng" w="25400">
            <a:solidFill>
              <a:srgbClr val="A5A5A5"/>
            </a:solidFill>
            <a:prstDash val="dot"/>
            <a:miter lim="800000"/>
            <a:headEnd len="med" w="med" type="triangle"/>
            <a:tailEnd len="med" w="med" type="triangle"/>
          </a:ln>
        </p:spPr>
      </p:cxnSp>
      <p:cxnSp>
        <p:nvCxnSpPr>
          <p:cNvPr id="1437" name="Google Shape;1437;p65"/>
          <p:cNvCxnSpPr>
            <a:stCxn id="1417" idx="2"/>
            <a:endCxn id="1432" idx="3"/>
          </p:cNvCxnSpPr>
          <p:nvPr/>
        </p:nvCxnSpPr>
        <p:spPr>
          <a:xfrm rot="5400000">
            <a:off x="4760305" y="4231866"/>
            <a:ext cx="1410300" cy="1682700"/>
          </a:xfrm>
          <a:prstGeom prst="bentConnector2">
            <a:avLst/>
          </a:prstGeom>
          <a:noFill/>
          <a:ln cap="flat" cmpd="sng" w="25400">
            <a:solidFill>
              <a:srgbClr val="A5A5A5"/>
            </a:solidFill>
            <a:prstDash val="dot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66"/>
          <p:cNvSpPr txBox="1"/>
          <p:nvPr/>
        </p:nvSpPr>
        <p:spPr>
          <a:xfrm>
            <a:off x="7791215" y="610465"/>
            <a:ext cx="393074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Awesome Presentation</a:t>
            </a:r>
            <a:endParaRPr b="1" sz="4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66"/>
          <p:cNvSpPr txBox="1"/>
          <p:nvPr/>
        </p:nvSpPr>
        <p:spPr>
          <a:xfrm>
            <a:off x="7791215" y="312760"/>
            <a:ext cx="3930746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b="0" lang="en-US" sz="2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Allppt.com</a:t>
            </a:r>
            <a:endParaRPr/>
          </a:p>
        </p:txBody>
      </p:sp>
      <p:sp>
        <p:nvSpPr>
          <p:cNvPr id="1444" name="Google Shape;1444;p66"/>
          <p:cNvSpPr txBox="1"/>
          <p:nvPr/>
        </p:nvSpPr>
        <p:spPr>
          <a:xfrm>
            <a:off x="8847909" y="2268137"/>
            <a:ext cx="28740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  <a:endParaRPr/>
          </a:p>
        </p:txBody>
      </p:sp>
      <p:sp>
        <p:nvSpPr>
          <p:cNvPr id="1445" name="Google Shape;1445;p66"/>
          <p:cNvSpPr txBox="1"/>
          <p:nvPr/>
        </p:nvSpPr>
        <p:spPr>
          <a:xfrm>
            <a:off x="8316092" y="5366195"/>
            <a:ext cx="340586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Online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Delivery Service</a:t>
            </a:r>
            <a:endParaRPr b="1" sz="2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6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451" name="Google Shape;1451;p67"/>
          <p:cNvSpPr/>
          <p:nvPr/>
        </p:nvSpPr>
        <p:spPr>
          <a:xfrm>
            <a:off x="3489126" y="1863876"/>
            <a:ext cx="4669811" cy="9623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67"/>
          <p:cNvSpPr/>
          <p:nvPr/>
        </p:nvSpPr>
        <p:spPr>
          <a:xfrm>
            <a:off x="2644619" y="2950815"/>
            <a:ext cx="4669811" cy="96238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67"/>
          <p:cNvSpPr/>
          <p:nvPr/>
        </p:nvSpPr>
        <p:spPr>
          <a:xfrm>
            <a:off x="1800111" y="4037754"/>
            <a:ext cx="4669811" cy="96238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67"/>
          <p:cNvSpPr/>
          <p:nvPr/>
        </p:nvSpPr>
        <p:spPr>
          <a:xfrm>
            <a:off x="955603" y="5124692"/>
            <a:ext cx="4669811" cy="962387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67"/>
          <p:cNvSpPr/>
          <p:nvPr/>
        </p:nvSpPr>
        <p:spPr>
          <a:xfrm>
            <a:off x="3760859" y="1956481"/>
            <a:ext cx="1682065" cy="3759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67"/>
          <p:cNvSpPr/>
          <p:nvPr/>
        </p:nvSpPr>
        <p:spPr>
          <a:xfrm>
            <a:off x="2918625" y="3044897"/>
            <a:ext cx="1682065" cy="3759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67"/>
          <p:cNvSpPr/>
          <p:nvPr/>
        </p:nvSpPr>
        <p:spPr>
          <a:xfrm>
            <a:off x="2076390" y="4133313"/>
            <a:ext cx="1682065" cy="3759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67"/>
          <p:cNvSpPr/>
          <p:nvPr/>
        </p:nvSpPr>
        <p:spPr>
          <a:xfrm>
            <a:off x="1234155" y="5221728"/>
            <a:ext cx="1682065" cy="3759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9" name="Google Shape;1459;p67"/>
          <p:cNvGrpSpPr/>
          <p:nvPr/>
        </p:nvGrpSpPr>
        <p:grpSpPr>
          <a:xfrm>
            <a:off x="7009259" y="1863876"/>
            <a:ext cx="4243140" cy="4286977"/>
            <a:chOff x="794796" y="1552872"/>
            <a:chExt cx="4243140" cy="4286977"/>
          </a:xfrm>
        </p:grpSpPr>
        <p:sp>
          <p:nvSpPr>
            <p:cNvPr id="1460" name="Google Shape;1460;p67"/>
            <p:cNvSpPr/>
            <p:nvPr/>
          </p:nvSpPr>
          <p:spPr>
            <a:xfrm>
              <a:off x="794796" y="1552872"/>
              <a:ext cx="4243140" cy="4286977"/>
            </a:xfrm>
            <a:custGeom>
              <a:rect b="b" l="l" r="r" t="t"/>
              <a:pathLst>
                <a:path extrusionOk="0" h="736598" w="750912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2608239" y="1552872"/>
              <a:ext cx="2429697" cy="3278977"/>
            </a:xfrm>
            <a:custGeom>
              <a:rect b="b" l="l" r="r" t="t"/>
              <a:pathLst>
                <a:path extrusionOk="0" h="3278977" w="242969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2971155" y="1552872"/>
              <a:ext cx="2066781" cy="2270977"/>
            </a:xfrm>
            <a:custGeom>
              <a:rect b="b" l="l" r="r" t="t"/>
              <a:pathLst>
                <a:path extrusionOk="0" h="2270977" w="2066781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2971155" y="1552872"/>
              <a:ext cx="2066781" cy="1262977"/>
            </a:xfrm>
            <a:custGeom>
              <a:rect b="b" l="l" r="r" t="t"/>
              <a:pathLst>
                <a:path extrusionOk="0" h="1262977" w="2066781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4" name="Google Shape;1464;p67"/>
          <p:cNvSpPr txBox="1"/>
          <p:nvPr/>
        </p:nvSpPr>
        <p:spPr>
          <a:xfrm>
            <a:off x="4252188" y="1895561"/>
            <a:ext cx="765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67"/>
          <p:cNvSpPr txBox="1"/>
          <p:nvPr/>
        </p:nvSpPr>
        <p:spPr>
          <a:xfrm>
            <a:off x="3402429" y="2982474"/>
            <a:ext cx="765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67"/>
          <p:cNvSpPr txBox="1"/>
          <p:nvPr/>
        </p:nvSpPr>
        <p:spPr>
          <a:xfrm>
            <a:off x="2552671" y="4069387"/>
            <a:ext cx="765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67"/>
          <p:cNvSpPr txBox="1"/>
          <p:nvPr/>
        </p:nvSpPr>
        <p:spPr>
          <a:xfrm>
            <a:off x="1702913" y="5156300"/>
            <a:ext cx="765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67"/>
          <p:cNvSpPr txBox="1"/>
          <p:nvPr/>
        </p:nvSpPr>
        <p:spPr>
          <a:xfrm>
            <a:off x="5517755" y="2019290"/>
            <a:ext cx="15421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67"/>
          <p:cNvSpPr txBox="1"/>
          <p:nvPr/>
        </p:nvSpPr>
        <p:spPr>
          <a:xfrm>
            <a:off x="3848176" y="2361034"/>
            <a:ext cx="40563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67"/>
          <p:cNvSpPr txBox="1"/>
          <p:nvPr/>
        </p:nvSpPr>
        <p:spPr>
          <a:xfrm>
            <a:off x="3001088" y="3448582"/>
            <a:ext cx="40563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67"/>
          <p:cNvSpPr txBox="1"/>
          <p:nvPr/>
        </p:nvSpPr>
        <p:spPr>
          <a:xfrm>
            <a:off x="2153998" y="4536128"/>
            <a:ext cx="40563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67"/>
          <p:cNvSpPr txBox="1"/>
          <p:nvPr/>
        </p:nvSpPr>
        <p:spPr>
          <a:xfrm>
            <a:off x="1306910" y="5623676"/>
            <a:ext cx="40563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7"/>
          <p:cNvSpPr txBox="1"/>
          <p:nvPr/>
        </p:nvSpPr>
        <p:spPr>
          <a:xfrm>
            <a:off x="4675097" y="3111105"/>
            <a:ext cx="15421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67"/>
          <p:cNvSpPr txBox="1"/>
          <p:nvPr/>
        </p:nvSpPr>
        <p:spPr>
          <a:xfrm>
            <a:off x="3832439" y="4202920"/>
            <a:ext cx="15421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67"/>
          <p:cNvSpPr txBox="1"/>
          <p:nvPr/>
        </p:nvSpPr>
        <p:spPr>
          <a:xfrm>
            <a:off x="2989781" y="5294735"/>
            <a:ext cx="15421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6" name="Google Shape;1476;p67"/>
          <p:cNvCxnSpPr/>
          <p:nvPr/>
        </p:nvCxnSpPr>
        <p:spPr>
          <a:xfrm>
            <a:off x="8233767" y="2332458"/>
            <a:ext cx="87702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477" name="Google Shape;1477;p67"/>
          <p:cNvCxnSpPr/>
          <p:nvPr/>
        </p:nvCxnSpPr>
        <p:spPr>
          <a:xfrm>
            <a:off x="7340950" y="3511897"/>
            <a:ext cx="1540890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478" name="Google Shape;1478;p67"/>
          <p:cNvCxnSpPr/>
          <p:nvPr/>
        </p:nvCxnSpPr>
        <p:spPr>
          <a:xfrm>
            <a:off x="6521664" y="4583118"/>
            <a:ext cx="1961467" cy="15034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1479" name="Google Shape;1479;p67"/>
          <p:cNvCxnSpPr/>
          <p:nvPr/>
        </p:nvCxnSpPr>
        <p:spPr>
          <a:xfrm flipH="1" rot="10800000">
            <a:off x="5641481" y="5662301"/>
            <a:ext cx="1920343" cy="806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6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grpSp>
        <p:nvGrpSpPr>
          <p:cNvPr id="1485" name="Google Shape;1485;p68"/>
          <p:cNvGrpSpPr/>
          <p:nvPr/>
        </p:nvGrpSpPr>
        <p:grpSpPr>
          <a:xfrm rot="-5400000">
            <a:off x="2693527" y="-1719225"/>
            <a:ext cx="6849470" cy="10304981"/>
            <a:chOff x="2448185" y="1335958"/>
            <a:chExt cx="6367818" cy="7857277"/>
          </a:xfrm>
        </p:grpSpPr>
        <p:sp>
          <p:nvSpPr>
            <p:cNvPr id="1486" name="Google Shape;1486;p68"/>
            <p:cNvSpPr/>
            <p:nvPr/>
          </p:nvSpPr>
          <p:spPr>
            <a:xfrm>
              <a:off x="5029736" y="1335958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8"/>
            <p:cNvSpPr/>
            <p:nvPr/>
          </p:nvSpPr>
          <p:spPr>
            <a:xfrm rot="-5400000">
              <a:off x="4399736" y="1971474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769736" y="2601474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8"/>
            <p:cNvSpPr/>
            <p:nvPr/>
          </p:nvSpPr>
          <p:spPr>
            <a:xfrm rot="-5400000">
              <a:off x="4759735" y="2871990"/>
              <a:ext cx="180000" cy="216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5755002" y="3892180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8"/>
            <p:cNvSpPr/>
            <p:nvPr/>
          </p:nvSpPr>
          <p:spPr>
            <a:xfrm rot="-5400000">
              <a:off x="5116907" y="4530659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4479103" y="5183776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8"/>
            <p:cNvSpPr/>
            <p:nvPr/>
          </p:nvSpPr>
          <p:spPr>
            <a:xfrm rot="-5400000">
              <a:off x="5476906" y="5453777"/>
              <a:ext cx="180000" cy="216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6463397" y="6463630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8"/>
            <p:cNvSpPr/>
            <p:nvPr/>
          </p:nvSpPr>
          <p:spPr>
            <a:xfrm rot="-5400000">
              <a:off x="5833398" y="7100116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5206227" y="7753232"/>
              <a:ext cx="180000" cy="1440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8"/>
            <p:cNvSpPr/>
            <p:nvPr/>
          </p:nvSpPr>
          <p:spPr>
            <a:xfrm rot="-5400000">
              <a:off x="6919700" y="7296932"/>
              <a:ext cx="180000" cy="361260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8"/>
            <p:cNvSpPr/>
            <p:nvPr/>
          </p:nvSpPr>
          <p:spPr>
            <a:xfrm rot="-5400000">
              <a:off x="3731836" y="52309"/>
              <a:ext cx="180000" cy="2747302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9" name="Google Shape;1499;p68"/>
          <p:cNvSpPr/>
          <p:nvPr/>
        </p:nvSpPr>
        <p:spPr>
          <a:xfrm>
            <a:off x="3049442" y="4233736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68"/>
          <p:cNvSpPr/>
          <p:nvPr/>
        </p:nvSpPr>
        <p:spPr>
          <a:xfrm>
            <a:off x="1365641" y="4234947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68"/>
          <p:cNvSpPr/>
          <p:nvPr/>
        </p:nvSpPr>
        <p:spPr>
          <a:xfrm>
            <a:off x="6417044" y="345043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68"/>
          <p:cNvSpPr/>
          <p:nvPr/>
        </p:nvSpPr>
        <p:spPr>
          <a:xfrm>
            <a:off x="4733243" y="345043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68"/>
          <p:cNvSpPr/>
          <p:nvPr/>
        </p:nvSpPr>
        <p:spPr>
          <a:xfrm>
            <a:off x="9784646" y="2682569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68"/>
          <p:cNvSpPr/>
          <p:nvPr/>
        </p:nvSpPr>
        <p:spPr>
          <a:xfrm>
            <a:off x="8100845" y="268256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68"/>
          <p:cNvSpPr/>
          <p:nvPr/>
        </p:nvSpPr>
        <p:spPr>
          <a:xfrm>
            <a:off x="1375887" y="3267238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68"/>
          <p:cNvSpPr/>
          <p:nvPr/>
        </p:nvSpPr>
        <p:spPr>
          <a:xfrm>
            <a:off x="3590305" y="5567335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68"/>
          <p:cNvSpPr/>
          <p:nvPr/>
        </p:nvSpPr>
        <p:spPr>
          <a:xfrm>
            <a:off x="4721666" y="2440659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68"/>
          <p:cNvSpPr/>
          <p:nvPr/>
        </p:nvSpPr>
        <p:spPr>
          <a:xfrm>
            <a:off x="8636082" y="1699037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68"/>
          <p:cNvSpPr/>
          <p:nvPr/>
        </p:nvSpPr>
        <p:spPr>
          <a:xfrm>
            <a:off x="10078052" y="406696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68"/>
          <p:cNvSpPr/>
          <p:nvPr/>
        </p:nvSpPr>
        <p:spPr>
          <a:xfrm>
            <a:off x="6946706" y="4919865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68"/>
          <p:cNvSpPr txBox="1"/>
          <p:nvPr/>
        </p:nvSpPr>
        <p:spPr>
          <a:xfrm>
            <a:off x="1441586" y="3306408"/>
            <a:ext cx="408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68"/>
          <p:cNvSpPr txBox="1"/>
          <p:nvPr/>
        </p:nvSpPr>
        <p:spPr>
          <a:xfrm>
            <a:off x="3656004" y="5606504"/>
            <a:ext cx="408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68"/>
          <p:cNvSpPr txBox="1"/>
          <p:nvPr/>
        </p:nvSpPr>
        <p:spPr>
          <a:xfrm>
            <a:off x="7012405" y="4959034"/>
            <a:ext cx="408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68"/>
          <p:cNvSpPr txBox="1"/>
          <p:nvPr/>
        </p:nvSpPr>
        <p:spPr>
          <a:xfrm>
            <a:off x="10143752" y="4106129"/>
            <a:ext cx="408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68"/>
          <p:cNvSpPr txBox="1"/>
          <p:nvPr/>
        </p:nvSpPr>
        <p:spPr>
          <a:xfrm>
            <a:off x="4787366" y="2479829"/>
            <a:ext cx="408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68"/>
          <p:cNvSpPr txBox="1"/>
          <p:nvPr/>
        </p:nvSpPr>
        <p:spPr>
          <a:xfrm>
            <a:off x="8701781" y="1738206"/>
            <a:ext cx="4086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7" name="Google Shape;1517;p68"/>
          <p:cNvGrpSpPr/>
          <p:nvPr/>
        </p:nvGrpSpPr>
        <p:grpSpPr>
          <a:xfrm>
            <a:off x="2013819" y="2919940"/>
            <a:ext cx="1888591" cy="904116"/>
            <a:chOff x="395535" y="3737445"/>
            <a:chExt cx="1519240" cy="904116"/>
          </a:xfrm>
        </p:grpSpPr>
        <p:sp>
          <p:nvSpPr>
            <p:cNvPr id="1518" name="Google Shape;1518;p68"/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8"/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/>
            </a:p>
          </p:txBody>
        </p:sp>
      </p:grpSp>
      <p:grpSp>
        <p:nvGrpSpPr>
          <p:cNvPr id="1520" name="Google Shape;1520;p68"/>
          <p:cNvGrpSpPr/>
          <p:nvPr/>
        </p:nvGrpSpPr>
        <p:grpSpPr>
          <a:xfrm>
            <a:off x="5354305" y="2140847"/>
            <a:ext cx="1888591" cy="904116"/>
            <a:chOff x="395535" y="3737445"/>
            <a:chExt cx="1519240" cy="904116"/>
          </a:xfrm>
        </p:grpSpPr>
        <p:sp>
          <p:nvSpPr>
            <p:cNvPr id="1521" name="Google Shape;1521;p68"/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8"/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/>
            </a:p>
          </p:txBody>
        </p:sp>
      </p:grpSp>
      <p:grpSp>
        <p:nvGrpSpPr>
          <p:cNvPr id="1523" name="Google Shape;1523;p68"/>
          <p:cNvGrpSpPr/>
          <p:nvPr/>
        </p:nvGrpSpPr>
        <p:grpSpPr>
          <a:xfrm>
            <a:off x="9263850" y="1427632"/>
            <a:ext cx="1810971" cy="904116"/>
            <a:chOff x="395535" y="3737445"/>
            <a:chExt cx="1519240" cy="904116"/>
          </a:xfrm>
        </p:grpSpPr>
        <p:sp>
          <p:nvSpPr>
            <p:cNvPr id="1524" name="Google Shape;1524;p68"/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8"/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/>
            </a:p>
          </p:txBody>
        </p:sp>
      </p:grpSp>
      <p:grpSp>
        <p:nvGrpSpPr>
          <p:cNvPr id="1526" name="Google Shape;1526;p68"/>
          <p:cNvGrpSpPr/>
          <p:nvPr/>
        </p:nvGrpSpPr>
        <p:grpSpPr>
          <a:xfrm>
            <a:off x="4224051" y="5473037"/>
            <a:ext cx="1888591" cy="904116"/>
            <a:chOff x="395535" y="3737445"/>
            <a:chExt cx="1519240" cy="904116"/>
          </a:xfrm>
        </p:grpSpPr>
        <p:sp>
          <p:nvSpPr>
            <p:cNvPr id="1527" name="Google Shape;1527;p68"/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8"/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/>
            </a:p>
          </p:txBody>
        </p:sp>
      </p:grpSp>
      <p:grpSp>
        <p:nvGrpSpPr>
          <p:cNvPr id="1529" name="Google Shape;1529;p68"/>
          <p:cNvGrpSpPr/>
          <p:nvPr/>
        </p:nvGrpSpPr>
        <p:grpSpPr>
          <a:xfrm>
            <a:off x="7580450" y="4864713"/>
            <a:ext cx="1888591" cy="904116"/>
            <a:chOff x="395535" y="3737445"/>
            <a:chExt cx="1519240" cy="904116"/>
          </a:xfrm>
        </p:grpSpPr>
        <p:sp>
          <p:nvSpPr>
            <p:cNvPr id="1530" name="Google Shape;1530;p68"/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8"/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/>
            </a:p>
          </p:txBody>
        </p:sp>
      </p:grpSp>
      <p:grpSp>
        <p:nvGrpSpPr>
          <p:cNvPr id="1532" name="Google Shape;1532;p68"/>
          <p:cNvGrpSpPr/>
          <p:nvPr/>
        </p:nvGrpSpPr>
        <p:grpSpPr>
          <a:xfrm>
            <a:off x="9547336" y="4690054"/>
            <a:ext cx="1888591" cy="904116"/>
            <a:chOff x="395535" y="3737445"/>
            <a:chExt cx="1519240" cy="904116"/>
          </a:xfrm>
        </p:grpSpPr>
        <p:sp>
          <p:nvSpPr>
            <p:cNvPr id="1533" name="Google Shape;1533;p68"/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8"/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/>
            </a:p>
          </p:txBody>
        </p:sp>
      </p:grpSp>
      <p:sp>
        <p:nvSpPr>
          <p:cNvPr id="1535" name="Google Shape;1535;p68"/>
          <p:cNvSpPr/>
          <p:nvPr/>
        </p:nvSpPr>
        <p:spPr>
          <a:xfrm rot="2700000">
            <a:off x="3457344" y="4435040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68"/>
          <p:cNvSpPr/>
          <p:nvPr/>
        </p:nvSpPr>
        <p:spPr>
          <a:xfrm>
            <a:off x="1751156" y="4528011"/>
            <a:ext cx="329463" cy="30840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68"/>
          <p:cNvSpPr/>
          <p:nvPr/>
        </p:nvSpPr>
        <p:spPr>
          <a:xfrm>
            <a:off x="10132384" y="2947722"/>
            <a:ext cx="371782" cy="371178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68"/>
          <p:cNvSpPr/>
          <p:nvPr/>
        </p:nvSpPr>
        <p:spPr>
          <a:xfrm>
            <a:off x="5065878" y="3728740"/>
            <a:ext cx="389370" cy="32548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68"/>
          <p:cNvSpPr/>
          <p:nvPr/>
        </p:nvSpPr>
        <p:spPr>
          <a:xfrm>
            <a:off x="8443505" y="2972149"/>
            <a:ext cx="396000" cy="313084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68"/>
          <p:cNvSpPr/>
          <p:nvPr/>
        </p:nvSpPr>
        <p:spPr>
          <a:xfrm>
            <a:off x="6752971" y="3709838"/>
            <a:ext cx="381905" cy="38509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9"/>
          <p:cNvSpPr txBox="1"/>
          <p:nvPr/>
        </p:nvSpPr>
        <p:spPr>
          <a:xfrm>
            <a:off x="7547957" y="5245450"/>
            <a:ext cx="41984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/>
          </a:p>
        </p:txBody>
      </p:sp>
      <p:sp>
        <p:nvSpPr>
          <p:cNvPr id="1546" name="Google Shape;1546;p69"/>
          <p:cNvSpPr txBox="1"/>
          <p:nvPr/>
        </p:nvSpPr>
        <p:spPr>
          <a:xfrm>
            <a:off x="7547957" y="5892612"/>
            <a:ext cx="41984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b="1" sz="3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69"/>
          <p:cNvSpPr txBox="1"/>
          <p:nvPr/>
        </p:nvSpPr>
        <p:spPr>
          <a:xfrm>
            <a:off x="7547957" y="5010628"/>
            <a:ext cx="41984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69"/>
          <p:cNvSpPr txBox="1"/>
          <p:nvPr/>
        </p:nvSpPr>
        <p:spPr>
          <a:xfrm>
            <a:off x="8060208" y="612617"/>
            <a:ext cx="368617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Easy to change colors, photos and Text.  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69"/>
          <p:cNvSpPr txBox="1"/>
          <p:nvPr/>
        </p:nvSpPr>
        <p:spPr>
          <a:xfrm>
            <a:off x="8134091" y="1452176"/>
            <a:ext cx="361229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You can simply impress your audience and add a unique zing and appeal to your Presentations. 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0" name="Google Shape;1550;p69"/>
          <p:cNvGrpSpPr/>
          <p:nvPr/>
        </p:nvGrpSpPr>
        <p:grpSpPr>
          <a:xfrm>
            <a:off x="7454683" y="2573465"/>
            <a:ext cx="1956955" cy="1565603"/>
            <a:chOff x="7577191" y="234924"/>
            <a:chExt cx="1956955" cy="1565603"/>
          </a:xfrm>
        </p:grpSpPr>
        <p:sp>
          <p:nvSpPr>
            <p:cNvPr id="1551" name="Google Shape;1551;p69"/>
            <p:cNvSpPr txBox="1"/>
            <p:nvPr/>
          </p:nvSpPr>
          <p:spPr>
            <a:xfrm>
              <a:off x="8304078" y="234924"/>
              <a:ext cx="12300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$350</a:t>
              </a:r>
              <a:endParaRPr b="1" sz="3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2" name="Google Shape;1552;p69"/>
            <p:cNvGrpSpPr/>
            <p:nvPr/>
          </p:nvGrpSpPr>
          <p:grpSpPr>
            <a:xfrm>
              <a:off x="7577191" y="864827"/>
              <a:ext cx="1956955" cy="935700"/>
              <a:chOff x="803640" y="3362835"/>
              <a:chExt cx="2059657" cy="701774"/>
            </a:xfrm>
          </p:grpSpPr>
          <p:sp>
            <p:nvSpPr>
              <p:cNvPr id="1553" name="Google Shape;1553;p69"/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Get a modern PowerPoint  Presentation that is beautifully designed.</a:t>
                </a:r>
                <a:endParaRPr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69"/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Your Text 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55" name="Google Shape;1555;p69"/>
          <p:cNvGrpSpPr/>
          <p:nvPr/>
        </p:nvGrpSpPr>
        <p:grpSpPr>
          <a:xfrm>
            <a:off x="9789427" y="2573465"/>
            <a:ext cx="1956955" cy="1565603"/>
            <a:chOff x="7577191" y="1784099"/>
            <a:chExt cx="1956955" cy="1565603"/>
          </a:xfrm>
        </p:grpSpPr>
        <p:sp>
          <p:nvSpPr>
            <p:cNvPr id="1556" name="Google Shape;1556;p69"/>
            <p:cNvSpPr txBox="1"/>
            <p:nvPr/>
          </p:nvSpPr>
          <p:spPr>
            <a:xfrm>
              <a:off x="8304078" y="1784099"/>
              <a:ext cx="12300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$250</a:t>
              </a:r>
              <a:endParaRPr b="1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7" name="Google Shape;1557;p69"/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1558" name="Google Shape;1558;p69"/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Get a modern PowerPoint  Presentation that is beautifully designed.</a:t>
                </a:r>
                <a:endParaRPr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69"/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Your Text  Here</a:t>
                </a:r>
                <a:endParaRPr b="1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0" name="Google Shape;1560;p69"/>
          <p:cNvSpPr/>
          <p:nvPr>
            <p:ph idx="2" type="pic"/>
          </p:nvPr>
        </p:nvSpPr>
        <p:spPr>
          <a:xfrm>
            <a:off x="3" y="0"/>
            <a:ext cx="78962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7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566" name="Google Shape;1566;p70"/>
          <p:cNvSpPr/>
          <p:nvPr/>
        </p:nvSpPr>
        <p:spPr>
          <a:xfrm rot="-5400000">
            <a:off x="2883748" y="108857"/>
            <a:ext cx="1182333" cy="4896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70"/>
          <p:cNvSpPr/>
          <p:nvPr/>
        </p:nvSpPr>
        <p:spPr>
          <a:xfrm rot="-5400000">
            <a:off x="807759" y="2080553"/>
            <a:ext cx="1182333" cy="95260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70"/>
          <p:cNvSpPr/>
          <p:nvPr/>
        </p:nvSpPr>
        <p:spPr>
          <a:xfrm rot="-5400000">
            <a:off x="2883747" y="1546429"/>
            <a:ext cx="1182333" cy="4896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70"/>
          <p:cNvSpPr/>
          <p:nvPr/>
        </p:nvSpPr>
        <p:spPr>
          <a:xfrm rot="-5400000">
            <a:off x="807758" y="3518125"/>
            <a:ext cx="1182333" cy="95260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70"/>
          <p:cNvSpPr/>
          <p:nvPr/>
        </p:nvSpPr>
        <p:spPr>
          <a:xfrm rot="-5400000">
            <a:off x="2883746" y="2982120"/>
            <a:ext cx="1182334" cy="4896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70"/>
          <p:cNvSpPr/>
          <p:nvPr/>
        </p:nvSpPr>
        <p:spPr>
          <a:xfrm rot="-5400000">
            <a:off x="807758" y="4953816"/>
            <a:ext cx="1182334" cy="95260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70"/>
          <p:cNvSpPr/>
          <p:nvPr/>
        </p:nvSpPr>
        <p:spPr>
          <a:xfrm flipH="1" rot="5400000">
            <a:off x="8100787" y="108857"/>
            <a:ext cx="1182333" cy="4896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70"/>
          <p:cNvSpPr/>
          <p:nvPr/>
        </p:nvSpPr>
        <p:spPr>
          <a:xfrm flipH="1" rot="5400000">
            <a:off x="10176775" y="2080553"/>
            <a:ext cx="1182333" cy="95260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70"/>
          <p:cNvSpPr/>
          <p:nvPr/>
        </p:nvSpPr>
        <p:spPr>
          <a:xfrm flipH="1" rot="5400000">
            <a:off x="8100786" y="1546430"/>
            <a:ext cx="1182333" cy="4896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70"/>
          <p:cNvSpPr/>
          <p:nvPr/>
        </p:nvSpPr>
        <p:spPr>
          <a:xfrm flipH="1" rot="5400000">
            <a:off x="10176774" y="3518126"/>
            <a:ext cx="1182333" cy="95260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70"/>
          <p:cNvSpPr/>
          <p:nvPr/>
        </p:nvSpPr>
        <p:spPr>
          <a:xfrm flipH="1" rot="5400000">
            <a:off x="8100784" y="2985888"/>
            <a:ext cx="1182334" cy="4896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70"/>
          <p:cNvSpPr/>
          <p:nvPr/>
        </p:nvSpPr>
        <p:spPr>
          <a:xfrm flipH="1" rot="5400000">
            <a:off x="10176772" y="4957584"/>
            <a:ext cx="1182334" cy="95260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8" name="Google Shape;1578;p70"/>
          <p:cNvGrpSpPr/>
          <p:nvPr/>
        </p:nvGrpSpPr>
        <p:grpSpPr>
          <a:xfrm>
            <a:off x="1976010" y="2094325"/>
            <a:ext cx="3248817" cy="923331"/>
            <a:chOff x="6210997" y="1433695"/>
            <a:chExt cx="1457348" cy="656879"/>
          </a:xfrm>
        </p:grpSpPr>
        <p:sp>
          <p:nvSpPr>
            <p:cNvPr id="1579" name="Google Shape;1579;p70"/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0"/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1" name="Google Shape;1581;p70"/>
          <p:cNvGrpSpPr/>
          <p:nvPr/>
        </p:nvGrpSpPr>
        <p:grpSpPr>
          <a:xfrm>
            <a:off x="1976010" y="3530879"/>
            <a:ext cx="3248817" cy="923331"/>
            <a:chOff x="6210997" y="1433695"/>
            <a:chExt cx="1457348" cy="656879"/>
          </a:xfrm>
        </p:grpSpPr>
        <p:sp>
          <p:nvSpPr>
            <p:cNvPr id="1582" name="Google Shape;1582;p70"/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70"/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4" name="Google Shape;1584;p70"/>
          <p:cNvGrpSpPr/>
          <p:nvPr/>
        </p:nvGrpSpPr>
        <p:grpSpPr>
          <a:xfrm>
            <a:off x="1976010" y="4967433"/>
            <a:ext cx="3248817" cy="923331"/>
            <a:chOff x="6210997" y="1433695"/>
            <a:chExt cx="1457348" cy="656879"/>
          </a:xfrm>
        </p:grpSpPr>
        <p:sp>
          <p:nvSpPr>
            <p:cNvPr id="1585" name="Google Shape;1585;p70"/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70"/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7" name="Google Shape;1587;p70"/>
          <p:cNvGrpSpPr/>
          <p:nvPr/>
        </p:nvGrpSpPr>
        <p:grpSpPr>
          <a:xfrm>
            <a:off x="6967168" y="2109171"/>
            <a:ext cx="3211872" cy="923331"/>
            <a:chOff x="6210997" y="1433695"/>
            <a:chExt cx="1457348" cy="656879"/>
          </a:xfrm>
        </p:grpSpPr>
        <p:sp>
          <p:nvSpPr>
            <p:cNvPr id="1588" name="Google Shape;1588;p70"/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70"/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0" name="Google Shape;1590;p70"/>
          <p:cNvGrpSpPr/>
          <p:nvPr/>
        </p:nvGrpSpPr>
        <p:grpSpPr>
          <a:xfrm>
            <a:off x="6967171" y="3534649"/>
            <a:ext cx="3211872" cy="923331"/>
            <a:chOff x="6210997" y="1433695"/>
            <a:chExt cx="1457348" cy="656879"/>
          </a:xfrm>
        </p:grpSpPr>
        <p:sp>
          <p:nvSpPr>
            <p:cNvPr id="1591" name="Google Shape;1591;p70"/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70"/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3" name="Google Shape;1593;p70"/>
          <p:cNvGrpSpPr/>
          <p:nvPr/>
        </p:nvGrpSpPr>
        <p:grpSpPr>
          <a:xfrm>
            <a:off x="6967174" y="4968456"/>
            <a:ext cx="3211872" cy="923331"/>
            <a:chOff x="6210997" y="1433695"/>
            <a:chExt cx="1457348" cy="656879"/>
          </a:xfrm>
        </p:grpSpPr>
        <p:sp>
          <p:nvSpPr>
            <p:cNvPr id="1594" name="Google Shape;1594;p70"/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70"/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6" name="Google Shape;1596;p70"/>
          <p:cNvSpPr/>
          <p:nvPr/>
        </p:nvSpPr>
        <p:spPr>
          <a:xfrm>
            <a:off x="5487924" y="2314541"/>
            <a:ext cx="1216152" cy="4846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70"/>
          <p:cNvSpPr/>
          <p:nvPr/>
        </p:nvSpPr>
        <p:spPr>
          <a:xfrm>
            <a:off x="5487924" y="3752114"/>
            <a:ext cx="1216152" cy="4846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70"/>
          <p:cNvSpPr/>
          <p:nvPr/>
        </p:nvSpPr>
        <p:spPr>
          <a:xfrm>
            <a:off x="5487924" y="5187804"/>
            <a:ext cx="1216152" cy="48463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70"/>
          <p:cNvSpPr/>
          <p:nvPr/>
        </p:nvSpPr>
        <p:spPr>
          <a:xfrm rot="9900000">
            <a:off x="1171026" y="3804504"/>
            <a:ext cx="455798" cy="387113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70"/>
          <p:cNvSpPr/>
          <p:nvPr/>
        </p:nvSpPr>
        <p:spPr>
          <a:xfrm>
            <a:off x="1199574" y="2426528"/>
            <a:ext cx="398703" cy="306258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70"/>
          <p:cNvSpPr/>
          <p:nvPr/>
        </p:nvSpPr>
        <p:spPr>
          <a:xfrm>
            <a:off x="10565262" y="2354744"/>
            <a:ext cx="405356" cy="34981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70"/>
          <p:cNvSpPr/>
          <p:nvPr/>
        </p:nvSpPr>
        <p:spPr>
          <a:xfrm>
            <a:off x="10519607" y="3886957"/>
            <a:ext cx="496669" cy="336417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70"/>
          <p:cNvSpPr/>
          <p:nvPr/>
        </p:nvSpPr>
        <p:spPr>
          <a:xfrm>
            <a:off x="10540042" y="5239390"/>
            <a:ext cx="455798" cy="36036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70"/>
          <p:cNvSpPr/>
          <p:nvPr/>
        </p:nvSpPr>
        <p:spPr>
          <a:xfrm>
            <a:off x="1179138" y="5229192"/>
            <a:ext cx="439574" cy="443245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Infographic Style</a:t>
            </a:r>
            <a:endParaRPr/>
          </a:p>
        </p:txBody>
      </p:sp>
      <p:sp>
        <p:nvSpPr>
          <p:cNvPr id="1610" name="Google Shape;1610;p71"/>
          <p:cNvSpPr/>
          <p:nvPr/>
        </p:nvSpPr>
        <p:spPr>
          <a:xfrm rot="-2700000">
            <a:off x="1462702" y="2130158"/>
            <a:ext cx="1660792" cy="1660792"/>
          </a:xfrm>
          <a:prstGeom prst="roundRect">
            <a:avLst>
              <a:gd fmla="val 15614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1" name="Google Shape;1611;p71"/>
          <p:cNvGrpSpPr/>
          <p:nvPr/>
        </p:nvGrpSpPr>
        <p:grpSpPr>
          <a:xfrm>
            <a:off x="4726180" y="2581788"/>
            <a:ext cx="1253337" cy="1253337"/>
            <a:chOff x="4726179" y="2309226"/>
            <a:chExt cx="1253337" cy="1253337"/>
          </a:xfrm>
        </p:grpSpPr>
        <p:sp>
          <p:nvSpPr>
            <p:cNvPr id="1612" name="Google Shape;1612;p71"/>
            <p:cNvSpPr/>
            <p:nvPr/>
          </p:nvSpPr>
          <p:spPr>
            <a:xfrm rot="-2700000">
              <a:off x="4909726" y="2492773"/>
              <a:ext cx="886243" cy="886243"/>
            </a:xfrm>
            <a:prstGeom prst="roundRect">
              <a:avLst>
                <a:gd fmla="val 15614" name="adj"/>
              </a:avLst>
            </a:prstGeom>
            <a:noFill/>
            <a:ln cap="flat" cmpd="sng" w="508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71"/>
            <p:cNvSpPr/>
            <p:nvPr/>
          </p:nvSpPr>
          <p:spPr>
            <a:xfrm rot="-2700000">
              <a:off x="4970966" y="2554013"/>
              <a:ext cx="763760" cy="763760"/>
            </a:xfrm>
            <a:prstGeom prst="roundRect">
              <a:avLst>
                <a:gd fmla="val 1561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4" name="Google Shape;1614;p71"/>
          <p:cNvGrpSpPr/>
          <p:nvPr/>
        </p:nvGrpSpPr>
        <p:grpSpPr>
          <a:xfrm>
            <a:off x="6489492" y="2606448"/>
            <a:ext cx="1253337" cy="1253337"/>
            <a:chOff x="6096824" y="2333886"/>
            <a:chExt cx="1253337" cy="1253337"/>
          </a:xfrm>
        </p:grpSpPr>
        <p:sp>
          <p:nvSpPr>
            <p:cNvPr id="1615" name="Google Shape;1615;p71"/>
            <p:cNvSpPr/>
            <p:nvPr/>
          </p:nvSpPr>
          <p:spPr>
            <a:xfrm rot="-2700000">
              <a:off x="6280371" y="2517433"/>
              <a:ext cx="886243" cy="886243"/>
            </a:xfrm>
            <a:prstGeom prst="roundRect">
              <a:avLst>
                <a:gd fmla="val 15614" name="adj"/>
              </a:avLst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71"/>
            <p:cNvSpPr/>
            <p:nvPr/>
          </p:nvSpPr>
          <p:spPr>
            <a:xfrm rot="-2700000">
              <a:off x="6341610" y="2578673"/>
              <a:ext cx="763760" cy="763760"/>
            </a:xfrm>
            <a:prstGeom prst="roundRect">
              <a:avLst>
                <a:gd fmla="val 1561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7" name="Google Shape;1617;p71"/>
          <p:cNvGrpSpPr/>
          <p:nvPr/>
        </p:nvGrpSpPr>
        <p:grpSpPr>
          <a:xfrm>
            <a:off x="8252804" y="2631108"/>
            <a:ext cx="1253337" cy="1253337"/>
            <a:chOff x="7467469" y="2358546"/>
            <a:chExt cx="1253337" cy="1253337"/>
          </a:xfrm>
        </p:grpSpPr>
        <p:sp>
          <p:nvSpPr>
            <p:cNvPr id="1618" name="Google Shape;1618;p71"/>
            <p:cNvSpPr/>
            <p:nvPr/>
          </p:nvSpPr>
          <p:spPr>
            <a:xfrm rot="-2700000">
              <a:off x="7651016" y="2542093"/>
              <a:ext cx="886243" cy="886243"/>
            </a:xfrm>
            <a:prstGeom prst="roundRect">
              <a:avLst>
                <a:gd fmla="val 15614" name="adj"/>
              </a:avLst>
            </a:prstGeom>
            <a:noFill/>
            <a:ln cap="flat" cmpd="sng" w="508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71"/>
            <p:cNvSpPr/>
            <p:nvPr/>
          </p:nvSpPr>
          <p:spPr>
            <a:xfrm rot="-2700000">
              <a:off x="7712254" y="2603333"/>
              <a:ext cx="763760" cy="763760"/>
            </a:xfrm>
            <a:prstGeom prst="roundRect">
              <a:avLst>
                <a:gd fmla="val 1561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0" name="Google Shape;1620;p71"/>
          <p:cNvGrpSpPr/>
          <p:nvPr/>
        </p:nvGrpSpPr>
        <p:grpSpPr>
          <a:xfrm>
            <a:off x="10016117" y="2655768"/>
            <a:ext cx="1253337" cy="1253337"/>
            <a:chOff x="10016116" y="2383206"/>
            <a:chExt cx="1253337" cy="1253337"/>
          </a:xfrm>
        </p:grpSpPr>
        <p:sp>
          <p:nvSpPr>
            <p:cNvPr id="1621" name="Google Shape;1621;p71"/>
            <p:cNvSpPr/>
            <p:nvPr/>
          </p:nvSpPr>
          <p:spPr>
            <a:xfrm rot="-2700000">
              <a:off x="10199663" y="2566753"/>
              <a:ext cx="886243" cy="886243"/>
            </a:xfrm>
            <a:prstGeom prst="roundRect">
              <a:avLst>
                <a:gd fmla="val 15614" name="adj"/>
              </a:avLst>
            </a:prstGeom>
            <a:noFill/>
            <a:ln cap="flat" cmpd="sng" w="508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71"/>
            <p:cNvSpPr/>
            <p:nvPr/>
          </p:nvSpPr>
          <p:spPr>
            <a:xfrm rot="-2700000">
              <a:off x="10260904" y="2627993"/>
              <a:ext cx="763760" cy="763760"/>
            </a:xfrm>
            <a:prstGeom prst="roundRect">
              <a:avLst>
                <a:gd fmla="val 1561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3" name="Google Shape;1623;p71"/>
          <p:cNvCxnSpPr/>
          <p:nvPr/>
        </p:nvCxnSpPr>
        <p:spPr>
          <a:xfrm>
            <a:off x="4209875" y="2241116"/>
            <a:ext cx="11164" cy="3481686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24" name="Google Shape;1624;p71"/>
          <p:cNvGrpSpPr/>
          <p:nvPr/>
        </p:nvGrpSpPr>
        <p:grpSpPr>
          <a:xfrm>
            <a:off x="888026" y="4330383"/>
            <a:ext cx="2810144" cy="1725858"/>
            <a:chOff x="-475010" y="1114177"/>
            <a:chExt cx="3915564" cy="1725858"/>
          </a:xfrm>
        </p:grpSpPr>
        <p:sp>
          <p:nvSpPr>
            <p:cNvPr id="1625" name="Google Shape;1625;p71"/>
            <p:cNvSpPr txBox="1"/>
            <p:nvPr/>
          </p:nvSpPr>
          <p:spPr>
            <a:xfrm>
              <a:off x="-475010" y="1114177"/>
              <a:ext cx="39155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71"/>
            <p:cNvSpPr txBox="1"/>
            <p:nvPr/>
          </p:nvSpPr>
          <p:spPr>
            <a:xfrm>
              <a:off x="-475010" y="1455040"/>
              <a:ext cx="390132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/>
            </a:p>
          </p:txBody>
        </p:sp>
      </p:grpSp>
      <p:grpSp>
        <p:nvGrpSpPr>
          <p:cNvPr id="1627" name="Google Shape;1627;p71"/>
          <p:cNvGrpSpPr/>
          <p:nvPr/>
        </p:nvGrpSpPr>
        <p:grpSpPr>
          <a:xfrm>
            <a:off x="4572001" y="3998207"/>
            <a:ext cx="1398891" cy="1541191"/>
            <a:chOff x="-475010" y="1114178"/>
            <a:chExt cx="4241713" cy="1541191"/>
          </a:xfrm>
        </p:grpSpPr>
        <p:sp>
          <p:nvSpPr>
            <p:cNvPr id="1628" name="Google Shape;1628;p71"/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71"/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</p:grpSp>
      <p:grpSp>
        <p:nvGrpSpPr>
          <p:cNvPr id="1630" name="Google Shape;1630;p71"/>
          <p:cNvGrpSpPr/>
          <p:nvPr/>
        </p:nvGrpSpPr>
        <p:grpSpPr>
          <a:xfrm>
            <a:off x="6359772" y="3998207"/>
            <a:ext cx="1398891" cy="1541191"/>
            <a:chOff x="-475010" y="1114178"/>
            <a:chExt cx="4241713" cy="1541191"/>
          </a:xfrm>
        </p:grpSpPr>
        <p:sp>
          <p:nvSpPr>
            <p:cNvPr id="1631" name="Google Shape;1631;p71"/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71"/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</p:grpSp>
      <p:grpSp>
        <p:nvGrpSpPr>
          <p:cNvPr id="1633" name="Google Shape;1633;p71"/>
          <p:cNvGrpSpPr/>
          <p:nvPr/>
        </p:nvGrpSpPr>
        <p:grpSpPr>
          <a:xfrm>
            <a:off x="8147543" y="3998207"/>
            <a:ext cx="1398891" cy="1541191"/>
            <a:chOff x="-475010" y="1114178"/>
            <a:chExt cx="4241713" cy="1541191"/>
          </a:xfrm>
        </p:grpSpPr>
        <p:sp>
          <p:nvSpPr>
            <p:cNvPr id="1634" name="Google Shape;1634;p71"/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71"/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</p:grpSp>
      <p:grpSp>
        <p:nvGrpSpPr>
          <p:cNvPr id="1636" name="Google Shape;1636;p71"/>
          <p:cNvGrpSpPr/>
          <p:nvPr/>
        </p:nvGrpSpPr>
        <p:grpSpPr>
          <a:xfrm>
            <a:off x="9935313" y="3998207"/>
            <a:ext cx="1414944" cy="1541191"/>
            <a:chOff x="-475010" y="1114178"/>
            <a:chExt cx="4241713" cy="1541191"/>
          </a:xfrm>
        </p:grpSpPr>
        <p:sp>
          <p:nvSpPr>
            <p:cNvPr id="1637" name="Google Shape;1637;p71"/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71"/>
            <p:cNvSpPr txBox="1"/>
            <p:nvPr/>
          </p:nvSpPr>
          <p:spPr>
            <a:xfrm>
              <a:off x="-475010" y="1455040"/>
              <a:ext cx="422629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</p:grpSp>
      <p:sp>
        <p:nvSpPr>
          <p:cNvPr id="1639" name="Google Shape;1639;p71"/>
          <p:cNvSpPr/>
          <p:nvPr/>
        </p:nvSpPr>
        <p:spPr>
          <a:xfrm>
            <a:off x="10479193" y="3071795"/>
            <a:ext cx="322040" cy="322040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71"/>
          <p:cNvSpPr/>
          <p:nvPr/>
        </p:nvSpPr>
        <p:spPr>
          <a:xfrm>
            <a:off x="6957260" y="3071796"/>
            <a:ext cx="322637" cy="322637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71"/>
          <p:cNvSpPr/>
          <p:nvPr/>
        </p:nvSpPr>
        <p:spPr>
          <a:xfrm>
            <a:off x="8714737" y="3103571"/>
            <a:ext cx="329463" cy="30840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71"/>
          <p:cNvSpPr/>
          <p:nvPr/>
        </p:nvSpPr>
        <p:spPr>
          <a:xfrm>
            <a:off x="5213538" y="3054546"/>
            <a:ext cx="318434" cy="318434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71"/>
          <p:cNvSpPr/>
          <p:nvPr/>
        </p:nvSpPr>
        <p:spPr>
          <a:xfrm>
            <a:off x="1644829" y="2448670"/>
            <a:ext cx="1238288" cy="924310"/>
          </a:xfrm>
          <a:custGeom>
            <a:rect b="b" l="l" r="r" t="t"/>
            <a:pathLst>
              <a:path extrusionOk="0" h="2338372" w="3132690">
                <a:moveTo>
                  <a:pt x="132916" y="1799492"/>
                </a:moveTo>
                <a:cubicBezTo>
                  <a:pt x="147910" y="1796987"/>
                  <a:pt x="166637" y="1798293"/>
                  <a:pt x="189566" y="1803973"/>
                </a:cubicBezTo>
                <a:cubicBezTo>
                  <a:pt x="259727" y="1785579"/>
                  <a:pt x="285694" y="1823115"/>
                  <a:pt x="299261" y="1883123"/>
                </a:cubicBezTo>
                <a:cubicBezTo>
                  <a:pt x="308000" y="1921990"/>
                  <a:pt x="318653" y="1963022"/>
                  <a:pt x="339460" y="1996147"/>
                </a:cubicBezTo>
                <a:cubicBezTo>
                  <a:pt x="442413" y="2159690"/>
                  <a:pt x="638332" y="2151117"/>
                  <a:pt x="728635" y="1980167"/>
                </a:cubicBezTo>
                <a:cubicBezTo>
                  <a:pt x="747278" y="1944795"/>
                  <a:pt x="759596" y="1905927"/>
                  <a:pt x="773661" y="1868225"/>
                </a:cubicBezTo>
                <a:cubicBezTo>
                  <a:pt x="783898" y="1840843"/>
                  <a:pt x="779071" y="1803390"/>
                  <a:pt x="824181" y="1801975"/>
                </a:cubicBezTo>
                <a:cubicBezTo>
                  <a:pt x="862715" y="1800727"/>
                  <a:pt x="882940" y="1827027"/>
                  <a:pt x="891928" y="1855907"/>
                </a:cubicBezTo>
                <a:cubicBezTo>
                  <a:pt x="909739" y="1913251"/>
                  <a:pt x="992884" y="1942797"/>
                  <a:pt x="953101" y="2026025"/>
                </a:cubicBezTo>
                <a:cubicBezTo>
                  <a:pt x="890847" y="2156444"/>
                  <a:pt x="815109" y="2273629"/>
                  <a:pt x="669626" y="2316076"/>
                </a:cubicBezTo>
                <a:cubicBezTo>
                  <a:pt x="345785" y="2410456"/>
                  <a:pt x="129808" y="2191982"/>
                  <a:pt x="86030" y="1909673"/>
                </a:cubicBezTo>
                <a:cubicBezTo>
                  <a:pt x="76542" y="1848812"/>
                  <a:pt x="87934" y="1807006"/>
                  <a:pt x="132916" y="1799492"/>
                </a:cubicBezTo>
                <a:close/>
                <a:moveTo>
                  <a:pt x="621446" y="1798022"/>
                </a:moveTo>
                <a:cubicBezTo>
                  <a:pt x="646176" y="1796815"/>
                  <a:pt x="667877" y="1801851"/>
                  <a:pt x="678198" y="1832021"/>
                </a:cubicBezTo>
                <a:cubicBezTo>
                  <a:pt x="697423" y="1888116"/>
                  <a:pt x="673037" y="1949622"/>
                  <a:pt x="625597" y="1990737"/>
                </a:cubicBezTo>
                <a:cubicBezTo>
                  <a:pt x="576992" y="2032933"/>
                  <a:pt x="518649" y="2038094"/>
                  <a:pt x="461555" y="2007882"/>
                </a:cubicBezTo>
                <a:cubicBezTo>
                  <a:pt x="400632" y="1975589"/>
                  <a:pt x="384485" y="1913751"/>
                  <a:pt x="373749" y="1852744"/>
                </a:cubicBezTo>
                <a:cubicBezTo>
                  <a:pt x="367507" y="1817456"/>
                  <a:pt x="396720" y="1804639"/>
                  <a:pt x="426183" y="1802641"/>
                </a:cubicBezTo>
                <a:cubicBezTo>
                  <a:pt x="463053" y="1800144"/>
                  <a:pt x="500256" y="1802058"/>
                  <a:pt x="537292" y="1802058"/>
                </a:cubicBezTo>
                <a:cubicBezTo>
                  <a:pt x="537292" y="1801725"/>
                  <a:pt x="537292" y="1801559"/>
                  <a:pt x="537292" y="1801393"/>
                </a:cubicBezTo>
                <a:cubicBezTo>
                  <a:pt x="540372" y="1801393"/>
                  <a:pt x="543618" y="1800810"/>
                  <a:pt x="546531" y="1801476"/>
                </a:cubicBezTo>
                <a:cubicBezTo>
                  <a:pt x="568961" y="1806678"/>
                  <a:pt x="596717" y="1799229"/>
                  <a:pt x="621446" y="1798022"/>
                </a:cubicBezTo>
                <a:close/>
                <a:moveTo>
                  <a:pt x="2666185" y="1671973"/>
                </a:moveTo>
                <a:cubicBezTo>
                  <a:pt x="2748998" y="1670808"/>
                  <a:pt x="2807840" y="1744048"/>
                  <a:pt x="2812417" y="1854242"/>
                </a:cubicBezTo>
                <a:cubicBezTo>
                  <a:pt x="2816246" y="1944628"/>
                  <a:pt x="2743421" y="2021198"/>
                  <a:pt x="2651288" y="2023612"/>
                </a:cubicBezTo>
                <a:cubicBezTo>
                  <a:pt x="2566395" y="2025859"/>
                  <a:pt x="2501477" y="1944628"/>
                  <a:pt x="2500478" y="1834850"/>
                </a:cubicBezTo>
                <a:cubicBezTo>
                  <a:pt x="2499646" y="1741385"/>
                  <a:pt x="2568809" y="1673388"/>
                  <a:pt x="2666185" y="1671973"/>
                </a:cubicBezTo>
                <a:close/>
                <a:moveTo>
                  <a:pt x="2660943" y="1589993"/>
                </a:moveTo>
                <a:cubicBezTo>
                  <a:pt x="2528943" y="1589660"/>
                  <a:pt x="2421745" y="1704681"/>
                  <a:pt x="2421412" y="1847001"/>
                </a:cubicBezTo>
                <a:cubicBezTo>
                  <a:pt x="2421079" y="1987491"/>
                  <a:pt x="2531023" y="2110419"/>
                  <a:pt x="2657114" y="2110502"/>
                </a:cubicBezTo>
                <a:cubicBezTo>
                  <a:pt x="2779543" y="2110585"/>
                  <a:pt x="2892483" y="1987990"/>
                  <a:pt x="2892151" y="1855491"/>
                </a:cubicBezTo>
                <a:cubicBezTo>
                  <a:pt x="2891734" y="1705347"/>
                  <a:pt x="2791611" y="1590326"/>
                  <a:pt x="2660943" y="1589993"/>
                </a:cubicBezTo>
                <a:close/>
                <a:moveTo>
                  <a:pt x="2896811" y="1450086"/>
                </a:moveTo>
                <a:cubicBezTo>
                  <a:pt x="2920365" y="1449254"/>
                  <a:pt x="2938259" y="1458992"/>
                  <a:pt x="2953490" y="1476470"/>
                </a:cubicBezTo>
                <a:cubicBezTo>
                  <a:pt x="3045873" y="1582086"/>
                  <a:pt x="3110707" y="1699271"/>
                  <a:pt x="3111457" y="1828192"/>
                </a:cubicBezTo>
                <a:cubicBezTo>
                  <a:pt x="3106879" y="2161770"/>
                  <a:pt x="2842047" y="2390232"/>
                  <a:pt x="2552912" y="2325813"/>
                </a:cubicBezTo>
                <a:cubicBezTo>
                  <a:pt x="2355079" y="2281702"/>
                  <a:pt x="2172976" y="2015372"/>
                  <a:pt x="2201357" y="1813544"/>
                </a:cubicBezTo>
                <a:cubicBezTo>
                  <a:pt x="2205102" y="1787077"/>
                  <a:pt x="2218085" y="1767269"/>
                  <a:pt x="2232983" y="1747793"/>
                </a:cubicBezTo>
                <a:cubicBezTo>
                  <a:pt x="2400272" y="1528654"/>
                  <a:pt x="2635225" y="1459741"/>
                  <a:pt x="2896811" y="1450086"/>
                </a:cubicBezTo>
                <a:close/>
                <a:moveTo>
                  <a:pt x="1308319" y="424050"/>
                </a:moveTo>
                <a:cubicBezTo>
                  <a:pt x="1323716" y="424050"/>
                  <a:pt x="1339279" y="426547"/>
                  <a:pt x="1354510" y="429376"/>
                </a:cubicBezTo>
                <a:cubicBezTo>
                  <a:pt x="1446810" y="446355"/>
                  <a:pt x="1500243" y="501618"/>
                  <a:pt x="1489257" y="576940"/>
                </a:cubicBezTo>
                <a:cubicBezTo>
                  <a:pt x="1477105" y="659835"/>
                  <a:pt x="1422008" y="699618"/>
                  <a:pt x="1340029" y="700783"/>
                </a:cubicBezTo>
                <a:cubicBezTo>
                  <a:pt x="1240821" y="702115"/>
                  <a:pt x="1141529" y="701033"/>
                  <a:pt x="1042238" y="701200"/>
                </a:cubicBezTo>
                <a:cubicBezTo>
                  <a:pt x="946026" y="701366"/>
                  <a:pt x="849731" y="703447"/>
                  <a:pt x="753603" y="700783"/>
                </a:cubicBezTo>
                <a:cubicBezTo>
                  <a:pt x="656143" y="698037"/>
                  <a:pt x="595136" y="639028"/>
                  <a:pt x="595469" y="554052"/>
                </a:cubicBezTo>
                <a:cubicBezTo>
                  <a:pt x="595719" y="481727"/>
                  <a:pt x="654228" y="428960"/>
                  <a:pt x="750940" y="426880"/>
                </a:cubicBezTo>
                <a:cubicBezTo>
                  <a:pt x="936705" y="422885"/>
                  <a:pt x="1122553" y="424383"/>
                  <a:pt x="1308319" y="424050"/>
                </a:cubicBezTo>
                <a:close/>
                <a:moveTo>
                  <a:pt x="1994012" y="48722"/>
                </a:moveTo>
                <a:cubicBezTo>
                  <a:pt x="2026198" y="51328"/>
                  <a:pt x="2049840" y="89140"/>
                  <a:pt x="2068941" y="117355"/>
                </a:cubicBezTo>
                <a:cubicBezTo>
                  <a:pt x="2142765" y="226383"/>
                  <a:pt x="2185877" y="350227"/>
                  <a:pt x="2235314" y="470991"/>
                </a:cubicBezTo>
                <a:cubicBezTo>
                  <a:pt x="2297652" y="623298"/>
                  <a:pt x="2361904" y="774857"/>
                  <a:pt x="2422994" y="927664"/>
                </a:cubicBezTo>
                <a:cubicBezTo>
                  <a:pt x="2436477" y="961371"/>
                  <a:pt x="2452040" y="974105"/>
                  <a:pt x="2490575" y="972357"/>
                </a:cubicBezTo>
                <a:cubicBezTo>
                  <a:pt x="2577632" y="968362"/>
                  <a:pt x="2665105" y="968279"/>
                  <a:pt x="2752161" y="972274"/>
                </a:cubicBezTo>
                <a:cubicBezTo>
                  <a:pt x="2934597" y="980763"/>
                  <a:pt x="3096892" y="1126829"/>
                  <a:pt x="3130183" y="1305020"/>
                </a:cubicBezTo>
                <a:cubicBezTo>
                  <a:pt x="3141086" y="1363530"/>
                  <a:pt x="3115951" y="1374932"/>
                  <a:pt x="3064267" y="1371020"/>
                </a:cubicBezTo>
                <a:cubicBezTo>
                  <a:pt x="2879250" y="1356788"/>
                  <a:pt x="2697231" y="1377679"/>
                  <a:pt x="2518873" y="1426866"/>
                </a:cubicBezTo>
                <a:cubicBezTo>
                  <a:pt x="2409011" y="1457078"/>
                  <a:pt x="2322537" y="1513757"/>
                  <a:pt x="2246300" y="1607471"/>
                </a:cubicBezTo>
                <a:cubicBezTo>
                  <a:pt x="2095907" y="1792321"/>
                  <a:pt x="1879181" y="1858904"/>
                  <a:pt x="1648139" y="1868808"/>
                </a:cubicBezTo>
                <a:cubicBezTo>
                  <a:pt x="1452220" y="1877214"/>
                  <a:pt x="1255719" y="1869557"/>
                  <a:pt x="1059467" y="1872553"/>
                </a:cubicBezTo>
                <a:cubicBezTo>
                  <a:pt x="1004370" y="1873385"/>
                  <a:pt x="976738" y="1845171"/>
                  <a:pt x="965752" y="1800478"/>
                </a:cubicBezTo>
                <a:cubicBezTo>
                  <a:pt x="946942" y="1723908"/>
                  <a:pt x="898420" y="1712339"/>
                  <a:pt x="827843" y="1713421"/>
                </a:cubicBezTo>
                <a:cubicBezTo>
                  <a:pt x="581820" y="1717249"/>
                  <a:pt x="335631" y="1712672"/>
                  <a:pt x="89609" y="1716251"/>
                </a:cubicBezTo>
                <a:cubicBezTo>
                  <a:pt x="18366" y="1717249"/>
                  <a:pt x="-1193" y="1691782"/>
                  <a:pt x="55" y="1623784"/>
                </a:cubicBezTo>
                <a:cubicBezTo>
                  <a:pt x="6131" y="1291038"/>
                  <a:pt x="246910" y="945974"/>
                  <a:pt x="556685" y="826542"/>
                </a:cubicBezTo>
                <a:cubicBezTo>
                  <a:pt x="708077" y="768115"/>
                  <a:pt x="864962" y="801656"/>
                  <a:pt x="994382" y="791003"/>
                </a:cubicBezTo>
                <a:cubicBezTo>
                  <a:pt x="1118892" y="791003"/>
                  <a:pt x="1218599" y="788923"/>
                  <a:pt x="1318223" y="791586"/>
                </a:cubicBezTo>
                <a:cubicBezTo>
                  <a:pt x="1430831" y="794582"/>
                  <a:pt x="1490422" y="854506"/>
                  <a:pt x="1491421" y="966531"/>
                </a:cubicBezTo>
                <a:cubicBezTo>
                  <a:pt x="1493169" y="1162534"/>
                  <a:pt x="1494001" y="1358619"/>
                  <a:pt x="1490921" y="1554538"/>
                </a:cubicBezTo>
                <a:cubicBezTo>
                  <a:pt x="1490006" y="1615045"/>
                  <a:pt x="1508483" y="1633189"/>
                  <a:pt x="1570238" y="1634188"/>
                </a:cubicBezTo>
                <a:cubicBezTo>
                  <a:pt x="1932031" y="1640430"/>
                  <a:pt x="2096240" y="1539391"/>
                  <a:pt x="2215007" y="1231447"/>
                </a:cubicBezTo>
                <a:cubicBezTo>
                  <a:pt x="2230071" y="1192329"/>
                  <a:pt x="2235481" y="1157041"/>
                  <a:pt x="2218336" y="1115593"/>
                </a:cubicBezTo>
                <a:cubicBezTo>
                  <a:pt x="2122041" y="883054"/>
                  <a:pt x="2026744" y="650098"/>
                  <a:pt x="1934861" y="415811"/>
                </a:cubicBezTo>
                <a:cubicBezTo>
                  <a:pt x="1905065" y="339990"/>
                  <a:pt x="1863950" y="294880"/>
                  <a:pt x="1776394" y="312192"/>
                </a:cubicBezTo>
                <a:cubicBezTo>
                  <a:pt x="1758417" y="315770"/>
                  <a:pt x="1739025" y="313440"/>
                  <a:pt x="1720465" y="311859"/>
                </a:cubicBezTo>
                <a:cubicBezTo>
                  <a:pt x="1672525" y="307947"/>
                  <a:pt x="1636321" y="290636"/>
                  <a:pt x="1633158" y="234789"/>
                </a:cubicBezTo>
                <a:cubicBezTo>
                  <a:pt x="1630079" y="180025"/>
                  <a:pt x="1654049" y="137329"/>
                  <a:pt x="1707148" y="133334"/>
                </a:cubicBezTo>
                <a:cubicBezTo>
                  <a:pt x="1797534" y="126676"/>
                  <a:pt x="1880346" y="112444"/>
                  <a:pt x="1958830" y="59511"/>
                </a:cubicBezTo>
                <a:cubicBezTo>
                  <a:pt x="1971605" y="50897"/>
                  <a:pt x="1983283" y="47854"/>
                  <a:pt x="1994012" y="48722"/>
                </a:cubicBezTo>
                <a:close/>
                <a:moveTo>
                  <a:pt x="2339599" y="3"/>
                </a:moveTo>
                <a:cubicBezTo>
                  <a:pt x="2461362" y="419"/>
                  <a:pt x="2466855" y="6828"/>
                  <a:pt x="2466855" y="147067"/>
                </a:cubicBezTo>
                <a:cubicBezTo>
                  <a:pt x="2466772" y="282812"/>
                  <a:pt x="2462194" y="287307"/>
                  <a:pt x="2323286" y="286974"/>
                </a:cubicBezTo>
                <a:cubicBezTo>
                  <a:pt x="2197279" y="286724"/>
                  <a:pt x="2158494" y="255430"/>
                  <a:pt x="2157662" y="153309"/>
                </a:cubicBezTo>
                <a:cubicBezTo>
                  <a:pt x="2156747" y="42033"/>
                  <a:pt x="2207100" y="-413"/>
                  <a:pt x="2339599" y="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72"/>
          <p:cNvSpPr/>
          <p:nvPr/>
        </p:nvSpPr>
        <p:spPr>
          <a:xfrm>
            <a:off x="5555508" y="392904"/>
            <a:ext cx="6233050" cy="6070240"/>
          </a:xfrm>
          <a:prstGeom prst="rect">
            <a:avLst/>
          </a:prstGeom>
          <a:solidFill>
            <a:srgbClr val="2D9BA8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72"/>
          <p:cNvSpPr txBox="1"/>
          <p:nvPr/>
        </p:nvSpPr>
        <p:spPr>
          <a:xfrm>
            <a:off x="478338" y="392904"/>
            <a:ext cx="38940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 Infographic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0" name="Google Shape;1650;p72"/>
          <p:cNvGrpSpPr/>
          <p:nvPr/>
        </p:nvGrpSpPr>
        <p:grpSpPr>
          <a:xfrm>
            <a:off x="6075175" y="903979"/>
            <a:ext cx="5193716" cy="5048090"/>
            <a:chOff x="6075175" y="847290"/>
            <a:chExt cx="5193716" cy="5048090"/>
          </a:xfrm>
        </p:grpSpPr>
        <p:sp>
          <p:nvSpPr>
            <p:cNvPr id="1651" name="Google Shape;1651;p72"/>
            <p:cNvSpPr txBox="1"/>
            <p:nvPr/>
          </p:nvSpPr>
          <p:spPr>
            <a:xfrm>
              <a:off x="6075175" y="1740396"/>
              <a:ext cx="5193716" cy="4154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Easy to change colors, photos and Text. You can simply impress your audience and add a unique zing and appeal to your Presentations.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72"/>
            <p:cNvSpPr txBox="1"/>
            <p:nvPr/>
          </p:nvSpPr>
          <p:spPr>
            <a:xfrm>
              <a:off x="6075175" y="847290"/>
              <a:ext cx="5193716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73"/>
          <p:cNvSpPr txBox="1"/>
          <p:nvPr/>
        </p:nvSpPr>
        <p:spPr>
          <a:xfrm>
            <a:off x="626384" y="540950"/>
            <a:ext cx="38940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 Style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8" name="Google Shape;1658;p73"/>
          <p:cNvGrpSpPr/>
          <p:nvPr/>
        </p:nvGrpSpPr>
        <p:grpSpPr>
          <a:xfrm>
            <a:off x="5205847" y="663673"/>
            <a:ext cx="6196201" cy="2649121"/>
            <a:chOff x="737162" y="529336"/>
            <a:chExt cx="6336000" cy="2649121"/>
          </a:xfrm>
        </p:grpSpPr>
        <p:sp>
          <p:nvSpPr>
            <p:cNvPr id="1659" name="Google Shape;1659;p73"/>
            <p:cNvSpPr txBox="1"/>
            <p:nvPr/>
          </p:nvSpPr>
          <p:spPr>
            <a:xfrm>
              <a:off x="737162" y="529336"/>
              <a:ext cx="6336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b="1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3"/>
            <p:cNvSpPr txBox="1"/>
            <p:nvPr/>
          </p:nvSpPr>
          <p:spPr>
            <a:xfrm>
              <a:off x="737162" y="1054799"/>
              <a:ext cx="6336000" cy="2123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3DAE2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93DAE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93DAE2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I hope and I believe that this Template will your Time, Money and Reputation. </a:t>
              </a:r>
              <a:endParaRPr/>
            </a:p>
          </p:txBody>
        </p:sp>
      </p:grpSp>
      <p:grpSp>
        <p:nvGrpSpPr>
          <p:cNvPr id="1661" name="Google Shape;1661;p73"/>
          <p:cNvGrpSpPr/>
          <p:nvPr/>
        </p:nvGrpSpPr>
        <p:grpSpPr>
          <a:xfrm>
            <a:off x="5205847" y="3649708"/>
            <a:ext cx="6196201" cy="2649121"/>
            <a:chOff x="737162" y="529336"/>
            <a:chExt cx="6336000" cy="2649121"/>
          </a:xfrm>
        </p:grpSpPr>
        <p:sp>
          <p:nvSpPr>
            <p:cNvPr id="1662" name="Google Shape;1662;p73"/>
            <p:cNvSpPr txBox="1"/>
            <p:nvPr/>
          </p:nvSpPr>
          <p:spPr>
            <a:xfrm>
              <a:off x="737162" y="529336"/>
              <a:ext cx="6336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b="1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3"/>
            <p:cNvSpPr txBox="1"/>
            <p:nvPr/>
          </p:nvSpPr>
          <p:spPr>
            <a:xfrm>
              <a:off x="737162" y="1054799"/>
              <a:ext cx="6336000" cy="2123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F509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F509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I hope and I believe that this Template will your Time, Money and Reputation. </a:t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74"/>
          <p:cNvSpPr txBox="1"/>
          <p:nvPr/>
        </p:nvSpPr>
        <p:spPr>
          <a:xfrm>
            <a:off x="0" y="4853826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74"/>
          <p:cNvSpPr txBox="1"/>
          <p:nvPr/>
        </p:nvSpPr>
        <p:spPr>
          <a:xfrm>
            <a:off x="50" y="5793157"/>
            <a:ext cx="12191852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Subtitle of Your Presentation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0"/>
          <p:cNvGrpSpPr/>
          <p:nvPr/>
        </p:nvGrpSpPr>
        <p:grpSpPr>
          <a:xfrm>
            <a:off x="6874197" y="3049218"/>
            <a:ext cx="4797348" cy="1142884"/>
            <a:chOff x="6665542" y="2749602"/>
            <a:chExt cx="4797348" cy="1142884"/>
          </a:xfrm>
        </p:grpSpPr>
        <p:sp>
          <p:nvSpPr>
            <p:cNvPr id="218" name="Google Shape;218;p30"/>
            <p:cNvSpPr txBox="1"/>
            <p:nvPr/>
          </p:nvSpPr>
          <p:spPr>
            <a:xfrm>
              <a:off x="6665542" y="2749602"/>
              <a:ext cx="47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</a:rPr>
                <a:t>VMWare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 txBox="1"/>
            <p:nvPr/>
          </p:nvSpPr>
          <p:spPr>
            <a:xfrm>
              <a:off x="6685691" y="3512686"/>
              <a:ext cx="47772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dk1"/>
                  </a:solidFill>
                </a:rPr>
                <a:t>Setup Network</a:t>
              </a:r>
              <a:r>
                <a:rPr lang="en-US" sz="1867">
                  <a:solidFill>
                    <a:schemeClr val="dk1"/>
                  </a:solidFill>
                </a:rPr>
                <a:t> </a:t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75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675" name="Google Shape;1675;p75"/>
          <p:cNvGrpSpPr/>
          <p:nvPr/>
        </p:nvGrpSpPr>
        <p:grpSpPr>
          <a:xfrm>
            <a:off x="-60019" y="4284009"/>
            <a:ext cx="2434748" cy="2512929"/>
            <a:chOff x="2935003" y="5036912"/>
            <a:chExt cx="1841893" cy="1901037"/>
          </a:xfrm>
        </p:grpSpPr>
        <p:sp>
          <p:nvSpPr>
            <p:cNvPr id="1676" name="Google Shape;1676;p75"/>
            <p:cNvSpPr/>
            <p:nvPr/>
          </p:nvSpPr>
          <p:spPr>
            <a:xfrm rot="2483232">
              <a:off x="3261442" y="5287651"/>
              <a:ext cx="1189015" cy="1436636"/>
            </a:xfrm>
            <a:custGeom>
              <a:rect b="b" l="l" r="r" t="t"/>
              <a:pathLst>
                <a:path extrusionOk="0" h="3204020" w="2651771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7" name="Google Shape;1677;p75"/>
            <p:cNvGrpSpPr/>
            <p:nvPr/>
          </p:nvGrpSpPr>
          <p:grpSpPr>
            <a:xfrm>
              <a:off x="3453494" y="5036912"/>
              <a:ext cx="958378" cy="1203866"/>
              <a:chOff x="3453494" y="5036912"/>
              <a:chExt cx="958378" cy="1203866"/>
            </a:xfrm>
          </p:grpSpPr>
          <p:grpSp>
            <p:nvGrpSpPr>
              <p:cNvPr id="1678" name="Google Shape;1678;p75"/>
              <p:cNvGrpSpPr/>
              <p:nvPr/>
            </p:nvGrpSpPr>
            <p:grpSpPr>
              <a:xfrm rot="-928861">
                <a:off x="3588095" y="5094961"/>
                <a:ext cx="582809" cy="1087769"/>
                <a:chOff x="3501573" y="3178068"/>
                <a:chExt cx="1340594" cy="2737840"/>
              </a:xfrm>
            </p:grpSpPr>
            <p:sp>
              <p:nvSpPr>
                <p:cNvPr id="1679" name="Google Shape;1679;p75"/>
                <p:cNvSpPr/>
                <p:nvPr/>
              </p:nvSpPr>
              <p:spPr>
                <a:xfrm>
                  <a:off x="3504728" y="3612346"/>
                  <a:ext cx="62939" cy="220286"/>
                </a:xfrm>
                <a:custGeom>
                  <a:rect b="b" l="l" r="r" t="t"/>
                  <a:pathLst>
                    <a:path extrusionOk="0" h="66675" w="19050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8574" y="65246"/>
                        <a:pt x="15716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0" name="Google Shape;1680;p75"/>
                <p:cNvSpPr/>
                <p:nvPr/>
              </p:nvSpPr>
              <p:spPr>
                <a:xfrm>
                  <a:off x="3501573" y="3832632"/>
                  <a:ext cx="62939" cy="220286"/>
                </a:xfrm>
                <a:custGeom>
                  <a:rect b="b" l="l" r="r" t="t"/>
                  <a:pathLst>
                    <a:path extrusionOk="0" h="66675" w="19050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8574" y="65246"/>
                        <a:pt x="15716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1" name="Google Shape;1681;p75"/>
                <p:cNvSpPr/>
                <p:nvPr/>
              </p:nvSpPr>
              <p:spPr>
                <a:xfrm>
                  <a:off x="4776089" y="3829487"/>
                  <a:ext cx="62939" cy="220286"/>
                </a:xfrm>
                <a:custGeom>
                  <a:rect b="b" l="l" r="r" t="t"/>
                  <a:pathLst>
                    <a:path extrusionOk="0" h="66675" w="19050">
                      <a:moveTo>
                        <a:pt x="12859" y="68104"/>
                      </a:moveTo>
                      <a:lnTo>
                        <a:pt x="12859" y="68104"/>
                      </a:lnTo>
                      <a:cubicBezTo>
                        <a:pt x="10001" y="68104"/>
                        <a:pt x="7144" y="65246"/>
                        <a:pt x="7144" y="62389"/>
                      </a:cubicBezTo>
                      <a:lnTo>
                        <a:pt x="7144" y="12859"/>
                      </a:lnTo>
                      <a:cubicBezTo>
                        <a:pt x="7144" y="10001"/>
                        <a:pt x="10001" y="7144"/>
                        <a:pt x="12859" y="7144"/>
                      </a:cubicBezTo>
                      <a:lnTo>
                        <a:pt x="12859" y="7144"/>
                      </a:lnTo>
                      <a:cubicBezTo>
                        <a:pt x="15716" y="7144"/>
                        <a:pt x="18574" y="10001"/>
                        <a:pt x="18574" y="12859"/>
                      </a:cubicBezTo>
                      <a:lnTo>
                        <a:pt x="18574" y="62389"/>
                      </a:lnTo>
                      <a:cubicBezTo>
                        <a:pt x="19526" y="65246"/>
                        <a:pt x="16669" y="68104"/>
                        <a:pt x="12859" y="6810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2" name="Google Shape;1682;p75"/>
                <p:cNvSpPr/>
                <p:nvPr/>
              </p:nvSpPr>
              <p:spPr>
                <a:xfrm>
                  <a:off x="3520451" y="3178068"/>
                  <a:ext cx="1321716" cy="2737840"/>
                </a:xfrm>
                <a:custGeom>
                  <a:rect b="b" l="l" r="r" t="t"/>
                  <a:pathLst>
                    <a:path extrusionOk="0" h="828675" w="400050">
                      <a:moveTo>
                        <a:pt x="350044" y="7144"/>
                      </a:moveTo>
                      <a:lnTo>
                        <a:pt x="53816" y="7144"/>
                      </a:lnTo>
                      <a:cubicBezTo>
                        <a:pt x="28099" y="7144"/>
                        <a:pt x="7144" y="28099"/>
                        <a:pt x="7144" y="53816"/>
                      </a:cubicBezTo>
                      <a:lnTo>
                        <a:pt x="7144" y="781526"/>
                      </a:lnTo>
                      <a:cubicBezTo>
                        <a:pt x="7144" y="807244"/>
                        <a:pt x="28099" y="828199"/>
                        <a:pt x="53816" y="828199"/>
                      </a:cubicBezTo>
                      <a:lnTo>
                        <a:pt x="350044" y="828199"/>
                      </a:lnTo>
                      <a:cubicBezTo>
                        <a:pt x="375761" y="828199"/>
                        <a:pt x="396716" y="807244"/>
                        <a:pt x="396716" y="781526"/>
                      </a:cubicBezTo>
                      <a:lnTo>
                        <a:pt x="396716" y="53816"/>
                      </a:lnTo>
                      <a:cubicBezTo>
                        <a:pt x="396716" y="28099"/>
                        <a:pt x="375761" y="7144"/>
                        <a:pt x="350044" y="7144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3" name="Google Shape;1683;p75"/>
                <p:cNvSpPr/>
                <p:nvPr/>
              </p:nvSpPr>
              <p:spPr>
                <a:xfrm>
                  <a:off x="3529897" y="3190652"/>
                  <a:ext cx="1290246" cy="2706371"/>
                </a:xfrm>
                <a:custGeom>
                  <a:rect b="b" l="l" r="r" t="t"/>
                  <a:pathLst>
                    <a:path extrusionOk="0" h="819150" w="390525">
                      <a:moveTo>
                        <a:pt x="345281" y="7144"/>
                      </a:moveTo>
                      <a:lnTo>
                        <a:pt x="52864" y="7144"/>
                      </a:lnTo>
                      <a:cubicBezTo>
                        <a:pt x="27146" y="7144"/>
                        <a:pt x="7144" y="27146"/>
                        <a:pt x="7144" y="52864"/>
                      </a:cubicBezTo>
                      <a:lnTo>
                        <a:pt x="7144" y="772954"/>
                      </a:lnTo>
                      <a:cubicBezTo>
                        <a:pt x="7144" y="798671"/>
                        <a:pt x="27146" y="818674"/>
                        <a:pt x="52864" y="818674"/>
                      </a:cubicBezTo>
                      <a:lnTo>
                        <a:pt x="345281" y="818674"/>
                      </a:lnTo>
                      <a:cubicBezTo>
                        <a:pt x="370999" y="818674"/>
                        <a:pt x="391001" y="798671"/>
                        <a:pt x="391001" y="772954"/>
                      </a:cubicBezTo>
                      <a:lnTo>
                        <a:pt x="391001" y="52864"/>
                      </a:lnTo>
                      <a:cubicBezTo>
                        <a:pt x="391001" y="28099"/>
                        <a:pt x="370046" y="7144"/>
                        <a:pt x="345281" y="7144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4" name="Google Shape;1684;p75"/>
                <p:cNvSpPr/>
                <p:nvPr/>
              </p:nvSpPr>
              <p:spPr>
                <a:xfrm>
                  <a:off x="3627447" y="3596610"/>
                  <a:ext cx="1101430" cy="1951104"/>
                </a:xfrm>
                <a:custGeom>
                  <a:rect b="b" l="l" r="r" t="t"/>
                  <a:pathLst>
                    <a:path extrusionOk="0" h="590550" w="333375">
                      <a:moveTo>
                        <a:pt x="7144" y="7144"/>
                      </a:moveTo>
                      <a:lnTo>
                        <a:pt x="331946" y="7144"/>
                      </a:lnTo>
                      <a:lnTo>
                        <a:pt x="331946" y="586264"/>
                      </a:lnTo>
                      <a:lnTo>
                        <a:pt x="7144" y="586264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85" name="Google Shape;1685;p75"/>
                <p:cNvGrpSpPr/>
                <p:nvPr/>
              </p:nvGrpSpPr>
              <p:grpSpPr>
                <a:xfrm>
                  <a:off x="4088508" y="5635852"/>
                  <a:ext cx="173080" cy="173080"/>
                  <a:chOff x="6768665" y="6038214"/>
                  <a:chExt cx="147968" cy="147968"/>
                </a:xfrm>
              </p:grpSpPr>
              <p:sp>
                <p:nvSpPr>
                  <p:cNvPr id="1686" name="Google Shape;1686;p75"/>
                  <p:cNvSpPr/>
                  <p:nvPr/>
                </p:nvSpPr>
                <p:spPr>
                  <a:xfrm>
                    <a:off x="6768665" y="6038214"/>
                    <a:ext cx="147968" cy="147968"/>
                  </a:xfrm>
                  <a:prstGeom prst="ellipse">
                    <a:avLst/>
                  </a:prstGeom>
                  <a:solidFill>
                    <a:srgbClr val="A5A5A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7" name="Google Shape;1687;p75"/>
                  <p:cNvSpPr/>
                  <p:nvPr/>
                </p:nvSpPr>
                <p:spPr>
                  <a:xfrm>
                    <a:off x="6802088" y="6071634"/>
                    <a:ext cx="81180" cy="81180"/>
                  </a:xfrm>
                  <a:prstGeom prst="ellipse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88" name="Google Shape;1688;p75"/>
                <p:cNvSpPr/>
                <p:nvPr/>
              </p:nvSpPr>
              <p:spPr>
                <a:xfrm>
                  <a:off x="3821102" y="3628406"/>
                  <a:ext cx="906450" cy="1887518"/>
                </a:xfrm>
                <a:custGeom>
                  <a:rect b="b" l="l" r="r" t="t"/>
                  <a:pathLst>
                    <a:path extrusionOk="0" h="2330356" w="1119116">
                      <a:moveTo>
                        <a:pt x="614149" y="0"/>
                      </a:moveTo>
                      <a:lnTo>
                        <a:pt x="1115704" y="3412"/>
                      </a:lnTo>
                      <a:cubicBezTo>
                        <a:pt x="1116841" y="777923"/>
                        <a:pt x="1117979" y="1555845"/>
                        <a:pt x="1119116" y="2330356"/>
                      </a:cubicBezTo>
                      <a:lnTo>
                        <a:pt x="0" y="2330356"/>
                      </a:lnTo>
                      <a:lnTo>
                        <a:pt x="614149" y="0"/>
                      </a:lnTo>
                      <a:close/>
                    </a:path>
                  </a:pathLst>
                </a:custGeom>
                <a:solidFill>
                  <a:srgbClr val="999999">
                    <a:alpha val="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75"/>
                <p:cNvSpPr/>
                <p:nvPr/>
              </p:nvSpPr>
              <p:spPr>
                <a:xfrm>
                  <a:off x="4058661" y="3449093"/>
                  <a:ext cx="254255" cy="5839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0" name="Google Shape;1690;p75"/>
                <p:cNvSpPr/>
                <p:nvPr/>
              </p:nvSpPr>
              <p:spPr>
                <a:xfrm>
                  <a:off x="3922825" y="3449093"/>
                  <a:ext cx="58393" cy="58393"/>
                </a:xfrm>
                <a:prstGeom prst="ellipse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1" name="Google Shape;1691;p75"/>
              <p:cNvSpPr/>
              <p:nvPr/>
            </p:nvSpPr>
            <p:spPr>
              <a:xfrm rot="3148397">
                <a:off x="3988676" y="5571112"/>
                <a:ext cx="370789" cy="314909"/>
              </a:xfrm>
              <a:custGeom>
                <a:rect b="b" l="l" r="r" t="t"/>
                <a:pathLst>
                  <a:path extrusionOk="0" h="314909" w="370789">
                    <a:moveTo>
                      <a:pt x="21125" y="21125"/>
                    </a:moveTo>
                    <a:cubicBezTo>
                      <a:pt x="34177" y="8073"/>
                      <a:pt x="52207" y="0"/>
                      <a:pt x="72124" y="0"/>
                    </a:cubicBezTo>
                    <a:cubicBezTo>
                      <a:pt x="111957" y="0"/>
                      <a:pt x="144248" y="32291"/>
                      <a:pt x="144248" y="72124"/>
                    </a:cubicBezTo>
                    <a:lnTo>
                      <a:pt x="144248" y="91659"/>
                    </a:lnTo>
                    <a:lnTo>
                      <a:pt x="161551" y="79993"/>
                    </a:lnTo>
                    <a:cubicBezTo>
                      <a:pt x="170179" y="76343"/>
                      <a:pt x="179666" y="74326"/>
                      <a:pt x="189624" y="74325"/>
                    </a:cubicBezTo>
                    <a:cubicBezTo>
                      <a:pt x="229457" y="74326"/>
                      <a:pt x="261748" y="106617"/>
                      <a:pt x="261749" y="146449"/>
                    </a:cubicBezTo>
                    <a:lnTo>
                      <a:pt x="261748" y="166778"/>
                    </a:lnTo>
                    <a:lnTo>
                      <a:pt x="302400" y="149940"/>
                    </a:lnTo>
                    <a:cubicBezTo>
                      <a:pt x="340170" y="149940"/>
                      <a:pt x="370789" y="180559"/>
                      <a:pt x="370789" y="218329"/>
                    </a:cubicBezTo>
                    <a:lnTo>
                      <a:pt x="370789" y="246520"/>
                    </a:lnTo>
                    <a:cubicBezTo>
                      <a:pt x="370789" y="284290"/>
                      <a:pt x="340170" y="314909"/>
                      <a:pt x="302400" y="314909"/>
                    </a:cubicBezTo>
                    <a:cubicBezTo>
                      <a:pt x="274072" y="314908"/>
                      <a:pt x="249768" y="297685"/>
                      <a:pt x="239385" y="273139"/>
                    </a:cubicBezTo>
                    <a:lnTo>
                      <a:pt x="234750" y="250181"/>
                    </a:lnTo>
                    <a:lnTo>
                      <a:pt x="217698" y="261678"/>
                    </a:lnTo>
                    <a:cubicBezTo>
                      <a:pt x="209070" y="265327"/>
                      <a:pt x="199583" y="267346"/>
                      <a:pt x="189625" y="267346"/>
                    </a:cubicBezTo>
                    <a:cubicBezTo>
                      <a:pt x="149791" y="267346"/>
                      <a:pt x="117501" y="235054"/>
                      <a:pt x="117501" y="195221"/>
                    </a:cubicBezTo>
                    <a:lnTo>
                      <a:pt x="117501" y="175686"/>
                    </a:lnTo>
                    <a:lnTo>
                      <a:pt x="100198" y="187352"/>
                    </a:lnTo>
                    <a:cubicBezTo>
                      <a:pt x="91569" y="191002"/>
                      <a:pt x="82082" y="193020"/>
                      <a:pt x="72124" y="193020"/>
                    </a:cubicBezTo>
                    <a:cubicBezTo>
                      <a:pt x="32291" y="193020"/>
                      <a:pt x="0" y="160729"/>
                      <a:pt x="0" y="120896"/>
                    </a:cubicBezTo>
                    <a:lnTo>
                      <a:pt x="0" y="72124"/>
                    </a:lnTo>
                    <a:cubicBezTo>
                      <a:pt x="0" y="52208"/>
                      <a:pt x="8073" y="34177"/>
                      <a:pt x="21125" y="21125"/>
                    </a:cubicBezTo>
                    <a:close/>
                  </a:path>
                </a:pathLst>
              </a:custGeom>
              <a:solidFill>
                <a:srgbClr val="FECB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92" name="Google Shape;1692;p75"/>
          <p:cNvGrpSpPr/>
          <p:nvPr/>
        </p:nvGrpSpPr>
        <p:grpSpPr>
          <a:xfrm>
            <a:off x="1024431" y="4870759"/>
            <a:ext cx="440436" cy="588781"/>
            <a:chOff x="4912335" y="3886249"/>
            <a:chExt cx="1506023" cy="2013274"/>
          </a:xfrm>
        </p:grpSpPr>
        <p:grpSp>
          <p:nvGrpSpPr>
            <p:cNvPr id="1693" name="Google Shape;1693;p75"/>
            <p:cNvGrpSpPr/>
            <p:nvPr/>
          </p:nvGrpSpPr>
          <p:grpSpPr>
            <a:xfrm>
              <a:off x="4912335" y="3961162"/>
              <a:ext cx="1506023" cy="1713001"/>
              <a:chOff x="4912335" y="3961162"/>
              <a:chExt cx="1506023" cy="1713001"/>
            </a:xfrm>
          </p:grpSpPr>
          <p:sp>
            <p:nvSpPr>
              <p:cNvPr id="1694" name="Google Shape;1694;p75"/>
              <p:cNvSpPr/>
              <p:nvPr/>
            </p:nvSpPr>
            <p:spPr>
              <a:xfrm>
                <a:off x="5179844" y="3967645"/>
                <a:ext cx="971006" cy="1271314"/>
              </a:xfrm>
              <a:custGeom>
                <a:rect b="b" l="l" r="r" t="t"/>
                <a:pathLst>
                  <a:path extrusionOk="0" h="1271314" w="971006">
                    <a:moveTo>
                      <a:pt x="488429" y="0"/>
                    </a:moveTo>
                    <a:cubicBezTo>
                      <a:pt x="725386" y="0"/>
                      <a:pt x="917478" y="222422"/>
                      <a:pt x="917478" y="496794"/>
                    </a:cubicBezTo>
                    <a:cubicBezTo>
                      <a:pt x="917478" y="702573"/>
                      <a:pt x="809427" y="879130"/>
                      <a:pt x="655434" y="954548"/>
                    </a:cubicBezTo>
                    <a:lnTo>
                      <a:pt x="637122" y="961130"/>
                    </a:lnTo>
                    <a:lnTo>
                      <a:pt x="637122" y="1082028"/>
                    </a:lnTo>
                    <a:lnTo>
                      <a:pt x="674483" y="1084353"/>
                    </a:lnTo>
                    <a:cubicBezTo>
                      <a:pt x="848737" y="1099124"/>
                      <a:pt x="971006" y="1133705"/>
                      <a:pt x="971006" y="1174010"/>
                    </a:cubicBezTo>
                    <a:cubicBezTo>
                      <a:pt x="971006" y="1227750"/>
                      <a:pt x="753639" y="1271314"/>
                      <a:pt x="485503" y="1271314"/>
                    </a:cubicBezTo>
                    <a:cubicBezTo>
                      <a:pt x="217367" y="1271314"/>
                      <a:pt x="0" y="1227750"/>
                      <a:pt x="0" y="1174010"/>
                    </a:cubicBezTo>
                    <a:cubicBezTo>
                      <a:pt x="0" y="1133705"/>
                      <a:pt x="122269" y="1099124"/>
                      <a:pt x="296524" y="1084353"/>
                    </a:cubicBezTo>
                    <a:lnTo>
                      <a:pt x="333884" y="1082028"/>
                    </a:lnTo>
                    <a:lnTo>
                      <a:pt x="333884" y="959026"/>
                    </a:lnTo>
                    <a:lnTo>
                      <a:pt x="321424" y="954548"/>
                    </a:lnTo>
                    <a:cubicBezTo>
                      <a:pt x="167432" y="879130"/>
                      <a:pt x="59380" y="702573"/>
                      <a:pt x="59380" y="496794"/>
                    </a:cubicBezTo>
                    <a:cubicBezTo>
                      <a:pt x="59380" y="222422"/>
                      <a:pt x="251472" y="0"/>
                      <a:pt x="488429" y="0"/>
                    </a:cubicBezTo>
                    <a:close/>
                  </a:path>
                </a:pathLst>
              </a:custGeom>
              <a:solidFill>
                <a:srgbClr val="FECB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75"/>
              <p:cNvSpPr/>
              <p:nvPr/>
            </p:nvSpPr>
            <p:spPr>
              <a:xfrm>
                <a:off x="4912335" y="5075485"/>
                <a:ext cx="1506023" cy="598678"/>
              </a:xfrm>
              <a:custGeom>
                <a:rect b="b" l="l" r="r" t="t"/>
                <a:pathLst>
                  <a:path extrusionOk="0" h="1585955" w="3989594">
                    <a:moveTo>
                      <a:pt x="792978" y="0"/>
                    </a:moveTo>
                    <a:lnTo>
                      <a:pt x="1049921" y="0"/>
                    </a:lnTo>
                    <a:lnTo>
                      <a:pt x="1085760" y="33651"/>
                    </a:lnTo>
                    <a:cubicBezTo>
                      <a:pt x="1282766" y="182270"/>
                      <a:pt x="1616391" y="279982"/>
                      <a:pt x="1994796" y="279982"/>
                    </a:cubicBezTo>
                    <a:cubicBezTo>
                      <a:pt x="2373201" y="279982"/>
                      <a:pt x="2706826" y="182270"/>
                      <a:pt x="2903832" y="33651"/>
                    </a:cubicBezTo>
                    <a:lnTo>
                      <a:pt x="2939671" y="0"/>
                    </a:lnTo>
                    <a:lnTo>
                      <a:pt x="3196616" y="0"/>
                    </a:lnTo>
                    <a:cubicBezTo>
                      <a:pt x="3634566" y="0"/>
                      <a:pt x="3989594" y="355028"/>
                      <a:pt x="3989594" y="792978"/>
                    </a:cubicBezTo>
                    <a:cubicBezTo>
                      <a:pt x="3989594" y="1057304"/>
                      <a:pt x="3989593" y="1321629"/>
                      <a:pt x="3989593" y="1585955"/>
                    </a:cubicBezTo>
                    <a:lnTo>
                      <a:pt x="0" y="1585955"/>
                    </a:lnTo>
                    <a:lnTo>
                      <a:pt x="0" y="792978"/>
                    </a:lnTo>
                    <a:cubicBezTo>
                      <a:pt x="0" y="355028"/>
                      <a:pt x="355028" y="0"/>
                      <a:pt x="792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75"/>
              <p:cNvSpPr/>
              <p:nvPr/>
            </p:nvSpPr>
            <p:spPr>
              <a:xfrm>
                <a:off x="5479465" y="4409892"/>
                <a:ext cx="419225" cy="116134"/>
              </a:xfrm>
              <a:custGeom>
                <a:rect b="b" l="l" r="r" t="t"/>
                <a:pathLst>
                  <a:path extrusionOk="0" h="116134" w="419225">
                    <a:moveTo>
                      <a:pt x="378363" y="0"/>
                    </a:moveTo>
                    <a:cubicBezTo>
                      <a:pt x="400930" y="0"/>
                      <a:pt x="419225" y="25997"/>
                      <a:pt x="419225" y="58067"/>
                    </a:cubicBezTo>
                    <a:cubicBezTo>
                      <a:pt x="419225" y="90137"/>
                      <a:pt x="400930" y="116134"/>
                      <a:pt x="378363" y="116134"/>
                    </a:cubicBezTo>
                    <a:cubicBezTo>
                      <a:pt x="355796" y="116134"/>
                      <a:pt x="337501" y="90137"/>
                      <a:pt x="337501" y="58067"/>
                    </a:cubicBezTo>
                    <a:cubicBezTo>
                      <a:pt x="337501" y="25997"/>
                      <a:pt x="355796" y="0"/>
                      <a:pt x="378363" y="0"/>
                    </a:cubicBezTo>
                    <a:close/>
                    <a:moveTo>
                      <a:pt x="40862" y="0"/>
                    </a:moveTo>
                    <a:cubicBezTo>
                      <a:pt x="63429" y="0"/>
                      <a:pt x="81724" y="25997"/>
                      <a:pt x="81724" y="58067"/>
                    </a:cubicBezTo>
                    <a:cubicBezTo>
                      <a:pt x="81724" y="90137"/>
                      <a:pt x="63429" y="116134"/>
                      <a:pt x="40862" y="116134"/>
                    </a:cubicBezTo>
                    <a:cubicBezTo>
                      <a:pt x="18295" y="116134"/>
                      <a:pt x="0" y="90137"/>
                      <a:pt x="0" y="58067"/>
                    </a:cubicBezTo>
                    <a:cubicBezTo>
                      <a:pt x="0" y="25997"/>
                      <a:pt x="18295" y="0"/>
                      <a:pt x="40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75"/>
              <p:cNvSpPr/>
              <p:nvPr/>
            </p:nvSpPr>
            <p:spPr>
              <a:xfrm>
                <a:off x="5232778" y="3961162"/>
                <a:ext cx="840071" cy="407738"/>
              </a:xfrm>
              <a:custGeom>
                <a:rect b="b" l="l" r="r" t="t"/>
                <a:pathLst>
                  <a:path extrusionOk="0" h="1080136" w="2225424">
                    <a:moveTo>
                      <a:pt x="0" y="1079766"/>
                    </a:moveTo>
                    <a:cubicBezTo>
                      <a:pt x="41233" y="809982"/>
                      <a:pt x="146084" y="568472"/>
                      <a:pt x="333401" y="367018"/>
                    </a:cubicBezTo>
                    <a:cubicBezTo>
                      <a:pt x="816421" y="-154879"/>
                      <a:pt x="1592786" y="-114824"/>
                      <a:pt x="2021613" y="453019"/>
                    </a:cubicBezTo>
                    <a:cubicBezTo>
                      <a:pt x="2114683" y="574363"/>
                      <a:pt x="2190081" y="706310"/>
                      <a:pt x="2225424" y="858284"/>
                    </a:cubicBezTo>
                    <a:cubicBezTo>
                      <a:pt x="2103687" y="904033"/>
                      <a:pt x="1464776" y="723083"/>
                      <a:pt x="1308285" y="701877"/>
                    </a:cubicBezTo>
                    <a:cubicBezTo>
                      <a:pt x="1174964" y="697950"/>
                      <a:pt x="1365582" y="797995"/>
                      <a:pt x="1425496" y="911633"/>
                    </a:cubicBezTo>
                    <a:cubicBezTo>
                      <a:pt x="1311121" y="880760"/>
                      <a:pt x="940803" y="796262"/>
                      <a:pt x="622035" y="516636"/>
                    </a:cubicBezTo>
                    <a:cubicBezTo>
                      <a:pt x="587870" y="820585"/>
                      <a:pt x="288634" y="1091547"/>
                      <a:pt x="0" y="1079766"/>
                    </a:cubicBezTo>
                    <a:close/>
                  </a:path>
                </a:pathLst>
              </a:custGeom>
              <a:solidFill>
                <a:srgbClr val="9464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8" name="Google Shape;1698;p75"/>
            <p:cNvGrpSpPr/>
            <p:nvPr/>
          </p:nvGrpSpPr>
          <p:grpSpPr>
            <a:xfrm>
              <a:off x="5013780" y="5128586"/>
              <a:ext cx="1301248" cy="770937"/>
              <a:chOff x="5013780" y="5128586"/>
              <a:chExt cx="1301248" cy="770937"/>
            </a:xfrm>
          </p:grpSpPr>
          <p:sp>
            <p:nvSpPr>
              <p:cNvPr id="1699" name="Google Shape;1699;p75"/>
              <p:cNvSpPr/>
              <p:nvPr/>
            </p:nvSpPr>
            <p:spPr>
              <a:xfrm rot="10800000">
                <a:off x="5013780" y="5669407"/>
                <a:ext cx="1301248" cy="230116"/>
              </a:xfrm>
              <a:custGeom>
                <a:rect b="b" l="l" r="r" t="t"/>
                <a:pathLst>
                  <a:path extrusionOk="0" h="609600" w="3543300">
                    <a:moveTo>
                      <a:pt x="3438624" y="609600"/>
                    </a:moveTo>
                    <a:lnTo>
                      <a:pt x="112494" y="609600"/>
                    </a:lnTo>
                    <a:cubicBezTo>
                      <a:pt x="33436" y="609600"/>
                      <a:pt x="-20856" y="530543"/>
                      <a:pt x="7719" y="456248"/>
                    </a:cubicBezTo>
                    <a:lnTo>
                      <a:pt x="158214" y="71438"/>
                    </a:lnTo>
                    <a:cubicBezTo>
                      <a:pt x="175359" y="28575"/>
                      <a:pt x="216316" y="0"/>
                      <a:pt x="262989" y="0"/>
                    </a:cubicBezTo>
                    <a:lnTo>
                      <a:pt x="3282414" y="0"/>
                    </a:lnTo>
                    <a:cubicBezTo>
                      <a:pt x="3328134" y="0"/>
                      <a:pt x="3369091" y="27623"/>
                      <a:pt x="3386236" y="69533"/>
                    </a:cubicBezTo>
                    <a:lnTo>
                      <a:pt x="3542446" y="454343"/>
                    </a:lnTo>
                    <a:cubicBezTo>
                      <a:pt x="3572926" y="528638"/>
                      <a:pt x="3518634" y="609600"/>
                      <a:pt x="3438624" y="609600"/>
                    </a:cubicBezTo>
                    <a:close/>
                  </a:path>
                </a:pathLst>
              </a:custGeom>
              <a:solidFill>
                <a:srgbClr val="1617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75"/>
              <p:cNvSpPr/>
              <p:nvPr/>
            </p:nvSpPr>
            <p:spPr>
              <a:xfrm>
                <a:off x="5050961" y="5128586"/>
                <a:ext cx="1225640" cy="770164"/>
              </a:xfrm>
              <a:prstGeom prst="roundRect">
                <a:avLst>
                  <a:gd fmla="val 947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75"/>
              <p:cNvSpPr/>
              <p:nvPr/>
            </p:nvSpPr>
            <p:spPr>
              <a:xfrm>
                <a:off x="5607096" y="5420343"/>
                <a:ext cx="113370" cy="11337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2" name="Google Shape;1702;p75"/>
            <p:cNvSpPr/>
            <p:nvPr/>
          </p:nvSpPr>
          <p:spPr>
            <a:xfrm>
              <a:off x="5144547" y="3886249"/>
              <a:ext cx="1044140" cy="902608"/>
            </a:xfrm>
            <a:custGeom>
              <a:rect b="b" l="l" r="r" t="t"/>
              <a:pathLst>
                <a:path extrusionOk="0" h="902608" w="1044140">
                  <a:moveTo>
                    <a:pt x="523726" y="0"/>
                  </a:moveTo>
                  <a:cubicBezTo>
                    <a:pt x="602235" y="0"/>
                    <a:pt x="680744" y="24145"/>
                    <a:pt x="764384" y="72434"/>
                  </a:cubicBezTo>
                  <a:cubicBezTo>
                    <a:pt x="876074" y="136918"/>
                    <a:pt x="955600" y="242418"/>
                    <a:pt x="988382" y="363683"/>
                  </a:cubicBezTo>
                  <a:lnTo>
                    <a:pt x="999042" y="444029"/>
                  </a:lnTo>
                  <a:lnTo>
                    <a:pt x="1017193" y="444029"/>
                  </a:lnTo>
                  <a:cubicBezTo>
                    <a:pt x="1032075" y="444029"/>
                    <a:pt x="1044140" y="456094"/>
                    <a:pt x="1044140" y="470976"/>
                  </a:cubicBezTo>
                  <a:lnTo>
                    <a:pt x="1044140" y="678813"/>
                  </a:lnTo>
                  <a:cubicBezTo>
                    <a:pt x="1044140" y="693695"/>
                    <a:pt x="1032075" y="705760"/>
                    <a:pt x="1017193" y="705760"/>
                  </a:cubicBezTo>
                  <a:lnTo>
                    <a:pt x="988388" y="705760"/>
                  </a:lnTo>
                  <a:lnTo>
                    <a:pt x="916860" y="768535"/>
                  </a:lnTo>
                  <a:cubicBezTo>
                    <a:pt x="845683" y="819316"/>
                    <a:pt x="763855" y="853537"/>
                    <a:pt x="677463" y="868476"/>
                  </a:cubicBezTo>
                  <a:lnTo>
                    <a:pt x="669581" y="869232"/>
                  </a:lnTo>
                  <a:lnTo>
                    <a:pt x="669581" y="875032"/>
                  </a:lnTo>
                  <a:cubicBezTo>
                    <a:pt x="669581" y="890262"/>
                    <a:pt x="657235" y="902608"/>
                    <a:pt x="642005" y="902608"/>
                  </a:cubicBezTo>
                  <a:lnTo>
                    <a:pt x="492587" y="902608"/>
                  </a:lnTo>
                  <a:cubicBezTo>
                    <a:pt x="477357" y="902608"/>
                    <a:pt x="465011" y="890262"/>
                    <a:pt x="465011" y="875032"/>
                  </a:cubicBezTo>
                  <a:lnTo>
                    <a:pt x="465011" y="857920"/>
                  </a:lnTo>
                  <a:cubicBezTo>
                    <a:pt x="465011" y="842690"/>
                    <a:pt x="477357" y="830344"/>
                    <a:pt x="492587" y="830344"/>
                  </a:cubicBezTo>
                  <a:lnTo>
                    <a:pt x="642005" y="830344"/>
                  </a:lnTo>
                  <a:cubicBezTo>
                    <a:pt x="649620" y="830344"/>
                    <a:pt x="656514" y="833431"/>
                    <a:pt x="661505" y="838421"/>
                  </a:cubicBezTo>
                  <a:lnTo>
                    <a:pt x="667253" y="852298"/>
                  </a:lnTo>
                  <a:lnTo>
                    <a:pt x="674545" y="851599"/>
                  </a:lnTo>
                  <a:cubicBezTo>
                    <a:pt x="758401" y="837098"/>
                    <a:pt x="837827" y="803882"/>
                    <a:pt x="906914" y="754593"/>
                  </a:cubicBezTo>
                  <a:lnTo>
                    <a:pt x="977432" y="692704"/>
                  </a:lnTo>
                  <a:lnTo>
                    <a:pt x="977432" y="489267"/>
                  </a:lnTo>
                  <a:lnTo>
                    <a:pt x="977300" y="489267"/>
                  </a:lnTo>
                  <a:cubicBezTo>
                    <a:pt x="977300" y="327221"/>
                    <a:pt x="890849" y="177484"/>
                    <a:pt x="750513" y="96460"/>
                  </a:cubicBezTo>
                  <a:cubicBezTo>
                    <a:pt x="610177" y="15437"/>
                    <a:pt x="437275" y="15437"/>
                    <a:pt x="296939" y="96460"/>
                  </a:cubicBezTo>
                  <a:cubicBezTo>
                    <a:pt x="156603" y="177483"/>
                    <a:pt x="70152" y="327220"/>
                    <a:pt x="70152" y="489267"/>
                  </a:cubicBezTo>
                  <a:lnTo>
                    <a:pt x="66709" y="489267"/>
                  </a:lnTo>
                  <a:lnTo>
                    <a:pt x="66709" y="705760"/>
                  </a:lnTo>
                  <a:lnTo>
                    <a:pt x="26947" y="705760"/>
                  </a:lnTo>
                  <a:cubicBezTo>
                    <a:pt x="12065" y="705760"/>
                    <a:pt x="0" y="693695"/>
                    <a:pt x="0" y="678813"/>
                  </a:cubicBezTo>
                  <a:lnTo>
                    <a:pt x="0" y="470976"/>
                  </a:lnTo>
                  <a:cubicBezTo>
                    <a:pt x="0" y="456094"/>
                    <a:pt x="12065" y="444029"/>
                    <a:pt x="26947" y="444029"/>
                  </a:cubicBezTo>
                  <a:lnTo>
                    <a:pt x="48410" y="444029"/>
                  </a:lnTo>
                  <a:lnTo>
                    <a:pt x="59069" y="363683"/>
                  </a:lnTo>
                  <a:cubicBezTo>
                    <a:pt x="91852" y="242418"/>
                    <a:pt x="171377" y="136918"/>
                    <a:pt x="283067" y="72434"/>
                  </a:cubicBezTo>
                  <a:cubicBezTo>
                    <a:pt x="366708" y="24145"/>
                    <a:pt x="445217" y="0"/>
                    <a:pt x="523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3" name="Google Shape;1703;p75"/>
          <p:cNvGrpSpPr/>
          <p:nvPr/>
        </p:nvGrpSpPr>
        <p:grpSpPr>
          <a:xfrm>
            <a:off x="516616" y="4253087"/>
            <a:ext cx="1096641" cy="690257"/>
            <a:chOff x="516298" y="679126"/>
            <a:chExt cx="3037695" cy="1912014"/>
          </a:xfrm>
        </p:grpSpPr>
        <p:sp>
          <p:nvSpPr>
            <p:cNvPr id="1704" name="Google Shape;1704;p75"/>
            <p:cNvSpPr/>
            <p:nvPr/>
          </p:nvSpPr>
          <p:spPr>
            <a:xfrm rot="-894678">
              <a:off x="700635" y="1142977"/>
              <a:ext cx="2719919" cy="1117021"/>
            </a:xfrm>
            <a:custGeom>
              <a:rect b="b" l="l" r="r" t="t"/>
              <a:pathLst>
                <a:path extrusionOk="0" h="1163733" w="2833662">
                  <a:moveTo>
                    <a:pt x="531539" y="155632"/>
                  </a:moveTo>
                  <a:lnTo>
                    <a:pt x="502008" y="349878"/>
                  </a:lnTo>
                  <a:lnTo>
                    <a:pt x="503690" y="339341"/>
                  </a:lnTo>
                  <a:cubicBezTo>
                    <a:pt x="514765" y="269260"/>
                    <a:pt x="523989" y="209471"/>
                    <a:pt x="529694" y="169349"/>
                  </a:cubicBezTo>
                  <a:close/>
                  <a:moveTo>
                    <a:pt x="717345" y="119524"/>
                  </a:moveTo>
                  <a:lnTo>
                    <a:pt x="551397" y="119524"/>
                  </a:lnTo>
                  <a:lnTo>
                    <a:pt x="543741" y="121683"/>
                  </a:lnTo>
                  <a:lnTo>
                    <a:pt x="551397" y="119837"/>
                  </a:lnTo>
                  <a:cubicBezTo>
                    <a:pt x="610933" y="119993"/>
                    <a:pt x="661068" y="119837"/>
                    <a:pt x="711203" y="119562"/>
                  </a:cubicBezTo>
                  <a:close/>
                  <a:moveTo>
                    <a:pt x="886952" y="122932"/>
                  </a:moveTo>
                  <a:lnTo>
                    <a:pt x="885036" y="122422"/>
                  </a:lnTo>
                  <a:lnTo>
                    <a:pt x="889165" y="135756"/>
                  </a:lnTo>
                  <a:lnTo>
                    <a:pt x="889185" y="135505"/>
                  </a:lnTo>
                  <a:cubicBezTo>
                    <a:pt x="889811" y="129395"/>
                    <a:pt x="889263" y="125400"/>
                    <a:pt x="886952" y="122932"/>
                  </a:cubicBezTo>
                  <a:close/>
                  <a:moveTo>
                    <a:pt x="1929084" y="123097"/>
                  </a:moveTo>
                  <a:lnTo>
                    <a:pt x="1926792" y="123950"/>
                  </a:lnTo>
                  <a:lnTo>
                    <a:pt x="1926382" y="130830"/>
                  </a:lnTo>
                  <a:close/>
                  <a:moveTo>
                    <a:pt x="2279033" y="121913"/>
                  </a:moveTo>
                  <a:cubicBezTo>
                    <a:pt x="2276604" y="120073"/>
                    <a:pt x="2273236" y="119524"/>
                    <a:pt x="2268536" y="119524"/>
                  </a:cubicBezTo>
                  <a:lnTo>
                    <a:pt x="2068663" y="119334"/>
                  </a:lnTo>
                  <a:lnTo>
                    <a:pt x="2106848" y="119563"/>
                  </a:lnTo>
                  <a:cubicBezTo>
                    <a:pt x="2158550" y="119838"/>
                    <a:pt x="2210253" y="119994"/>
                    <a:pt x="2269788" y="119837"/>
                  </a:cubicBezTo>
                  <a:lnTo>
                    <a:pt x="2279116" y="122087"/>
                  </a:lnTo>
                  <a:close/>
                  <a:moveTo>
                    <a:pt x="2391901" y="3968"/>
                  </a:moveTo>
                  <a:cubicBezTo>
                    <a:pt x="2417943" y="11753"/>
                    <a:pt x="2429752" y="31787"/>
                    <a:pt x="2431163" y="67509"/>
                  </a:cubicBezTo>
                  <a:cubicBezTo>
                    <a:pt x="2431789" y="82863"/>
                    <a:pt x="2434922" y="98217"/>
                    <a:pt x="2441503" y="112944"/>
                  </a:cubicBezTo>
                  <a:cubicBezTo>
                    <a:pt x="2570288" y="394955"/>
                    <a:pt x="2699074" y="676967"/>
                    <a:pt x="2827859" y="958979"/>
                  </a:cubicBezTo>
                  <a:cubicBezTo>
                    <a:pt x="2833186" y="970573"/>
                    <a:pt x="2837259" y="980913"/>
                    <a:pt x="2828799" y="992820"/>
                  </a:cubicBezTo>
                  <a:cubicBezTo>
                    <a:pt x="2784617" y="1054863"/>
                    <a:pt x="2734168" y="1109072"/>
                    <a:pt x="2655832" y="1126305"/>
                  </a:cubicBezTo>
                  <a:cubicBezTo>
                    <a:pt x="2583449" y="1142286"/>
                    <a:pt x="2518272" y="1126306"/>
                    <a:pt x="2459990" y="1080557"/>
                  </a:cubicBezTo>
                  <a:lnTo>
                    <a:pt x="2450640" y="1064317"/>
                  </a:lnTo>
                  <a:lnTo>
                    <a:pt x="2451216" y="1071157"/>
                  </a:lnTo>
                  <a:cubicBezTo>
                    <a:pt x="2428655" y="1084004"/>
                    <a:pt x="2400767" y="1095285"/>
                    <a:pt x="2378520" y="1108758"/>
                  </a:cubicBezTo>
                  <a:cubicBezTo>
                    <a:pt x="2334651" y="1135706"/>
                    <a:pt x="2287336" y="1152314"/>
                    <a:pt x="2236260" y="1157640"/>
                  </a:cubicBezTo>
                  <a:cubicBezTo>
                    <a:pt x="2157297" y="1156074"/>
                    <a:pt x="2135049" y="1156387"/>
                    <a:pt x="2063607" y="1116592"/>
                  </a:cubicBezTo>
                  <a:cubicBezTo>
                    <a:pt x="2049193" y="1106565"/>
                    <a:pt x="2031645" y="1088391"/>
                    <a:pt x="2016605" y="1078991"/>
                  </a:cubicBezTo>
                  <a:lnTo>
                    <a:pt x="2016450" y="1077428"/>
                  </a:lnTo>
                  <a:lnTo>
                    <a:pt x="1999371" y="1097165"/>
                  </a:lnTo>
                  <a:cubicBezTo>
                    <a:pt x="1964276" y="1123799"/>
                    <a:pt x="1927301" y="1145733"/>
                    <a:pt x="1883433" y="1152626"/>
                  </a:cubicBezTo>
                  <a:cubicBezTo>
                    <a:pt x="1818256" y="1162654"/>
                    <a:pt x="1756841" y="1152000"/>
                    <a:pt x="1702318" y="1112205"/>
                  </a:cubicBezTo>
                  <a:cubicBezTo>
                    <a:pt x="1691351" y="1104371"/>
                    <a:pt x="1680698" y="1095911"/>
                    <a:pt x="1669731" y="1087764"/>
                  </a:cubicBezTo>
                  <a:lnTo>
                    <a:pt x="1659247" y="1075136"/>
                  </a:lnTo>
                  <a:lnTo>
                    <a:pt x="1618029" y="1100612"/>
                  </a:lnTo>
                  <a:cubicBezTo>
                    <a:pt x="1554106" y="1145107"/>
                    <a:pt x="1483603" y="1165788"/>
                    <a:pt x="1405893" y="1160774"/>
                  </a:cubicBezTo>
                  <a:cubicBezTo>
                    <a:pt x="1354817" y="1155447"/>
                    <a:pt x="1307502" y="1138840"/>
                    <a:pt x="1263633" y="1111892"/>
                  </a:cubicBezTo>
                  <a:lnTo>
                    <a:pt x="1198487" y="1074494"/>
                  </a:lnTo>
                  <a:lnTo>
                    <a:pt x="1194070" y="1082751"/>
                  </a:lnTo>
                  <a:cubicBezTo>
                    <a:pt x="1155842" y="1109385"/>
                    <a:pt x="1119808" y="1139779"/>
                    <a:pt x="1073432" y="1153253"/>
                  </a:cubicBezTo>
                  <a:cubicBezTo>
                    <a:pt x="1000736" y="1174248"/>
                    <a:pt x="933366" y="1163594"/>
                    <a:pt x="870697" y="1122232"/>
                  </a:cubicBezTo>
                  <a:cubicBezTo>
                    <a:pt x="855030" y="1111892"/>
                    <a:pt x="840303" y="1100298"/>
                    <a:pt x="824635" y="1089957"/>
                  </a:cubicBezTo>
                  <a:cubicBezTo>
                    <a:pt x="821658" y="1087921"/>
                    <a:pt x="818838" y="1085727"/>
                    <a:pt x="817193" y="1082946"/>
                  </a:cubicBezTo>
                  <a:lnTo>
                    <a:pt x="817147" y="1081703"/>
                  </a:lnTo>
                  <a:lnTo>
                    <a:pt x="817114" y="1082123"/>
                  </a:lnTo>
                  <a:cubicBezTo>
                    <a:pt x="802074" y="1091523"/>
                    <a:pt x="784526" y="1109697"/>
                    <a:pt x="770113" y="1119724"/>
                  </a:cubicBezTo>
                  <a:cubicBezTo>
                    <a:pt x="698983" y="1159519"/>
                    <a:pt x="676422" y="1159206"/>
                    <a:pt x="597459" y="1160772"/>
                  </a:cubicBezTo>
                  <a:cubicBezTo>
                    <a:pt x="546383" y="1155446"/>
                    <a:pt x="499068" y="1138838"/>
                    <a:pt x="455200" y="1111890"/>
                  </a:cubicBezTo>
                  <a:cubicBezTo>
                    <a:pt x="432952" y="1098417"/>
                    <a:pt x="411331" y="1087136"/>
                    <a:pt x="388770" y="1074289"/>
                  </a:cubicBezTo>
                  <a:lnTo>
                    <a:pt x="389103" y="1069174"/>
                  </a:lnTo>
                  <a:lnTo>
                    <a:pt x="382817" y="1080557"/>
                  </a:lnTo>
                  <a:cubicBezTo>
                    <a:pt x="296333" y="1154507"/>
                    <a:pt x="169741" y="1154194"/>
                    <a:pt x="83885" y="1079617"/>
                  </a:cubicBezTo>
                  <a:cubicBezTo>
                    <a:pt x="57564" y="1056743"/>
                    <a:pt x="32182" y="1032615"/>
                    <a:pt x="10875" y="1004728"/>
                  </a:cubicBezTo>
                  <a:cubicBezTo>
                    <a:pt x="-1033" y="989373"/>
                    <a:pt x="-3539" y="975586"/>
                    <a:pt x="5234" y="956159"/>
                  </a:cubicBezTo>
                  <a:cubicBezTo>
                    <a:pt x="134647" y="673834"/>
                    <a:pt x="263119" y="391195"/>
                    <a:pt x="392217" y="108557"/>
                  </a:cubicBezTo>
                  <a:cubicBezTo>
                    <a:pt x="398171" y="95396"/>
                    <a:pt x="400364" y="81923"/>
                    <a:pt x="398484" y="67509"/>
                  </a:cubicBezTo>
                  <a:cubicBezTo>
                    <a:pt x="394097" y="30847"/>
                    <a:pt x="420732" y="453"/>
                    <a:pt x="457706" y="139"/>
                  </a:cubicBezTo>
                  <a:cubicBezTo>
                    <a:pt x="510975" y="-174"/>
                    <a:pt x="564244" y="139"/>
                    <a:pt x="617513" y="139"/>
                  </a:cubicBezTo>
                  <a:cubicBezTo>
                    <a:pt x="1198771" y="139"/>
                    <a:pt x="1780028" y="139"/>
                    <a:pt x="2360972" y="139"/>
                  </a:cubicBezTo>
                  <a:cubicBezTo>
                    <a:pt x="2372958" y="139"/>
                    <a:pt x="2383220" y="1373"/>
                    <a:pt x="2391901" y="396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75"/>
            <p:cNvGrpSpPr/>
            <p:nvPr/>
          </p:nvGrpSpPr>
          <p:grpSpPr>
            <a:xfrm rot="-894678">
              <a:off x="618315" y="1024116"/>
              <a:ext cx="2833662" cy="1163733"/>
              <a:chOff x="1790981" y="1656926"/>
              <a:chExt cx="8613672" cy="3537479"/>
            </a:xfrm>
          </p:grpSpPr>
          <p:sp>
            <p:nvSpPr>
              <p:cNvPr id="1706" name="Google Shape;1706;p75"/>
              <p:cNvSpPr/>
              <p:nvPr/>
            </p:nvSpPr>
            <p:spPr>
              <a:xfrm>
                <a:off x="1790981" y="1656926"/>
                <a:ext cx="8613672" cy="3537479"/>
              </a:xfrm>
              <a:custGeom>
                <a:rect b="b" l="l" r="r" t="t"/>
                <a:pathLst>
                  <a:path extrusionOk="0" h="3537479" w="8613672">
                    <a:moveTo>
                      <a:pt x="2482886" y="3259879"/>
                    </a:moveTo>
                    <a:cubicBezTo>
                      <a:pt x="2499079" y="3061758"/>
                      <a:pt x="2515271" y="2864591"/>
                      <a:pt x="2530511" y="2666471"/>
                    </a:cubicBezTo>
                    <a:cubicBezTo>
                      <a:pt x="2558134" y="2309283"/>
                      <a:pt x="2585756" y="1951143"/>
                      <a:pt x="2612426" y="1593956"/>
                    </a:cubicBezTo>
                    <a:cubicBezTo>
                      <a:pt x="2633381" y="1321541"/>
                      <a:pt x="2653384" y="1050078"/>
                      <a:pt x="2674339" y="777663"/>
                    </a:cubicBezTo>
                    <a:cubicBezTo>
                      <a:pt x="2683864" y="655743"/>
                      <a:pt x="2692436" y="533823"/>
                      <a:pt x="2702914" y="411903"/>
                    </a:cubicBezTo>
                    <a:cubicBezTo>
                      <a:pt x="2706724" y="374756"/>
                      <a:pt x="2696246" y="363326"/>
                      <a:pt x="2657194" y="363326"/>
                    </a:cubicBezTo>
                    <a:cubicBezTo>
                      <a:pt x="2330486" y="365231"/>
                      <a:pt x="2002826" y="364278"/>
                      <a:pt x="1676119" y="363326"/>
                    </a:cubicBezTo>
                    <a:cubicBezTo>
                      <a:pt x="1640876" y="363326"/>
                      <a:pt x="1631351" y="375708"/>
                      <a:pt x="1625636" y="408093"/>
                    </a:cubicBezTo>
                    <a:cubicBezTo>
                      <a:pt x="1538006" y="987213"/>
                      <a:pt x="1449424" y="1565381"/>
                      <a:pt x="1361794" y="2143548"/>
                    </a:cubicBezTo>
                    <a:cubicBezTo>
                      <a:pt x="1307501" y="2502641"/>
                      <a:pt x="1252256" y="2861733"/>
                      <a:pt x="1198916" y="3220826"/>
                    </a:cubicBezTo>
                    <a:cubicBezTo>
                      <a:pt x="1195106" y="3248448"/>
                      <a:pt x="1183676" y="3267498"/>
                      <a:pt x="1163674" y="3284643"/>
                    </a:cubicBezTo>
                    <a:cubicBezTo>
                      <a:pt x="900784" y="3509433"/>
                      <a:pt x="515974" y="3508481"/>
                      <a:pt x="254989" y="3281786"/>
                    </a:cubicBezTo>
                    <a:cubicBezTo>
                      <a:pt x="174979" y="3212254"/>
                      <a:pt x="97826" y="3138911"/>
                      <a:pt x="33056" y="3054139"/>
                    </a:cubicBezTo>
                    <a:cubicBezTo>
                      <a:pt x="-3139" y="3007466"/>
                      <a:pt x="-10759" y="2965556"/>
                      <a:pt x="15911" y="2906501"/>
                    </a:cubicBezTo>
                    <a:cubicBezTo>
                      <a:pt x="409294" y="2048298"/>
                      <a:pt x="799819" y="1189143"/>
                      <a:pt x="1192249" y="329988"/>
                    </a:cubicBezTo>
                    <a:cubicBezTo>
                      <a:pt x="1210346" y="289983"/>
                      <a:pt x="1217014" y="249026"/>
                      <a:pt x="1211299" y="205211"/>
                    </a:cubicBezTo>
                    <a:cubicBezTo>
                      <a:pt x="1197964" y="93768"/>
                      <a:pt x="1278926" y="1376"/>
                      <a:pt x="1391321" y="423"/>
                    </a:cubicBezTo>
                    <a:cubicBezTo>
                      <a:pt x="1553246" y="-529"/>
                      <a:pt x="1715171" y="423"/>
                      <a:pt x="1877096" y="423"/>
                    </a:cubicBezTo>
                    <a:cubicBezTo>
                      <a:pt x="3643984" y="423"/>
                      <a:pt x="5410871" y="423"/>
                      <a:pt x="7176806" y="423"/>
                    </a:cubicBezTo>
                    <a:cubicBezTo>
                      <a:pt x="7322539" y="423"/>
                      <a:pt x="7384451" y="60431"/>
                      <a:pt x="7390167" y="205211"/>
                    </a:cubicBezTo>
                    <a:cubicBezTo>
                      <a:pt x="7392071" y="251883"/>
                      <a:pt x="7401596" y="298556"/>
                      <a:pt x="7421599" y="343323"/>
                    </a:cubicBezTo>
                    <a:cubicBezTo>
                      <a:pt x="7813076" y="1200573"/>
                      <a:pt x="8204554" y="2057823"/>
                      <a:pt x="8596031" y="2915073"/>
                    </a:cubicBezTo>
                    <a:cubicBezTo>
                      <a:pt x="8612224" y="2950316"/>
                      <a:pt x="8624606" y="2981748"/>
                      <a:pt x="8598888" y="3017943"/>
                    </a:cubicBezTo>
                    <a:cubicBezTo>
                      <a:pt x="8464586" y="3206539"/>
                      <a:pt x="8311234" y="3371321"/>
                      <a:pt x="8073109" y="3423708"/>
                    </a:cubicBezTo>
                    <a:cubicBezTo>
                      <a:pt x="7853081" y="3472286"/>
                      <a:pt x="7654961" y="3423708"/>
                      <a:pt x="7477796" y="3284643"/>
                    </a:cubicBezTo>
                    <a:cubicBezTo>
                      <a:pt x="7456842" y="3267498"/>
                      <a:pt x="7446364" y="3248448"/>
                      <a:pt x="7441601" y="3221779"/>
                    </a:cubicBezTo>
                    <a:cubicBezTo>
                      <a:pt x="7351114" y="2709333"/>
                      <a:pt x="7260626" y="2197841"/>
                      <a:pt x="7169186" y="1685396"/>
                    </a:cubicBezTo>
                    <a:cubicBezTo>
                      <a:pt x="7092986" y="1257723"/>
                      <a:pt x="7016786" y="830051"/>
                      <a:pt x="6942492" y="401426"/>
                    </a:cubicBezTo>
                    <a:cubicBezTo>
                      <a:pt x="6936776" y="369993"/>
                      <a:pt x="6924394" y="363326"/>
                      <a:pt x="6895819" y="363326"/>
                    </a:cubicBezTo>
                    <a:cubicBezTo>
                      <a:pt x="6562444" y="364278"/>
                      <a:pt x="6229069" y="364278"/>
                      <a:pt x="5895694" y="362373"/>
                    </a:cubicBezTo>
                    <a:cubicBezTo>
                      <a:pt x="5850926" y="362373"/>
                      <a:pt x="5850926" y="383328"/>
                      <a:pt x="5854736" y="414761"/>
                    </a:cubicBezTo>
                    <a:cubicBezTo>
                      <a:pt x="5881406" y="681461"/>
                      <a:pt x="5908076" y="948161"/>
                      <a:pt x="5934746" y="1214861"/>
                    </a:cubicBezTo>
                    <a:cubicBezTo>
                      <a:pt x="5965226" y="1516803"/>
                      <a:pt x="5995706" y="1817793"/>
                      <a:pt x="6025234" y="2119736"/>
                    </a:cubicBezTo>
                    <a:cubicBezTo>
                      <a:pt x="6058571" y="2455968"/>
                      <a:pt x="6092861" y="2792201"/>
                      <a:pt x="6126199" y="3128433"/>
                    </a:cubicBezTo>
                    <a:cubicBezTo>
                      <a:pt x="6128104" y="3152246"/>
                      <a:pt x="6130009" y="3176058"/>
                      <a:pt x="6130961" y="3199871"/>
                    </a:cubicBezTo>
                    <a:cubicBezTo>
                      <a:pt x="6147154" y="3257973"/>
                      <a:pt x="6129056" y="3297026"/>
                      <a:pt x="6077621" y="3335126"/>
                    </a:cubicBezTo>
                    <a:cubicBezTo>
                      <a:pt x="5970942" y="3416089"/>
                      <a:pt x="5858546" y="3482764"/>
                      <a:pt x="5725196" y="3503718"/>
                    </a:cubicBezTo>
                    <a:cubicBezTo>
                      <a:pt x="5527076" y="3534198"/>
                      <a:pt x="5340386" y="3501814"/>
                      <a:pt x="5174651" y="3380846"/>
                    </a:cubicBezTo>
                    <a:cubicBezTo>
                      <a:pt x="5141314" y="3357033"/>
                      <a:pt x="5108929" y="3331316"/>
                      <a:pt x="5075592" y="3306551"/>
                    </a:cubicBezTo>
                    <a:cubicBezTo>
                      <a:pt x="5057494" y="3293216"/>
                      <a:pt x="5042254" y="3277976"/>
                      <a:pt x="5033681" y="3256068"/>
                    </a:cubicBezTo>
                    <a:cubicBezTo>
                      <a:pt x="5027014" y="3126529"/>
                      <a:pt x="5017489" y="2996036"/>
                      <a:pt x="5010821" y="2866496"/>
                    </a:cubicBezTo>
                    <a:cubicBezTo>
                      <a:pt x="4999392" y="2667423"/>
                      <a:pt x="4987961" y="2467398"/>
                      <a:pt x="4975579" y="2268326"/>
                    </a:cubicBezTo>
                    <a:cubicBezTo>
                      <a:pt x="4967959" y="2146406"/>
                      <a:pt x="4960339" y="2024486"/>
                      <a:pt x="4953671" y="1902566"/>
                    </a:cubicBezTo>
                    <a:cubicBezTo>
                      <a:pt x="4943194" y="1703493"/>
                      <a:pt x="4928906" y="1503468"/>
                      <a:pt x="4918429" y="1304396"/>
                    </a:cubicBezTo>
                    <a:cubicBezTo>
                      <a:pt x="4911761" y="1171046"/>
                      <a:pt x="4902236" y="1038648"/>
                      <a:pt x="4895569" y="905298"/>
                    </a:cubicBezTo>
                    <a:cubicBezTo>
                      <a:pt x="4887949" y="757661"/>
                      <a:pt x="4881281" y="610976"/>
                      <a:pt x="4867946" y="464291"/>
                    </a:cubicBezTo>
                    <a:cubicBezTo>
                      <a:pt x="4862231" y="403331"/>
                      <a:pt x="4845086" y="388091"/>
                      <a:pt x="4782221" y="387138"/>
                    </a:cubicBezTo>
                    <a:cubicBezTo>
                      <a:pt x="4458371" y="386186"/>
                      <a:pt x="4134521" y="386186"/>
                      <a:pt x="3810671" y="387138"/>
                    </a:cubicBezTo>
                    <a:cubicBezTo>
                      <a:pt x="3743996" y="387138"/>
                      <a:pt x="3726851" y="406188"/>
                      <a:pt x="3724946" y="472863"/>
                    </a:cubicBezTo>
                    <a:cubicBezTo>
                      <a:pt x="3716374" y="744326"/>
                      <a:pt x="3708754" y="1014836"/>
                      <a:pt x="3703991" y="1286298"/>
                    </a:cubicBezTo>
                    <a:cubicBezTo>
                      <a:pt x="3699229" y="1544426"/>
                      <a:pt x="3691609" y="1803506"/>
                      <a:pt x="3684941" y="2061633"/>
                    </a:cubicBezTo>
                    <a:cubicBezTo>
                      <a:pt x="3679226" y="2307378"/>
                      <a:pt x="3672559" y="2553123"/>
                      <a:pt x="3665891" y="2798868"/>
                    </a:cubicBezTo>
                    <a:cubicBezTo>
                      <a:pt x="3661129" y="2949364"/>
                      <a:pt x="3664939" y="3099858"/>
                      <a:pt x="3651604" y="3250354"/>
                    </a:cubicBezTo>
                    <a:cubicBezTo>
                      <a:pt x="3647794" y="3265593"/>
                      <a:pt x="3643984" y="3280833"/>
                      <a:pt x="3629696" y="3291311"/>
                    </a:cubicBezTo>
                    <a:cubicBezTo>
                      <a:pt x="3513491" y="3372273"/>
                      <a:pt x="3403954" y="3464666"/>
                      <a:pt x="3262984" y="3505623"/>
                    </a:cubicBezTo>
                    <a:cubicBezTo>
                      <a:pt x="3042004" y="3569441"/>
                      <a:pt x="2837216" y="3537056"/>
                      <a:pt x="2646716" y="3411326"/>
                    </a:cubicBezTo>
                    <a:cubicBezTo>
                      <a:pt x="2599091" y="3379893"/>
                      <a:pt x="2554324" y="3344651"/>
                      <a:pt x="2506699" y="3313218"/>
                    </a:cubicBezTo>
                    <a:cubicBezTo>
                      <a:pt x="2488601" y="3300836"/>
                      <a:pt x="2472409" y="3286548"/>
                      <a:pt x="2482886" y="3259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75"/>
              <p:cNvSpPr/>
              <p:nvPr/>
            </p:nvSpPr>
            <p:spPr>
              <a:xfrm>
                <a:off x="5419676" y="2020252"/>
                <a:ext cx="1429057" cy="3167393"/>
              </a:xfrm>
              <a:custGeom>
                <a:rect b="b" l="l" r="r" t="t"/>
                <a:pathLst>
                  <a:path extrusionOk="0" h="3167393" w="1429057">
                    <a:moveTo>
                      <a:pt x="644891" y="3165158"/>
                    </a:moveTo>
                    <a:cubicBezTo>
                      <a:pt x="489633" y="3148965"/>
                      <a:pt x="345806" y="3098483"/>
                      <a:pt x="212456" y="3016568"/>
                    </a:cubicBezTo>
                    <a:cubicBezTo>
                      <a:pt x="144828" y="2975610"/>
                      <a:pt x="75296" y="2937510"/>
                      <a:pt x="6716" y="2898458"/>
                    </a:cubicBezTo>
                    <a:cubicBezTo>
                      <a:pt x="-6619" y="2859405"/>
                      <a:pt x="3858" y="2820353"/>
                      <a:pt x="4811" y="2781300"/>
                    </a:cubicBezTo>
                    <a:cubicBezTo>
                      <a:pt x="16241" y="2300288"/>
                      <a:pt x="27671" y="1820228"/>
                      <a:pt x="40053" y="1339215"/>
                    </a:cubicBezTo>
                    <a:cubicBezTo>
                      <a:pt x="50531" y="909638"/>
                      <a:pt x="62913" y="480060"/>
                      <a:pt x="72438" y="49530"/>
                    </a:cubicBezTo>
                    <a:cubicBezTo>
                      <a:pt x="73391" y="9525"/>
                      <a:pt x="85773" y="0"/>
                      <a:pt x="124826" y="0"/>
                    </a:cubicBezTo>
                    <a:cubicBezTo>
                      <a:pt x="486776" y="953"/>
                      <a:pt x="848726" y="1905"/>
                      <a:pt x="1210676" y="0"/>
                    </a:cubicBezTo>
                    <a:cubicBezTo>
                      <a:pt x="1251634" y="0"/>
                      <a:pt x="1264016" y="10478"/>
                      <a:pt x="1265921" y="52388"/>
                    </a:cubicBezTo>
                    <a:cubicBezTo>
                      <a:pt x="1288781" y="463868"/>
                      <a:pt x="1314498" y="876300"/>
                      <a:pt x="1338311" y="1287780"/>
                    </a:cubicBezTo>
                    <a:cubicBezTo>
                      <a:pt x="1358313" y="1634490"/>
                      <a:pt x="1378316" y="1981200"/>
                      <a:pt x="1398318" y="2327910"/>
                    </a:cubicBezTo>
                    <a:cubicBezTo>
                      <a:pt x="1408796" y="2504123"/>
                      <a:pt x="1418321" y="2679383"/>
                      <a:pt x="1428798" y="2855595"/>
                    </a:cubicBezTo>
                    <a:cubicBezTo>
                      <a:pt x="1429751" y="2869883"/>
                      <a:pt x="1427846" y="2884170"/>
                      <a:pt x="1426893" y="2897505"/>
                    </a:cubicBezTo>
                    <a:cubicBezTo>
                      <a:pt x="1381173" y="2926080"/>
                      <a:pt x="1333548" y="2951798"/>
                      <a:pt x="1289734" y="2982278"/>
                    </a:cubicBezTo>
                    <a:cubicBezTo>
                      <a:pt x="1095423" y="3117533"/>
                      <a:pt x="881111" y="3180398"/>
                      <a:pt x="644891" y="31651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75"/>
              <p:cNvSpPr/>
              <p:nvPr/>
            </p:nvSpPr>
            <p:spPr>
              <a:xfrm>
                <a:off x="2972429" y="2017394"/>
                <a:ext cx="1521465" cy="3168014"/>
              </a:xfrm>
              <a:custGeom>
                <a:rect b="b" l="l" r="r" t="t"/>
                <a:pathLst>
                  <a:path extrusionOk="0" h="3168014" w="1521465">
                    <a:moveTo>
                      <a:pt x="634688" y="3168015"/>
                    </a:moveTo>
                    <a:cubicBezTo>
                      <a:pt x="479430" y="3151823"/>
                      <a:pt x="335603" y="3101340"/>
                      <a:pt x="202253" y="3019425"/>
                    </a:cubicBezTo>
                    <a:cubicBezTo>
                      <a:pt x="134625" y="2978468"/>
                      <a:pt x="68903" y="2944178"/>
                      <a:pt x="323" y="2905125"/>
                    </a:cubicBezTo>
                    <a:cubicBezTo>
                      <a:pt x="-13012" y="2866073"/>
                      <a:pt x="390848" y="474345"/>
                      <a:pt x="442283" y="53340"/>
                    </a:cubicBezTo>
                    <a:cubicBezTo>
                      <a:pt x="443235" y="13335"/>
                      <a:pt x="455618" y="3810"/>
                      <a:pt x="494670" y="3810"/>
                    </a:cubicBezTo>
                    <a:cubicBezTo>
                      <a:pt x="856620" y="4763"/>
                      <a:pt x="1104270" y="1905"/>
                      <a:pt x="1466220" y="0"/>
                    </a:cubicBezTo>
                    <a:cubicBezTo>
                      <a:pt x="1507178" y="0"/>
                      <a:pt x="1519561" y="10478"/>
                      <a:pt x="1521465" y="52388"/>
                    </a:cubicBezTo>
                    <a:cubicBezTo>
                      <a:pt x="1509083" y="476250"/>
                      <a:pt x="1302390" y="2914650"/>
                      <a:pt x="1302390" y="2928938"/>
                    </a:cubicBezTo>
                    <a:cubicBezTo>
                      <a:pt x="1256670" y="2957513"/>
                      <a:pt x="1203330" y="3012758"/>
                      <a:pt x="1159515" y="3043238"/>
                    </a:cubicBezTo>
                    <a:cubicBezTo>
                      <a:pt x="943298" y="3164205"/>
                      <a:pt x="874718" y="3163253"/>
                      <a:pt x="634688" y="31680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75"/>
              <p:cNvSpPr/>
              <p:nvPr/>
            </p:nvSpPr>
            <p:spPr>
              <a:xfrm>
                <a:off x="7644764" y="2017394"/>
                <a:ext cx="1597626" cy="3158489"/>
              </a:xfrm>
              <a:custGeom>
                <a:rect b="b" l="l" r="r" t="t"/>
                <a:pathLst>
                  <a:path extrusionOk="0" h="3158489" w="1597626">
                    <a:moveTo>
                      <a:pt x="943928" y="3158490"/>
                    </a:moveTo>
                    <a:cubicBezTo>
                      <a:pt x="1099185" y="3142298"/>
                      <a:pt x="1243013" y="3091815"/>
                      <a:pt x="1376363" y="3009900"/>
                    </a:cubicBezTo>
                    <a:cubicBezTo>
                      <a:pt x="1443990" y="2968943"/>
                      <a:pt x="1528763" y="2934653"/>
                      <a:pt x="1597343" y="2895600"/>
                    </a:cubicBezTo>
                    <a:cubicBezTo>
                      <a:pt x="1610678" y="2856548"/>
                      <a:pt x="1149668" y="474345"/>
                      <a:pt x="1098233" y="53340"/>
                    </a:cubicBezTo>
                    <a:cubicBezTo>
                      <a:pt x="1097280" y="13335"/>
                      <a:pt x="1084898" y="3810"/>
                      <a:pt x="1045845" y="3810"/>
                    </a:cubicBezTo>
                    <a:cubicBezTo>
                      <a:pt x="683895" y="4763"/>
                      <a:pt x="417195" y="1905"/>
                      <a:pt x="55245" y="0"/>
                    </a:cubicBezTo>
                    <a:cubicBezTo>
                      <a:pt x="14288" y="0"/>
                      <a:pt x="1905" y="953"/>
                      <a:pt x="0" y="42863"/>
                    </a:cubicBezTo>
                    <a:cubicBezTo>
                      <a:pt x="12383" y="466725"/>
                      <a:pt x="276225" y="2905125"/>
                      <a:pt x="276225" y="2919413"/>
                    </a:cubicBezTo>
                    <a:cubicBezTo>
                      <a:pt x="321945" y="2947988"/>
                      <a:pt x="375285" y="3003233"/>
                      <a:pt x="419100" y="3033713"/>
                    </a:cubicBezTo>
                    <a:cubicBezTo>
                      <a:pt x="636270" y="3154680"/>
                      <a:pt x="703898" y="3153728"/>
                      <a:pt x="943928" y="31584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0" name="Google Shape;1710;p75"/>
          <p:cNvGrpSpPr/>
          <p:nvPr/>
        </p:nvGrpSpPr>
        <p:grpSpPr>
          <a:xfrm>
            <a:off x="10348299" y="2849205"/>
            <a:ext cx="1525421" cy="1072565"/>
            <a:chOff x="7362215" y="3043962"/>
            <a:chExt cx="3857795" cy="2712517"/>
          </a:xfrm>
        </p:grpSpPr>
        <p:sp>
          <p:nvSpPr>
            <p:cNvPr id="1711" name="Google Shape;1711;p75"/>
            <p:cNvSpPr/>
            <p:nvPr/>
          </p:nvSpPr>
          <p:spPr>
            <a:xfrm>
              <a:off x="7362215" y="3043962"/>
              <a:ext cx="3857795" cy="2712517"/>
            </a:xfrm>
            <a:custGeom>
              <a:rect b="b" l="l" r="r" t="t"/>
              <a:pathLst>
                <a:path extrusionOk="0" h="2712517" w="3857795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cubicBezTo>
                    <a:pt x="663828" y="1896000"/>
                    <a:pt x="594582" y="1871614"/>
                    <a:pt x="525503" y="1846729"/>
                  </a:cubicBezTo>
                  <a:cubicBezTo>
                    <a:pt x="525919" y="1839572"/>
                    <a:pt x="526335" y="1832497"/>
                    <a:pt x="526751" y="1825423"/>
                  </a:cubicBezTo>
                  <a:cubicBezTo>
                    <a:pt x="602739" y="1825423"/>
                    <a:pt x="678643" y="1825839"/>
                    <a:pt x="754630" y="1825256"/>
                  </a:cubicBezTo>
                  <a:close/>
                  <a:moveTo>
                    <a:pt x="340903" y="1526051"/>
                  </a:moveTo>
                  <a:cubicBezTo>
                    <a:pt x="514184" y="1526051"/>
                    <a:pt x="687465" y="1525802"/>
                    <a:pt x="860746" y="1526301"/>
                  </a:cubicBez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cubicBezTo>
                    <a:pt x="151309" y="1226347"/>
                    <a:pt x="302618" y="1226347"/>
                    <a:pt x="453926" y="1226347"/>
                  </a:cubicBezTo>
                  <a:cubicBezTo>
                    <a:pt x="646766" y="1226347"/>
                    <a:pt x="839522" y="1225265"/>
                    <a:pt x="1032279" y="1227595"/>
                  </a:cubicBez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cubicBezTo>
                    <a:pt x="2948025" y="336305"/>
                    <a:pt x="2960425" y="318244"/>
                    <a:pt x="2972910" y="300267"/>
                  </a:cubicBezTo>
                  <a:cubicBezTo>
                    <a:pt x="2994882" y="21038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cubicBezTo>
                    <a:pt x="2565175" y="2426996"/>
                    <a:pt x="2226686" y="2428661"/>
                    <a:pt x="1888280" y="2433988"/>
                  </a:cubicBez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cubicBezTo>
                    <a:pt x="1653494" y="5473"/>
                    <a:pt x="1955362" y="3392"/>
                    <a:pt x="2257147" y="4724"/>
                  </a:cubicBez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5"/>
            <p:cNvSpPr/>
            <p:nvPr/>
          </p:nvSpPr>
          <p:spPr>
            <a:xfrm>
              <a:off x="8292681" y="3317699"/>
              <a:ext cx="2889737" cy="2262330"/>
            </a:xfrm>
            <a:custGeom>
              <a:rect b="b" l="l" r="r" t="t"/>
              <a:pathLst>
                <a:path extrusionOk="0" h="2262330" w="2889737">
                  <a:moveTo>
                    <a:pt x="432955" y="1980021"/>
                  </a:moveTo>
                  <a:cubicBezTo>
                    <a:pt x="454594" y="1981851"/>
                    <a:pt x="476483" y="1980104"/>
                    <a:pt x="498289" y="1980104"/>
                  </a:cubicBezTo>
                  <a:cubicBezTo>
                    <a:pt x="665245" y="1979937"/>
                    <a:pt x="703863" y="2039862"/>
                    <a:pt x="639361" y="2199243"/>
                  </a:cubicBezTo>
                  <a:cubicBezTo>
                    <a:pt x="633868" y="2204737"/>
                    <a:pt x="628375" y="2210230"/>
                    <a:pt x="622882" y="2215722"/>
                  </a:cubicBezTo>
                  <a:cubicBezTo>
                    <a:pt x="549058" y="2262330"/>
                    <a:pt x="475235" y="2282555"/>
                    <a:pt x="401578" y="2215390"/>
                  </a:cubicBezTo>
                  <a:cubicBezTo>
                    <a:pt x="346065" y="2164787"/>
                    <a:pt x="344234" y="2102782"/>
                    <a:pt x="360962" y="2035367"/>
                  </a:cubicBezTo>
                  <a:cubicBezTo>
                    <a:pt x="370700" y="1996167"/>
                    <a:pt x="391257" y="1976525"/>
                    <a:pt x="432955" y="1980021"/>
                  </a:cubicBezTo>
                  <a:close/>
                  <a:moveTo>
                    <a:pt x="2462140" y="1918847"/>
                  </a:moveTo>
                  <a:cubicBezTo>
                    <a:pt x="2543371" y="1922342"/>
                    <a:pt x="2604710" y="2004323"/>
                    <a:pt x="2603129" y="2107359"/>
                  </a:cubicBezTo>
                  <a:cubicBezTo>
                    <a:pt x="2601797" y="2193334"/>
                    <a:pt x="2528473" y="2262246"/>
                    <a:pt x="2438087" y="2262330"/>
                  </a:cubicBezTo>
                  <a:cubicBezTo>
                    <a:pt x="2355192" y="2262413"/>
                    <a:pt x="2290524" y="2181182"/>
                    <a:pt x="2292688" y="2079727"/>
                  </a:cubicBezTo>
                  <a:cubicBezTo>
                    <a:pt x="2294602" y="1989092"/>
                    <a:pt x="2372837" y="1914852"/>
                    <a:pt x="2462140" y="1918847"/>
                  </a:cubicBezTo>
                  <a:close/>
                  <a:moveTo>
                    <a:pt x="611646" y="1456765"/>
                  </a:moveTo>
                  <a:cubicBezTo>
                    <a:pt x="869487" y="1464338"/>
                    <a:pt x="1109350" y="1690719"/>
                    <a:pt x="1147552" y="1969283"/>
                  </a:cubicBezTo>
                  <a:cubicBezTo>
                    <a:pt x="1173686" y="2159959"/>
                    <a:pt x="1175600" y="2124254"/>
                    <a:pt x="995744" y="2127916"/>
                  </a:cubicBezTo>
                  <a:cubicBezTo>
                    <a:pt x="926664" y="2138320"/>
                    <a:pt x="852342" y="2135740"/>
                    <a:pt x="859250" y="2011313"/>
                  </a:cubicBezTo>
                  <a:cubicBezTo>
                    <a:pt x="862079" y="1960877"/>
                    <a:pt x="807482" y="1947894"/>
                    <a:pt x="769613" y="1946812"/>
                  </a:cubicBezTo>
                  <a:cubicBezTo>
                    <a:pt x="592670" y="1941569"/>
                    <a:pt x="415560" y="1940070"/>
                    <a:pt x="238534" y="1941735"/>
                  </a:cubicBezTo>
                  <a:cubicBezTo>
                    <a:pt x="185517" y="1942234"/>
                    <a:pt x="157137" y="1976025"/>
                    <a:pt x="154390" y="2033369"/>
                  </a:cubicBezTo>
                  <a:cubicBezTo>
                    <a:pt x="151893" y="2084471"/>
                    <a:pt x="140408" y="2130746"/>
                    <a:pt x="68415" y="2129165"/>
                  </a:cubicBezTo>
                  <a:cubicBezTo>
                    <a:pt x="15732" y="2128000"/>
                    <a:pt x="-248" y="2112269"/>
                    <a:pt x="2" y="2059253"/>
                  </a:cubicBezTo>
                  <a:cubicBezTo>
                    <a:pt x="1500" y="1720182"/>
                    <a:pt x="277318" y="1446943"/>
                    <a:pt x="611646" y="1456765"/>
                  </a:cubicBezTo>
                  <a:close/>
                  <a:moveTo>
                    <a:pt x="2423417" y="1361349"/>
                  </a:moveTo>
                  <a:cubicBezTo>
                    <a:pt x="2443001" y="1359430"/>
                    <a:pt x="2462920" y="1359554"/>
                    <a:pt x="2483223" y="1361589"/>
                  </a:cubicBezTo>
                  <a:cubicBezTo>
                    <a:pt x="2510293" y="1364303"/>
                    <a:pt x="2538045" y="1370416"/>
                    <a:pt x="2566592" y="1379612"/>
                  </a:cubicBezTo>
                  <a:cubicBezTo>
                    <a:pt x="2861802" y="1539410"/>
                    <a:pt x="2906079" y="1808820"/>
                    <a:pt x="2885356" y="2106777"/>
                  </a:cubicBezTo>
                  <a:cubicBezTo>
                    <a:pt x="2824682" y="2144479"/>
                    <a:pt x="2789560" y="2130413"/>
                    <a:pt x="2776077" y="2057838"/>
                  </a:cubicBezTo>
                  <a:cubicBezTo>
                    <a:pt x="2769419" y="2021634"/>
                    <a:pt x="2755020" y="1986428"/>
                    <a:pt x="2740455" y="1952305"/>
                  </a:cubicBezTo>
                  <a:cubicBezTo>
                    <a:pt x="2688021" y="1829211"/>
                    <a:pt x="2606458" y="1742570"/>
                    <a:pt x="2461558" y="1742653"/>
                  </a:cubicBezTo>
                  <a:cubicBezTo>
                    <a:pt x="2305006" y="1742820"/>
                    <a:pt x="2175836" y="1832540"/>
                    <a:pt x="2119074" y="1970699"/>
                  </a:cubicBezTo>
                  <a:cubicBezTo>
                    <a:pt x="2089029" y="2043856"/>
                    <a:pt x="2080622" y="2142731"/>
                    <a:pt x="1958943" y="2128000"/>
                  </a:cubicBezTo>
                  <a:cubicBezTo>
                    <a:pt x="1922988" y="2123672"/>
                    <a:pt x="1905760" y="2113767"/>
                    <a:pt x="1916247" y="2077314"/>
                  </a:cubicBezTo>
                  <a:cubicBezTo>
                    <a:pt x="1984494" y="1840613"/>
                    <a:pt x="2056153" y="1606908"/>
                    <a:pt x="2254902" y="1437372"/>
                  </a:cubicBezTo>
                  <a:cubicBezTo>
                    <a:pt x="2308928" y="1391259"/>
                    <a:pt x="2364665" y="1367108"/>
                    <a:pt x="2423417" y="1361349"/>
                  </a:cubicBezTo>
                  <a:close/>
                  <a:moveTo>
                    <a:pt x="1298278" y="707711"/>
                  </a:moveTo>
                  <a:cubicBezTo>
                    <a:pt x="1396237" y="706296"/>
                    <a:pt x="1409138" y="756316"/>
                    <a:pt x="1409471" y="836132"/>
                  </a:cubicBezTo>
                  <a:cubicBezTo>
                    <a:pt x="1409804" y="917945"/>
                    <a:pt x="1390911" y="967217"/>
                    <a:pt x="1296114" y="964553"/>
                  </a:cubicBezTo>
                  <a:cubicBezTo>
                    <a:pt x="1159536" y="960808"/>
                    <a:pt x="1022709" y="963638"/>
                    <a:pt x="885965" y="963555"/>
                  </a:cubicBezTo>
                  <a:cubicBezTo>
                    <a:pt x="746142" y="963471"/>
                    <a:pt x="606236" y="965302"/>
                    <a:pt x="466495" y="962889"/>
                  </a:cubicBezTo>
                  <a:cubicBezTo>
                    <a:pt x="365040" y="961141"/>
                    <a:pt x="363043" y="949655"/>
                    <a:pt x="358881" y="815825"/>
                  </a:cubicBezTo>
                  <a:cubicBezTo>
                    <a:pt x="356301" y="732180"/>
                    <a:pt x="390508" y="707545"/>
                    <a:pt x="468659" y="708211"/>
                  </a:cubicBezTo>
                  <a:cubicBezTo>
                    <a:pt x="745227" y="710707"/>
                    <a:pt x="1021794" y="711789"/>
                    <a:pt x="1298278" y="707711"/>
                  </a:cubicBezTo>
                  <a:close/>
                  <a:moveTo>
                    <a:pt x="2186845" y="2"/>
                  </a:moveTo>
                  <a:cubicBezTo>
                    <a:pt x="2201771" y="197"/>
                    <a:pt x="2205907" y="17316"/>
                    <a:pt x="2210838" y="33171"/>
                  </a:cubicBezTo>
                  <a:cubicBezTo>
                    <a:pt x="2253368" y="163839"/>
                    <a:pt x="2253201" y="294590"/>
                    <a:pt x="2210838" y="425259"/>
                  </a:cubicBezTo>
                  <a:cubicBezTo>
                    <a:pt x="2204263" y="494172"/>
                    <a:pt x="2179128" y="509069"/>
                    <a:pt x="2120369" y="463044"/>
                  </a:cubicBezTo>
                  <a:cubicBezTo>
                    <a:pt x="2035227" y="396295"/>
                    <a:pt x="2013255" y="309571"/>
                    <a:pt x="2026405" y="208533"/>
                  </a:cubicBezTo>
                  <a:cubicBezTo>
                    <a:pt x="2030733" y="175158"/>
                    <a:pt x="2036642" y="142033"/>
                    <a:pt x="2041802" y="108825"/>
                  </a:cubicBezTo>
                  <a:cubicBezTo>
                    <a:pt x="2054369" y="90765"/>
                    <a:pt x="2066770" y="72788"/>
                    <a:pt x="2079254" y="54810"/>
                  </a:cubicBezTo>
                  <a:cubicBezTo>
                    <a:pt x="2108800" y="38580"/>
                    <a:pt x="2138430" y="22517"/>
                    <a:pt x="2167892" y="6122"/>
                  </a:cubicBezTo>
                  <a:cubicBezTo>
                    <a:pt x="2175695" y="1753"/>
                    <a:pt x="2181869" y="-63"/>
                    <a:pt x="2186845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3" name="Google Shape;1713;p75"/>
          <p:cNvGrpSpPr/>
          <p:nvPr/>
        </p:nvGrpSpPr>
        <p:grpSpPr>
          <a:xfrm>
            <a:off x="6063865" y="1575300"/>
            <a:ext cx="1011850" cy="1010864"/>
            <a:chOff x="2667000" y="3488664"/>
            <a:chExt cx="1613992" cy="1612418"/>
          </a:xfrm>
        </p:grpSpPr>
        <p:sp>
          <p:nvSpPr>
            <p:cNvPr id="1714" name="Google Shape;1714;p75"/>
            <p:cNvSpPr/>
            <p:nvPr/>
          </p:nvSpPr>
          <p:spPr>
            <a:xfrm>
              <a:off x="2667000" y="3488664"/>
              <a:ext cx="1613992" cy="1612418"/>
            </a:xfrm>
            <a:custGeom>
              <a:rect b="b" l="l" r="r" t="t"/>
              <a:pathLst>
                <a:path extrusionOk="0" h="3281941" w="3285145">
                  <a:moveTo>
                    <a:pt x="3285146" y="0"/>
                  </a:moveTo>
                  <a:cubicBezTo>
                    <a:pt x="3284149" y="12320"/>
                    <a:pt x="3282297" y="24640"/>
                    <a:pt x="3282297" y="36961"/>
                  </a:cubicBezTo>
                  <a:cubicBezTo>
                    <a:pt x="3282155" y="1105897"/>
                    <a:pt x="3282155" y="2174762"/>
                    <a:pt x="3282155" y="3243699"/>
                  </a:cubicBezTo>
                  <a:cubicBezTo>
                    <a:pt x="3282155" y="3255164"/>
                    <a:pt x="3282155" y="3266630"/>
                    <a:pt x="3282155" y="3281941"/>
                  </a:cubicBezTo>
                  <a:cubicBezTo>
                    <a:pt x="3269977" y="3281941"/>
                    <a:pt x="3259580" y="3281941"/>
                    <a:pt x="3249254" y="3281941"/>
                  </a:cubicBezTo>
                  <a:cubicBezTo>
                    <a:pt x="2176756" y="3281941"/>
                    <a:pt x="1104330" y="3281941"/>
                    <a:pt x="31833" y="3281870"/>
                  </a:cubicBezTo>
                  <a:cubicBezTo>
                    <a:pt x="21222" y="3281870"/>
                    <a:pt x="10611" y="3280588"/>
                    <a:pt x="0" y="3279876"/>
                  </a:cubicBezTo>
                  <a:cubicBezTo>
                    <a:pt x="0" y="2186584"/>
                    <a:pt x="0" y="1093292"/>
                    <a:pt x="0" y="0"/>
                  </a:cubicBezTo>
                  <a:cubicBezTo>
                    <a:pt x="1095072" y="0"/>
                    <a:pt x="2190074" y="0"/>
                    <a:pt x="3285146" y="0"/>
                  </a:cubicBezTo>
                  <a:close/>
                  <a:moveTo>
                    <a:pt x="3117506" y="3117648"/>
                  </a:moveTo>
                  <a:cubicBezTo>
                    <a:pt x="3117506" y="2132746"/>
                    <a:pt x="3117506" y="1149837"/>
                    <a:pt x="3117506" y="165788"/>
                  </a:cubicBezTo>
                  <a:cubicBezTo>
                    <a:pt x="2132461" y="165788"/>
                    <a:pt x="1148840" y="165788"/>
                    <a:pt x="165788" y="165788"/>
                  </a:cubicBezTo>
                  <a:cubicBezTo>
                    <a:pt x="165788" y="1150620"/>
                    <a:pt x="165788" y="2133529"/>
                    <a:pt x="165788" y="3117648"/>
                  </a:cubicBezTo>
                  <a:cubicBezTo>
                    <a:pt x="1149837" y="3117648"/>
                    <a:pt x="2132105" y="3117648"/>
                    <a:pt x="3117506" y="31176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75"/>
            <p:cNvSpPr/>
            <p:nvPr/>
          </p:nvSpPr>
          <p:spPr>
            <a:xfrm>
              <a:off x="2968280" y="4016508"/>
              <a:ext cx="451764" cy="802535"/>
            </a:xfrm>
            <a:custGeom>
              <a:rect b="b" l="l" r="r" t="t"/>
              <a:pathLst>
                <a:path extrusionOk="0" h="1633493" w="919527">
                  <a:moveTo>
                    <a:pt x="918673" y="1633494"/>
                  </a:moveTo>
                  <a:cubicBezTo>
                    <a:pt x="725182" y="1633494"/>
                    <a:pt x="534326" y="1633494"/>
                    <a:pt x="340764" y="1633494"/>
                  </a:cubicBezTo>
                  <a:cubicBezTo>
                    <a:pt x="340764" y="1609494"/>
                    <a:pt x="339482" y="1586421"/>
                    <a:pt x="341049" y="1563490"/>
                  </a:cubicBezTo>
                  <a:cubicBezTo>
                    <a:pt x="344752" y="1508868"/>
                    <a:pt x="331007" y="1457949"/>
                    <a:pt x="301525" y="1413582"/>
                  </a:cubicBezTo>
                  <a:cubicBezTo>
                    <a:pt x="238927" y="1319436"/>
                    <a:pt x="172697" y="1227782"/>
                    <a:pt x="108532" y="1134704"/>
                  </a:cubicBezTo>
                  <a:cubicBezTo>
                    <a:pt x="78764" y="1091477"/>
                    <a:pt x="47358" y="1048962"/>
                    <a:pt x="22291" y="1003099"/>
                  </a:cubicBezTo>
                  <a:cubicBezTo>
                    <a:pt x="8831" y="978530"/>
                    <a:pt x="1211" y="947552"/>
                    <a:pt x="1069" y="919422"/>
                  </a:cubicBezTo>
                  <a:cubicBezTo>
                    <a:pt x="-498" y="656069"/>
                    <a:pt x="285" y="392645"/>
                    <a:pt x="0" y="129292"/>
                  </a:cubicBezTo>
                  <a:cubicBezTo>
                    <a:pt x="-71" y="89198"/>
                    <a:pt x="9258" y="53804"/>
                    <a:pt x="40379" y="25959"/>
                  </a:cubicBezTo>
                  <a:cubicBezTo>
                    <a:pt x="82966" y="-12213"/>
                    <a:pt x="141006" y="-8082"/>
                    <a:pt x="176471" y="36997"/>
                  </a:cubicBezTo>
                  <a:cubicBezTo>
                    <a:pt x="196981" y="62991"/>
                    <a:pt x="206880" y="92687"/>
                    <a:pt x="206737" y="126158"/>
                  </a:cubicBezTo>
                  <a:cubicBezTo>
                    <a:pt x="206381" y="246654"/>
                    <a:pt x="211295" y="367434"/>
                    <a:pt x="205171" y="487645"/>
                  </a:cubicBezTo>
                  <a:cubicBezTo>
                    <a:pt x="199901" y="590124"/>
                    <a:pt x="231805" y="675866"/>
                    <a:pt x="292124" y="755129"/>
                  </a:cubicBezTo>
                  <a:cubicBezTo>
                    <a:pt x="343897" y="823210"/>
                    <a:pt x="393961" y="892645"/>
                    <a:pt x="445094" y="961225"/>
                  </a:cubicBezTo>
                  <a:cubicBezTo>
                    <a:pt x="457913" y="978459"/>
                    <a:pt x="471515" y="995052"/>
                    <a:pt x="496440" y="994767"/>
                  </a:cubicBezTo>
                  <a:cubicBezTo>
                    <a:pt x="526777" y="994411"/>
                    <a:pt x="541804" y="971836"/>
                    <a:pt x="528985" y="944133"/>
                  </a:cubicBezTo>
                  <a:cubicBezTo>
                    <a:pt x="524926" y="935303"/>
                    <a:pt x="519300" y="927184"/>
                    <a:pt x="513888" y="919066"/>
                  </a:cubicBezTo>
                  <a:cubicBezTo>
                    <a:pt x="470518" y="853761"/>
                    <a:pt x="427504" y="788244"/>
                    <a:pt x="383422" y="723438"/>
                  </a:cubicBezTo>
                  <a:cubicBezTo>
                    <a:pt x="358853" y="687403"/>
                    <a:pt x="352372" y="647737"/>
                    <a:pt x="357713" y="606147"/>
                  </a:cubicBezTo>
                  <a:cubicBezTo>
                    <a:pt x="365333" y="546683"/>
                    <a:pt x="413617" y="516630"/>
                    <a:pt x="473865" y="536285"/>
                  </a:cubicBezTo>
                  <a:cubicBezTo>
                    <a:pt x="498291" y="544261"/>
                    <a:pt x="524214" y="558433"/>
                    <a:pt x="540878" y="577305"/>
                  </a:cubicBezTo>
                  <a:cubicBezTo>
                    <a:pt x="641932" y="691463"/>
                    <a:pt x="744268" y="804765"/>
                    <a:pt x="828159" y="932810"/>
                  </a:cubicBezTo>
                  <a:cubicBezTo>
                    <a:pt x="867755" y="993343"/>
                    <a:pt x="902935" y="1056012"/>
                    <a:pt x="916252" y="1128438"/>
                  </a:cubicBezTo>
                  <a:cubicBezTo>
                    <a:pt x="917890" y="1137126"/>
                    <a:pt x="919243" y="1146099"/>
                    <a:pt x="919243" y="1154858"/>
                  </a:cubicBezTo>
                  <a:cubicBezTo>
                    <a:pt x="919457" y="1309323"/>
                    <a:pt x="919457" y="1463789"/>
                    <a:pt x="919528" y="1618254"/>
                  </a:cubicBezTo>
                  <a:cubicBezTo>
                    <a:pt x="919528" y="1622669"/>
                    <a:pt x="919029" y="1627013"/>
                    <a:pt x="918673" y="1633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5"/>
            <p:cNvSpPr/>
            <p:nvPr/>
          </p:nvSpPr>
          <p:spPr>
            <a:xfrm>
              <a:off x="3519866" y="4016178"/>
              <a:ext cx="453411" cy="802691"/>
            </a:xfrm>
            <a:custGeom>
              <a:rect b="b" l="l" r="r" t="t"/>
              <a:pathLst>
                <a:path extrusionOk="0" h="1633811" w="922879">
                  <a:moveTo>
                    <a:pt x="578477" y="1633811"/>
                  </a:moveTo>
                  <a:cubicBezTo>
                    <a:pt x="387478" y="1633811"/>
                    <a:pt x="195981" y="1633811"/>
                    <a:pt x="1208" y="1633811"/>
                  </a:cubicBezTo>
                  <a:cubicBezTo>
                    <a:pt x="1208" y="1623343"/>
                    <a:pt x="1208" y="1613942"/>
                    <a:pt x="1208" y="1604471"/>
                  </a:cubicBezTo>
                  <a:cubicBezTo>
                    <a:pt x="1208" y="1479417"/>
                    <a:pt x="4698" y="1354293"/>
                    <a:pt x="283" y="1229453"/>
                  </a:cubicBezTo>
                  <a:cubicBezTo>
                    <a:pt x="-3563" y="1120779"/>
                    <a:pt x="32116" y="1027630"/>
                    <a:pt x="90156" y="939181"/>
                  </a:cubicBezTo>
                  <a:cubicBezTo>
                    <a:pt x="176184" y="808145"/>
                    <a:pt x="280941" y="692278"/>
                    <a:pt x="383561" y="574703"/>
                  </a:cubicBezTo>
                  <a:cubicBezTo>
                    <a:pt x="408700" y="545932"/>
                    <a:pt x="442884" y="532472"/>
                    <a:pt x="481197" y="531831"/>
                  </a:cubicBezTo>
                  <a:cubicBezTo>
                    <a:pt x="536033" y="530977"/>
                    <a:pt x="573207" y="574489"/>
                    <a:pt x="565302" y="637443"/>
                  </a:cubicBezTo>
                  <a:cubicBezTo>
                    <a:pt x="561314" y="668920"/>
                    <a:pt x="550561" y="701964"/>
                    <a:pt x="534110" y="729097"/>
                  </a:cubicBezTo>
                  <a:cubicBezTo>
                    <a:pt x="493090" y="796822"/>
                    <a:pt x="447014" y="861485"/>
                    <a:pt x="403074" y="927501"/>
                  </a:cubicBezTo>
                  <a:cubicBezTo>
                    <a:pt x="383277" y="957269"/>
                    <a:pt x="383063" y="974646"/>
                    <a:pt x="401792" y="988461"/>
                  </a:cubicBezTo>
                  <a:cubicBezTo>
                    <a:pt x="420878" y="1002562"/>
                    <a:pt x="450148" y="997719"/>
                    <a:pt x="467880" y="973506"/>
                  </a:cubicBezTo>
                  <a:cubicBezTo>
                    <a:pt x="536389" y="880072"/>
                    <a:pt x="604185" y="786140"/>
                    <a:pt x="671128" y="691637"/>
                  </a:cubicBezTo>
                  <a:cubicBezTo>
                    <a:pt x="704670" y="644280"/>
                    <a:pt x="715993" y="590299"/>
                    <a:pt x="715423" y="532401"/>
                  </a:cubicBezTo>
                  <a:cubicBezTo>
                    <a:pt x="714212" y="402932"/>
                    <a:pt x="714711" y="273463"/>
                    <a:pt x="715423" y="143923"/>
                  </a:cubicBezTo>
                  <a:cubicBezTo>
                    <a:pt x="715566" y="122772"/>
                    <a:pt x="717631" y="100909"/>
                    <a:pt x="723471" y="80756"/>
                  </a:cubicBezTo>
                  <a:cubicBezTo>
                    <a:pt x="738639" y="28697"/>
                    <a:pt x="783861" y="-5130"/>
                    <a:pt x="826376" y="639"/>
                  </a:cubicBezTo>
                  <a:cubicBezTo>
                    <a:pt x="877651" y="7618"/>
                    <a:pt x="918884" y="53623"/>
                    <a:pt x="921875" y="107319"/>
                  </a:cubicBezTo>
                  <a:cubicBezTo>
                    <a:pt x="922303" y="115366"/>
                    <a:pt x="922018" y="123413"/>
                    <a:pt x="922018" y="131461"/>
                  </a:cubicBezTo>
                  <a:cubicBezTo>
                    <a:pt x="922018" y="387763"/>
                    <a:pt x="921021" y="644066"/>
                    <a:pt x="922872" y="900297"/>
                  </a:cubicBezTo>
                  <a:cubicBezTo>
                    <a:pt x="923228" y="951074"/>
                    <a:pt x="910979" y="995512"/>
                    <a:pt x="882636" y="1035748"/>
                  </a:cubicBezTo>
                  <a:cubicBezTo>
                    <a:pt x="823029" y="1120209"/>
                    <a:pt x="761927" y="1203602"/>
                    <a:pt x="701750" y="1287635"/>
                  </a:cubicBezTo>
                  <a:cubicBezTo>
                    <a:pt x="684658" y="1311564"/>
                    <a:pt x="668706" y="1336275"/>
                    <a:pt x="651828" y="1360346"/>
                  </a:cubicBezTo>
                  <a:cubicBezTo>
                    <a:pt x="600696" y="1433412"/>
                    <a:pt x="571569" y="1512746"/>
                    <a:pt x="581254" y="1603474"/>
                  </a:cubicBezTo>
                  <a:cubicBezTo>
                    <a:pt x="582109" y="1611379"/>
                    <a:pt x="581326" y="1619497"/>
                    <a:pt x="581041" y="1627544"/>
                  </a:cubicBezTo>
                  <a:cubicBezTo>
                    <a:pt x="581041" y="1629254"/>
                    <a:pt x="579830" y="1630820"/>
                    <a:pt x="578477" y="16338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5"/>
            <p:cNvSpPr/>
            <p:nvPr/>
          </p:nvSpPr>
          <p:spPr>
            <a:xfrm>
              <a:off x="3269841" y="3775005"/>
              <a:ext cx="401661" cy="301246"/>
            </a:xfrm>
            <a:custGeom>
              <a:rect b="b" l="l" r="r" t="t"/>
              <a:pathLst>
                <a:path extrusionOk="0" h="613160" w="817547">
                  <a:moveTo>
                    <a:pt x="817548" y="306580"/>
                  </a:moveTo>
                  <a:cubicBezTo>
                    <a:pt x="679319" y="410269"/>
                    <a:pt x="544581" y="511252"/>
                    <a:pt x="408631" y="613161"/>
                  </a:cubicBezTo>
                  <a:cubicBezTo>
                    <a:pt x="273038" y="511466"/>
                    <a:pt x="137872" y="410056"/>
                    <a:pt x="0" y="306580"/>
                  </a:cubicBezTo>
                  <a:cubicBezTo>
                    <a:pt x="136804" y="203888"/>
                    <a:pt x="271258" y="103048"/>
                    <a:pt x="408560" y="0"/>
                  </a:cubicBezTo>
                  <a:cubicBezTo>
                    <a:pt x="543584" y="101268"/>
                    <a:pt x="679319" y="202963"/>
                    <a:pt x="817548" y="3065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5"/>
            <p:cNvSpPr/>
            <p:nvPr/>
          </p:nvSpPr>
          <p:spPr>
            <a:xfrm>
              <a:off x="3269886" y="3988851"/>
              <a:ext cx="170995" cy="328641"/>
            </a:xfrm>
            <a:custGeom>
              <a:rect b="b" l="l" r="r" t="t"/>
              <a:pathLst>
                <a:path extrusionOk="0" h="668922" w="348046">
                  <a:moveTo>
                    <a:pt x="348009" y="668922"/>
                  </a:moveTo>
                  <a:cubicBezTo>
                    <a:pt x="293743" y="628330"/>
                    <a:pt x="244106" y="591298"/>
                    <a:pt x="194469" y="554124"/>
                  </a:cubicBezTo>
                  <a:cubicBezTo>
                    <a:pt x="135931" y="510326"/>
                    <a:pt x="77107" y="466885"/>
                    <a:pt x="19067" y="422447"/>
                  </a:cubicBezTo>
                  <a:cubicBezTo>
                    <a:pt x="10806" y="416109"/>
                    <a:pt x="907" y="405071"/>
                    <a:pt x="836" y="396169"/>
                  </a:cubicBezTo>
                  <a:cubicBezTo>
                    <a:pt x="-303" y="265917"/>
                    <a:pt x="53" y="135736"/>
                    <a:pt x="53" y="0"/>
                  </a:cubicBezTo>
                  <a:cubicBezTo>
                    <a:pt x="37441" y="27845"/>
                    <a:pt x="71339" y="53055"/>
                    <a:pt x="105095" y="78408"/>
                  </a:cubicBezTo>
                  <a:cubicBezTo>
                    <a:pt x="180725" y="135095"/>
                    <a:pt x="256498" y="191568"/>
                    <a:pt x="331558" y="249039"/>
                  </a:cubicBezTo>
                  <a:cubicBezTo>
                    <a:pt x="339392" y="255021"/>
                    <a:pt x="347226" y="266985"/>
                    <a:pt x="347297" y="276243"/>
                  </a:cubicBezTo>
                  <a:cubicBezTo>
                    <a:pt x="348294" y="404786"/>
                    <a:pt x="348009" y="533329"/>
                    <a:pt x="348009" y="6689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75"/>
            <p:cNvSpPr/>
            <p:nvPr/>
          </p:nvSpPr>
          <p:spPr>
            <a:xfrm>
              <a:off x="3501283" y="3988606"/>
              <a:ext cx="170325" cy="327592"/>
            </a:xfrm>
            <a:custGeom>
              <a:rect b="b" l="l" r="r" t="t"/>
              <a:pathLst>
                <a:path extrusionOk="0" h="666785" w="346682">
                  <a:moveTo>
                    <a:pt x="346325" y="0"/>
                  </a:moveTo>
                  <a:cubicBezTo>
                    <a:pt x="346325" y="19727"/>
                    <a:pt x="346325" y="34539"/>
                    <a:pt x="346325" y="49423"/>
                  </a:cubicBezTo>
                  <a:cubicBezTo>
                    <a:pt x="346325" y="161872"/>
                    <a:pt x="346041" y="274320"/>
                    <a:pt x="346682" y="386768"/>
                  </a:cubicBezTo>
                  <a:cubicBezTo>
                    <a:pt x="346753" y="402649"/>
                    <a:pt x="341981" y="412406"/>
                    <a:pt x="328949" y="422020"/>
                  </a:cubicBezTo>
                  <a:cubicBezTo>
                    <a:pt x="225830" y="498434"/>
                    <a:pt x="123494" y="575844"/>
                    <a:pt x="20802" y="652827"/>
                  </a:cubicBezTo>
                  <a:cubicBezTo>
                    <a:pt x="15390" y="656887"/>
                    <a:pt x="9550" y="660448"/>
                    <a:pt x="79" y="666786"/>
                  </a:cubicBezTo>
                  <a:cubicBezTo>
                    <a:pt x="79" y="654750"/>
                    <a:pt x="79" y="647130"/>
                    <a:pt x="79" y="639510"/>
                  </a:cubicBezTo>
                  <a:cubicBezTo>
                    <a:pt x="79" y="519940"/>
                    <a:pt x="-349" y="400370"/>
                    <a:pt x="791" y="280801"/>
                  </a:cubicBezTo>
                  <a:cubicBezTo>
                    <a:pt x="862" y="269691"/>
                    <a:pt x="7770" y="254736"/>
                    <a:pt x="16458" y="248113"/>
                  </a:cubicBezTo>
                  <a:cubicBezTo>
                    <a:pt x="124135" y="166002"/>
                    <a:pt x="232738" y="85102"/>
                    <a:pt x="34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0" name="Google Shape;1720;p75"/>
          <p:cNvGrpSpPr/>
          <p:nvPr/>
        </p:nvGrpSpPr>
        <p:grpSpPr>
          <a:xfrm>
            <a:off x="10598955" y="1536017"/>
            <a:ext cx="1010842" cy="1010381"/>
            <a:chOff x="4424793" y="3488664"/>
            <a:chExt cx="1612383" cy="1611648"/>
          </a:xfrm>
        </p:grpSpPr>
        <p:sp>
          <p:nvSpPr>
            <p:cNvPr id="1721" name="Google Shape;1721;p75"/>
            <p:cNvSpPr/>
            <p:nvPr/>
          </p:nvSpPr>
          <p:spPr>
            <a:xfrm>
              <a:off x="4424793" y="3488664"/>
              <a:ext cx="1612383" cy="1611648"/>
            </a:xfrm>
            <a:custGeom>
              <a:rect b="b" l="l" r="r" t="t"/>
              <a:pathLst>
                <a:path extrusionOk="0" h="3280374" w="3281869">
                  <a:moveTo>
                    <a:pt x="3281870" y="0"/>
                  </a:moveTo>
                  <a:cubicBezTo>
                    <a:pt x="3281870" y="1092936"/>
                    <a:pt x="3281870" y="2185872"/>
                    <a:pt x="3281870" y="3280375"/>
                  </a:cubicBezTo>
                  <a:cubicBezTo>
                    <a:pt x="2187439" y="3280375"/>
                    <a:pt x="1095571" y="3280375"/>
                    <a:pt x="0" y="3280375"/>
                  </a:cubicBezTo>
                  <a:cubicBezTo>
                    <a:pt x="0" y="3271188"/>
                    <a:pt x="0" y="3261716"/>
                    <a:pt x="0" y="3252316"/>
                  </a:cubicBezTo>
                  <a:cubicBezTo>
                    <a:pt x="0" y="2178822"/>
                    <a:pt x="0" y="1105399"/>
                    <a:pt x="71" y="31904"/>
                  </a:cubicBezTo>
                  <a:cubicBezTo>
                    <a:pt x="71" y="21293"/>
                    <a:pt x="1353" y="10682"/>
                    <a:pt x="2065" y="71"/>
                  </a:cubicBezTo>
                  <a:cubicBezTo>
                    <a:pt x="1095357" y="0"/>
                    <a:pt x="2188578" y="0"/>
                    <a:pt x="3281870" y="0"/>
                  </a:cubicBezTo>
                  <a:close/>
                  <a:moveTo>
                    <a:pt x="164222" y="3117435"/>
                  </a:moveTo>
                  <a:cubicBezTo>
                    <a:pt x="1149196" y="3117435"/>
                    <a:pt x="2132104" y="3117435"/>
                    <a:pt x="3116082" y="3117435"/>
                  </a:cubicBezTo>
                  <a:cubicBezTo>
                    <a:pt x="3116082" y="2132461"/>
                    <a:pt x="3116082" y="1148840"/>
                    <a:pt x="3116082" y="165788"/>
                  </a:cubicBezTo>
                  <a:cubicBezTo>
                    <a:pt x="2131250" y="165788"/>
                    <a:pt x="1148341" y="165788"/>
                    <a:pt x="164222" y="165788"/>
                  </a:cubicBezTo>
                  <a:cubicBezTo>
                    <a:pt x="164222" y="1149837"/>
                    <a:pt x="164222" y="2132105"/>
                    <a:pt x="164222" y="3117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5"/>
            <p:cNvSpPr/>
            <p:nvPr/>
          </p:nvSpPr>
          <p:spPr>
            <a:xfrm>
              <a:off x="4831107" y="3784487"/>
              <a:ext cx="301701" cy="903352"/>
            </a:xfrm>
            <a:custGeom>
              <a:rect b="b" l="l" r="r" t="t"/>
              <a:pathLst>
                <a:path extrusionOk="0" h="1838698" w="614086">
                  <a:moveTo>
                    <a:pt x="144922" y="511537"/>
                  </a:moveTo>
                  <a:cubicBezTo>
                    <a:pt x="95784" y="511537"/>
                    <a:pt x="50705" y="511537"/>
                    <a:pt x="0" y="511537"/>
                  </a:cubicBezTo>
                  <a:cubicBezTo>
                    <a:pt x="103333" y="339339"/>
                    <a:pt x="204173" y="171272"/>
                    <a:pt x="306936" y="0"/>
                  </a:cubicBezTo>
                  <a:cubicBezTo>
                    <a:pt x="409984" y="171770"/>
                    <a:pt x="510825" y="339838"/>
                    <a:pt x="614086" y="511893"/>
                  </a:cubicBezTo>
                  <a:cubicBezTo>
                    <a:pt x="564165" y="511893"/>
                    <a:pt x="519157" y="511893"/>
                    <a:pt x="471799" y="511893"/>
                  </a:cubicBezTo>
                  <a:cubicBezTo>
                    <a:pt x="471799" y="955064"/>
                    <a:pt x="471799" y="1395813"/>
                    <a:pt x="471799" y="1838699"/>
                  </a:cubicBezTo>
                  <a:cubicBezTo>
                    <a:pt x="362057" y="1838699"/>
                    <a:pt x="254664" y="1838699"/>
                    <a:pt x="144922" y="1838699"/>
                  </a:cubicBezTo>
                  <a:cubicBezTo>
                    <a:pt x="144922" y="1397309"/>
                    <a:pt x="144922" y="956559"/>
                    <a:pt x="144922" y="5115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5"/>
            <p:cNvSpPr/>
            <p:nvPr/>
          </p:nvSpPr>
          <p:spPr>
            <a:xfrm>
              <a:off x="5332974" y="3784487"/>
              <a:ext cx="302015" cy="903702"/>
            </a:xfrm>
            <a:custGeom>
              <a:rect b="b" l="l" r="r" t="t"/>
              <a:pathLst>
                <a:path extrusionOk="0" h="1839410" w="614727">
                  <a:moveTo>
                    <a:pt x="614728" y="511537"/>
                  </a:moveTo>
                  <a:cubicBezTo>
                    <a:pt x="564664" y="511537"/>
                    <a:pt x="519513" y="511537"/>
                    <a:pt x="471372" y="511537"/>
                  </a:cubicBezTo>
                  <a:cubicBezTo>
                    <a:pt x="471372" y="955206"/>
                    <a:pt x="471372" y="1396597"/>
                    <a:pt x="471372" y="1839411"/>
                  </a:cubicBezTo>
                  <a:cubicBezTo>
                    <a:pt x="361487" y="1839411"/>
                    <a:pt x="254736" y="1839411"/>
                    <a:pt x="144709" y="1839411"/>
                  </a:cubicBezTo>
                  <a:cubicBezTo>
                    <a:pt x="144709" y="1397950"/>
                    <a:pt x="144709" y="956631"/>
                    <a:pt x="144709" y="512961"/>
                  </a:cubicBezTo>
                  <a:cubicBezTo>
                    <a:pt x="96425" y="512961"/>
                    <a:pt x="51275" y="512961"/>
                    <a:pt x="0" y="512961"/>
                  </a:cubicBezTo>
                  <a:cubicBezTo>
                    <a:pt x="103476" y="340479"/>
                    <a:pt x="204245" y="172340"/>
                    <a:pt x="307649" y="0"/>
                  </a:cubicBezTo>
                  <a:cubicBezTo>
                    <a:pt x="409985" y="170417"/>
                    <a:pt x="510825" y="338342"/>
                    <a:pt x="614728" y="5115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5"/>
            <p:cNvSpPr/>
            <p:nvPr/>
          </p:nvSpPr>
          <p:spPr>
            <a:xfrm>
              <a:off x="4731637" y="4739971"/>
              <a:ext cx="1002124" cy="98491"/>
            </a:xfrm>
            <a:custGeom>
              <a:rect b="b" l="l" r="r" t="t"/>
              <a:pathLst>
                <a:path extrusionOk="0" h="200470" w="2039739">
                  <a:moveTo>
                    <a:pt x="0" y="200470"/>
                  </a:moveTo>
                  <a:cubicBezTo>
                    <a:pt x="0" y="133243"/>
                    <a:pt x="0" y="67512"/>
                    <a:pt x="0" y="0"/>
                  </a:cubicBezTo>
                  <a:cubicBezTo>
                    <a:pt x="679889" y="0"/>
                    <a:pt x="1358782" y="0"/>
                    <a:pt x="2039739" y="0"/>
                  </a:cubicBezTo>
                  <a:cubicBezTo>
                    <a:pt x="2039739" y="66016"/>
                    <a:pt x="2039739" y="132389"/>
                    <a:pt x="2039739" y="200470"/>
                  </a:cubicBezTo>
                  <a:cubicBezTo>
                    <a:pt x="1360847" y="200470"/>
                    <a:pt x="681883" y="200470"/>
                    <a:pt x="0" y="2004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5" name="Google Shape;1725;p75"/>
          <p:cNvGrpSpPr/>
          <p:nvPr/>
        </p:nvGrpSpPr>
        <p:grpSpPr>
          <a:xfrm>
            <a:off x="7576694" y="1536017"/>
            <a:ext cx="1010403" cy="1010864"/>
            <a:chOff x="2667000" y="5246457"/>
            <a:chExt cx="1611683" cy="1612418"/>
          </a:xfrm>
        </p:grpSpPr>
        <p:sp>
          <p:nvSpPr>
            <p:cNvPr id="1726" name="Google Shape;1726;p75"/>
            <p:cNvSpPr/>
            <p:nvPr/>
          </p:nvSpPr>
          <p:spPr>
            <a:xfrm>
              <a:off x="2667000" y="5246457"/>
              <a:ext cx="1611683" cy="1612418"/>
            </a:xfrm>
            <a:custGeom>
              <a:rect b="b" l="l" r="r" t="t"/>
              <a:pathLst>
                <a:path extrusionOk="0" h="3281941" w="3280445">
                  <a:moveTo>
                    <a:pt x="0" y="2065"/>
                  </a:moveTo>
                  <a:cubicBezTo>
                    <a:pt x="10611" y="1353"/>
                    <a:pt x="21222" y="71"/>
                    <a:pt x="31833" y="71"/>
                  </a:cubicBezTo>
                  <a:cubicBezTo>
                    <a:pt x="1103547" y="0"/>
                    <a:pt x="2175332" y="0"/>
                    <a:pt x="3247046" y="0"/>
                  </a:cubicBezTo>
                  <a:cubicBezTo>
                    <a:pt x="3257586" y="0"/>
                    <a:pt x="3268197" y="0"/>
                    <a:pt x="3280446" y="0"/>
                  </a:cubicBezTo>
                  <a:cubicBezTo>
                    <a:pt x="3280446" y="1094218"/>
                    <a:pt x="3280446" y="2186086"/>
                    <a:pt x="3280446" y="3281941"/>
                  </a:cubicBezTo>
                  <a:cubicBezTo>
                    <a:pt x="2187296" y="3281941"/>
                    <a:pt x="1093648" y="3281941"/>
                    <a:pt x="0" y="3281941"/>
                  </a:cubicBezTo>
                  <a:cubicBezTo>
                    <a:pt x="0" y="2188649"/>
                    <a:pt x="0" y="1095357"/>
                    <a:pt x="0" y="2065"/>
                  </a:cubicBezTo>
                  <a:close/>
                  <a:moveTo>
                    <a:pt x="3117720" y="164507"/>
                  </a:moveTo>
                  <a:cubicBezTo>
                    <a:pt x="2132674" y="164507"/>
                    <a:pt x="1149765" y="164507"/>
                    <a:pt x="165860" y="164507"/>
                  </a:cubicBezTo>
                  <a:cubicBezTo>
                    <a:pt x="165860" y="1149481"/>
                    <a:pt x="165860" y="2133102"/>
                    <a:pt x="165860" y="3116082"/>
                  </a:cubicBezTo>
                  <a:cubicBezTo>
                    <a:pt x="1150691" y="3116082"/>
                    <a:pt x="2133671" y="3116082"/>
                    <a:pt x="3117720" y="3116082"/>
                  </a:cubicBezTo>
                  <a:cubicBezTo>
                    <a:pt x="3117720" y="2132034"/>
                    <a:pt x="3117720" y="1149765"/>
                    <a:pt x="3117720" y="1645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5"/>
            <p:cNvSpPr/>
            <p:nvPr/>
          </p:nvSpPr>
          <p:spPr>
            <a:xfrm>
              <a:off x="3113110" y="5624181"/>
              <a:ext cx="803029" cy="904197"/>
            </a:xfrm>
            <a:custGeom>
              <a:rect b="b" l="l" r="r" t="t"/>
              <a:pathLst>
                <a:path extrusionOk="0" h="1840417" w="1634497">
                  <a:moveTo>
                    <a:pt x="235195" y="222984"/>
                  </a:moveTo>
                  <a:cubicBezTo>
                    <a:pt x="198732" y="209738"/>
                    <a:pt x="165546" y="197703"/>
                    <a:pt x="130651" y="185097"/>
                  </a:cubicBezTo>
                  <a:cubicBezTo>
                    <a:pt x="164051" y="126203"/>
                    <a:pt x="196169" y="68804"/>
                    <a:pt x="229284" y="11974"/>
                  </a:cubicBezTo>
                  <a:cubicBezTo>
                    <a:pt x="232488" y="6419"/>
                    <a:pt x="241105" y="3286"/>
                    <a:pt x="247942" y="864"/>
                  </a:cubicBezTo>
                  <a:cubicBezTo>
                    <a:pt x="252713" y="-845"/>
                    <a:pt x="258553" y="508"/>
                    <a:pt x="263894" y="508"/>
                  </a:cubicBezTo>
                  <a:cubicBezTo>
                    <a:pt x="709557" y="508"/>
                    <a:pt x="1155221" y="508"/>
                    <a:pt x="1600884" y="508"/>
                  </a:cubicBezTo>
                  <a:cubicBezTo>
                    <a:pt x="1610498" y="508"/>
                    <a:pt x="1620112" y="508"/>
                    <a:pt x="1634497" y="508"/>
                  </a:cubicBezTo>
                  <a:cubicBezTo>
                    <a:pt x="1627874" y="50003"/>
                    <a:pt x="1623815" y="96862"/>
                    <a:pt x="1615127" y="142796"/>
                  </a:cubicBezTo>
                  <a:cubicBezTo>
                    <a:pt x="1576315" y="348322"/>
                    <a:pt x="1497195" y="536116"/>
                    <a:pt x="1362883" y="698130"/>
                  </a:cubicBezTo>
                  <a:cubicBezTo>
                    <a:pt x="1236477" y="850530"/>
                    <a:pt x="1080445" y="957993"/>
                    <a:pt x="885458" y="1003856"/>
                  </a:cubicBezTo>
                  <a:cubicBezTo>
                    <a:pt x="863097" y="1009126"/>
                    <a:pt x="840308" y="1012900"/>
                    <a:pt x="816878" y="1017600"/>
                  </a:cubicBezTo>
                  <a:cubicBezTo>
                    <a:pt x="816878" y="1237370"/>
                    <a:pt x="816878" y="1455786"/>
                    <a:pt x="816878" y="1676695"/>
                  </a:cubicBezTo>
                  <a:cubicBezTo>
                    <a:pt x="952400" y="1676695"/>
                    <a:pt x="1086854" y="1676695"/>
                    <a:pt x="1223088" y="1676695"/>
                  </a:cubicBezTo>
                  <a:cubicBezTo>
                    <a:pt x="1223088" y="1732242"/>
                    <a:pt x="1223088" y="1785298"/>
                    <a:pt x="1223088" y="1840418"/>
                  </a:cubicBezTo>
                  <a:cubicBezTo>
                    <a:pt x="884034" y="1840418"/>
                    <a:pt x="545122" y="1840418"/>
                    <a:pt x="203931" y="1840418"/>
                  </a:cubicBezTo>
                  <a:cubicBezTo>
                    <a:pt x="203931" y="1787790"/>
                    <a:pt x="203931" y="1734806"/>
                    <a:pt x="203931" y="1677977"/>
                  </a:cubicBezTo>
                  <a:cubicBezTo>
                    <a:pt x="337673" y="1677977"/>
                    <a:pt x="472696" y="1677977"/>
                    <a:pt x="610141" y="1677977"/>
                  </a:cubicBezTo>
                  <a:cubicBezTo>
                    <a:pt x="610141" y="1663805"/>
                    <a:pt x="610141" y="1653336"/>
                    <a:pt x="610141" y="1642796"/>
                  </a:cubicBezTo>
                  <a:cubicBezTo>
                    <a:pt x="610141" y="1446314"/>
                    <a:pt x="609500" y="1249832"/>
                    <a:pt x="610853" y="1053350"/>
                  </a:cubicBezTo>
                  <a:cubicBezTo>
                    <a:pt x="611067" y="1024651"/>
                    <a:pt x="604017" y="1015037"/>
                    <a:pt x="574534" y="1009696"/>
                  </a:cubicBezTo>
                  <a:cubicBezTo>
                    <a:pt x="401624" y="978361"/>
                    <a:pt x="255776" y="894541"/>
                    <a:pt x="133642" y="769915"/>
                  </a:cubicBezTo>
                  <a:cubicBezTo>
                    <a:pt x="89489" y="724907"/>
                    <a:pt x="52172" y="673205"/>
                    <a:pt x="10939" y="625206"/>
                  </a:cubicBezTo>
                  <a:cubicBezTo>
                    <a:pt x="-3518" y="608328"/>
                    <a:pt x="-3162" y="595082"/>
                    <a:pt x="9158" y="576139"/>
                  </a:cubicBezTo>
                  <a:cubicBezTo>
                    <a:pt x="80231" y="467251"/>
                    <a:pt x="149808" y="357366"/>
                    <a:pt x="219883" y="247767"/>
                  </a:cubicBezTo>
                  <a:cubicBezTo>
                    <a:pt x="224583" y="240432"/>
                    <a:pt x="229070" y="232954"/>
                    <a:pt x="235195" y="2229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5"/>
            <p:cNvSpPr/>
            <p:nvPr/>
          </p:nvSpPr>
          <p:spPr>
            <a:xfrm>
              <a:off x="3011631" y="5625376"/>
              <a:ext cx="158530" cy="244390"/>
            </a:xfrm>
            <a:custGeom>
              <a:rect b="b" l="l" r="r" t="t"/>
              <a:pathLst>
                <a:path extrusionOk="0" h="497436" w="322674">
                  <a:moveTo>
                    <a:pt x="188648" y="237644"/>
                  </a:moveTo>
                  <a:cubicBezTo>
                    <a:pt x="221479" y="249751"/>
                    <a:pt x="252884" y="261359"/>
                    <a:pt x="286783" y="273822"/>
                  </a:cubicBezTo>
                  <a:cubicBezTo>
                    <a:pt x="238784" y="348668"/>
                    <a:pt x="191924" y="421806"/>
                    <a:pt x="143498" y="497436"/>
                  </a:cubicBezTo>
                  <a:cubicBezTo>
                    <a:pt x="61672" y="339695"/>
                    <a:pt x="14029" y="175901"/>
                    <a:pt x="0" y="0"/>
                  </a:cubicBezTo>
                  <a:cubicBezTo>
                    <a:pt x="107463" y="0"/>
                    <a:pt x="213146" y="0"/>
                    <a:pt x="322675" y="0"/>
                  </a:cubicBezTo>
                  <a:cubicBezTo>
                    <a:pt x="277810" y="79476"/>
                    <a:pt x="233656" y="157812"/>
                    <a:pt x="188648" y="2376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9" name="Google Shape;1729;p75"/>
          <p:cNvGrpSpPr/>
          <p:nvPr/>
        </p:nvGrpSpPr>
        <p:grpSpPr>
          <a:xfrm>
            <a:off x="9088076" y="1536016"/>
            <a:ext cx="1009899" cy="1009679"/>
            <a:chOff x="4425527" y="5247366"/>
            <a:chExt cx="1610878" cy="1610528"/>
          </a:xfrm>
        </p:grpSpPr>
        <p:sp>
          <p:nvSpPr>
            <p:cNvPr id="1730" name="Google Shape;1730;p75"/>
            <p:cNvSpPr/>
            <p:nvPr/>
          </p:nvSpPr>
          <p:spPr>
            <a:xfrm>
              <a:off x="4425527" y="5247366"/>
              <a:ext cx="1610878" cy="1610528"/>
            </a:xfrm>
            <a:custGeom>
              <a:rect b="b" l="l" r="r" t="t"/>
              <a:pathLst>
                <a:path extrusionOk="0" h="3278095" w="3278807">
                  <a:moveTo>
                    <a:pt x="0" y="3278095"/>
                  </a:moveTo>
                  <a:cubicBezTo>
                    <a:pt x="0" y="2185516"/>
                    <a:pt x="0" y="1093719"/>
                    <a:pt x="0" y="0"/>
                  </a:cubicBezTo>
                  <a:cubicBezTo>
                    <a:pt x="1092438" y="0"/>
                    <a:pt x="2184875" y="0"/>
                    <a:pt x="3278808" y="0"/>
                  </a:cubicBezTo>
                  <a:cubicBezTo>
                    <a:pt x="3278808" y="1092509"/>
                    <a:pt x="3278808" y="2184305"/>
                    <a:pt x="3278808" y="3278095"/>
                  </a:cubicBezTo>
                  <a:cubicBezTo>
                    <a:pt x="2186370" y="3278095"/>
                    <a:pt x="1093933" y="3278095"/>
                    <a:pt x="0" y="3278095"/>
                  </a:cubicBezTo>
                  <a:close/>
                  <a:moveTo>
                    <a:pt x="162726" y="3114016"/>
                  </a:moveTo>
                  <a:cubicBezTo>
                    <a:pt x="1148270" y="3114016"/>
                    <a:pt x="2131891" y="3114016"/>
                    <a:pt x="3114444" y="3114016"/>
                  </a:cubicBezTo>
                  <a:cubicBezTo>
                    <a:pt x="3114444" y="2129042"/>
                    <a:pt x="3114444" y="1146133"/>
                    <a:pt x="3114444" y="163011"/>
                  </a:cubicBezTo>
                  <a:cubicBezTo>
                    <a:pt x="2129612" y="163011"/>
                    <a:pt x="1146775" y="163011"/>
                    <a:pt x="162726" y="163011"/>
                  </a:cubicBezTo>
                  <a:cubicBezTo>
                    <a:pt x="162726" y="1146988"/>
                    <a:pt x="162726" y="2129185"/>
                    <a:pt x="162726" y="31140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5"/>
            <p:cNvSpPr/>
            <p:nvPr/>
          </p:nvSpPr>
          <p:spPr>
            <a:xfrm>
              <a:off x="4745421" y="5548857"/>
              <a:ext cx="1005028" cy="1024172"/>
            </a:xfrm>
            <a:custGeom>
              <a:rect b="b" l="l" r="r" t="t"/>
              <a:pathLst>
                <a:path extrusionOk="0" h="2084615" w="2045649">
                  <a:moveTo>
                    <a:pt x="510255" y="897451"/>
                  </a:moveTo>
                  <a:cubicBezTo>
                    <a:pt x="484832" y="844182"/>
                    <a:pt x="431563" y="824527"/>
                    <a:pt x="375445" y="810925"/>
                  </a:cubicBezTo>
                  <a:cubicBezTo>
                    <a:pt x="267483" y="784718"/>
                    <a:pt x="161445" y="788634"/>
                    <a:pt x="61316" y="841547"/>
                  </a:cubicBezTo>
                  <a:cubicBezTo>
                    <a:pt x="40094" y="852728"/>
                    <a:pt x="23216" y="872169"/>
                    <a:pt x="0" y="891326"/>
                  </a:cubicBezTo>
                  <a:cubicBezTo>
                    <a:pt x="7905" y="851303"/>
                    <a:pt x="12676" y="811708"/>
                    <a:pt x="23786" y="774035"/>
                  </a:cubicBezTo>
                  <a:cubicBezTo>
                    <a:pt x="69862" y="618146"/>
                    <a:pt x="171700" y="503846"/>
                    <a:pt x="302023" y="412762"/>
                  </a:cubicBezTo>
                  <a:cubicBezTo>
                    <a:pt x="449081" y="310070"/>
                    <a:pt x="613660" y="250748"/>
                    <a:pt x="789917" y="222689"/>
                  </a:cubicBezTo>
                  <a:cubicBezTo>
                    <a:pt x="839055" y="214855"/>
                    <a:pt x="888549" y="209657"/>
                    <a:pt x="940536" y="202891"/>
                  </a:cubicBezTo>
                  <a:cubicBezTo>
                    <a:pt x="940536" y="137089"/>
                    <a:pt x="940536" y="69648"/>
                    <a:pt x="940536" y="0"/>
                  </a:cubicBezTo>
                  <a:cubicBezTo>
                    <a:pt x="996013" y="0"/>
                    <a:pt x="1049068" y="0"/>
                    <a:pt x="1105612" y="0"/>
                  </a:cubicBezTo>
                  <a:cubicBezTo>
                    <a:pt x="1105612" y="67013"/>
                    <a:pt x="1105612" y="135166"/>
                    <a:pt x="1105612" y="200897"/>
                  </a:cubicBezTo>
                  <a:cubicBezTo>
                    <a:pt x="1179462" y="212149"/>
                    <a:pt x="1250250" y="219413"/>
                    <a:pt x="1319542" y="234084"/>
                  </a:cubicBezTo>
                  <a:cubicBezTo>
                    <a:pt x="1527276" y="277952"/>
                    <a:pt x="1715568" y="361985"/>
                    <a:pt x="1867612" y="514813"/>
                  </a:cubicBezTo>
                  <a:cubicBezTo>
                    <a:pt x="1963183" y="610882"/>
                    <a:pt x="2025709" y="724683"/>
                    <a:pt x="2043371" y="860775"/>
                  </a:cubicBezTo>
                  <a:cubicBezTo>
                    <a:pt x="2044653" y="870460"/>
                    <a:pt x="2044653" y="880288"/>
                    <a:pt x="2045650" y="895030"/>
                  </a:cubicBezTo>
                  <a:cubicBezTo>
                    <a:pt x="1992666" y="821749"/>
                    <a:pt x="1915896" y="806652"/>
                    <a:pt x="1838486" y="798106"/>
                  </a:cubicBezTo>
                  <a:cubicBezTo>
                    <a:pt x="1759722" y="789418"/>
                    <a:pt x="1681813" y="798675"/>
                    <a:pt x="1608889" y="833144"/>
                  </a:cubicBezTo>
                  <a:cubicBezTo>
                    <a:pt x="1577127" y="848170"/>
                    <a:pt x="1548783" y="867611"/>
                    <a:pt x="1536107" y="905142"/>
                  </a:cubicBezTo>
                  <a:cubicBezTo>
                    <a:pt x="1506410" y="841048"/>
                    <a:pt x="1449011" y="822746"/>
                    <a:pt x="1391327" y="808717"/>
                  </a:cubicBezTo>
                  <a:cubicBezTo>
                    <a:pt x="1306724" y="788136"/>
                    <a:pt x="1221906" y="791412"/>
                    <a:pt x="1137944" y="816622"/>
                  </a:cubicBezTo>
                  <a:cubicBezTo>
                    <a:pt x="1115440" y="823387"/>
                    <a:pt x="1105897" y="832431"/>
                    <a:pt x="1106039" y="858781"/>
                  </a:cubicBezTo>
                  <a:cubicBezTo>
                    <a:pt x="1107250" y="1181171"/>
                    <a:pt x="1107037" y="1503490"/>
                    <a:pt x="1106752" y="1825880"/>
                  </a:cubicBezTo>
                  <a:cubicBezTo>
                    <a:pt x="1106681" y="1956204"/>
                    <a:pt x="1029982" y="2052415"/>
                    <a:pt x="905712" y="2079690"/>
                  </a:cubicBezTo>
                  <a:cubicBezTo>
                    <a:pt x="776243" y="2108105"/>
                    <a:pt x="636377" y="2009971"/>
                    <a:pt x="619570" y="1878508"/>
                  </a:cubicBezTo>
                  <a:cubicBezTo>
                    <a:pt x="616295" y="1853155"/>
                    <a:pt x="615297" y="1827447"/>
                    <a:pt x="613018" y="1799958"/>
                  </a:cubicBezTo>
                  <a:cubicBezTo>
                    <a:pt x="669634" y="1799958"/>
                    <a:pt x="722761" y="1799958"/>
                    <a:pt x="779875" y="1799958"/>
                  </a:cubicBezTo>
                  <a:cubicBezTo>
                    <a:pt x="779875" y="1811779"/>
                    <a:pt x="779733" y="1823815"/>
                    <a:pt x="779875" y="1835921"/>
                  </a:cubicBezTo>
                  <a:cubicBezTo>
                    <a:pt x="780658" y="1884704"/>
                    <a:pt x="815340" y="1921023"/>
                    <a:pt x="860918" y="1920881"/>
                  </a:cubicBezTo>
                  <a:cubicBezTo>
                    <a:pt x="906353" y="1920738"/>
                    <a:pt x="941533" y="1884205"/>
                    <a:pt x="941604" y="1835494"/>
                  </a:cubicBezTo>
                  <a:cubicBezTo>
                    <a:pt x="941818" y="1531905"/>
                    <a:pt x="941747" y="1228244"/>
                    <a:pt x="941747" y="924655"/>
                  </a:cubicBezTo>
                  <a:cubicBezTo>
                    <a:pt x="941747" y="897878"/>
                    <a:pt x="942744" y="871030"/>
                    <a:pt x="941035" y="844324"/>
                  </a:cubicBezTo>
                  <a:cubicBezTo>
                    <a:pt x="940536" y="836847"/>
                    <a:pt x="933486" y="825452"/>
                    <a:pt x="926934" y="823316"/>
                  </a:cubicBezTo>
                  <a:cubicBezTo>
                    <a:pt x="803590" y="782367"/>
                    <a:pt x="681812" y="781940"/>
                    <a:pt x="565376" y="845749"/>
                  </a:cubicBezTo>
                  <a:cubicBezTo>
                    <a:pt x="544011" y="857499"/>
                    <a:pt x="528558" y="879861"/>
                    <a:pt x="510255" y="8974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2" name="Google Shape;1732;p75"/>
          <p:cNvGrpSpPr/>
          <p:nvPr/>
        </p:nvGrpSpPr>
        <p:grpSpPr>
          <a:xfrm>
            <a:off x="824211" y="1393615"/>
            <a:ext cx="4473200" cy="2405356"/>
            <a:chOff x="4130161" y="697789"/>
            <a:chExt cx="7310734" cy="3931172"/>
          </a:xfrm>
        </p:grpSpPr>
        <p:grpSp>
          <p:nvGrpSpPr>
            <p:cNvPr id="1733" name="Google Shape;1733;p75"/>
            <p:cNvGrpSpPr/>
            <p:nvPr/>
          </p:nvGrpSpPr>
          <p:grpSpPr>
            <a:xfrm>
              <a:off x="4130161" y="697789"/>
              <a:ext cx="7310734" cy="3931172"/>
              <a:chOff x="4130161" y="697789"/>
              <a:chExt cx="7310734" cy="3931172"/>
            </a:xfrm>
          </p:grpSpPr>
          <p:sp>
            <p:nvSpPr>
              <p:cNvPr id="1734" name="Google Shape;1734;p75"/>
              <p:cNvSpPr/>
              <p:nvPr/>
            </p:nvSpPr>
            <p:spPr>
              <a:xfrm>
                <a:off x="8869468" y="1122246"/>
                <a:ext cx="1715605" cy="2838861"/>
              </a:xfrm>
              <a:custGeom>
                <a:rect b="b" l="l" r="r" t="t"/>
                <a:pathLst>
                  <a:path extrusionOk="0" h="2838861" w="1715605">
                    <a:moveTo>
                      <a:pt x="14409" y="530084"/>
                    </a:moveTo>
                    <a:lnTo>
                      <a:pt x="1715606" y="0"/>
                    </a:lnTo>
                    <a:lnTo>
                      <a:pt x="1713805" y="2106131"/>
                    </a:lnTo>
                    <a:lnTo>
                      <a:pt x="0" y="2838862"/>
                    </a:lnTo>
                    <a:close/>
                  </a:path>
                </a:pathLst>
              </a:custGeom>
              <a:solidFill>
                <a:srgbClr val="5759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75"/>
              <p:cNvSpPr/>
              <p:nvPr/>
            </p:nvSpPr>
            <p:spPr>
              <a:xfrm>
                <a:off x="8869468" y="3108632"/>
                <a:ext cx="1706857" cy="859115"/>
              </a:xfrm>
              <a:custGeom>
                <a:rect b="b" l="l" r="r" t="t"/>
                <a:pathLst>
                  <a:path extrusionOk="0" h="859115" w="1706857">
                    <a:moveTo>
                      <a:pt x="1706858" y="108734"/>
                    </a:moveTo>
                    <a:lnTo>
                      <a:pt x="0" y="859115"/>
                    </a:lnTo>
                    <a:lnTo>
                      <a:pt x="5352" y="0"/>
                    </a:lnTo>
                    <a:close/>
                  </a:path>
                </a:pathLst>
              </a:custGeom>
              <a:solidFill>
                <a:srgbClr val="534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75"/>
              <p:cNvSpPr/>
              <p:nvPr/>
            </p:nvSpPr>
            <p:spPr>
              <a:xfrm>
                <a:off x="10576326" y="1187548"/>
                <a:ext cx="864569" cy="2037484"/>
              </a:xfrm>
              <a:custGeom>
                <a:rect b="b" l="l" r="r" t="t"/>
                <a:pathLst>
                  <a:path extrusionOk="0" h="2037484" w="864569">
                    <a:moveTo>
                      <a:pt x="821704" y="2037484"/>
                    </a:moveTo>
                    <a:lnTo>
                      <a:pt x="42865" y="2037484"/>
                    </a:lnTo>
                    <a:cubicBezTo>
                      <a:pt x="19194" y="2037484"/>
                      <a:pt x="0" y="2018290"/>
                      <a:pt x="0" y="1994619"/>
                    </a:cubicBezTo>
                    <a:lnTo>
                      <a:pt x="0" y="42866"/>
                    </a:lnTo>
                    <a:cubicBezTo>
                      <a:pt x="0" y="19194"/>
                      <a:pt x="19194" y="0"/>
                      <a:pt x="42865" y="0"/>
                    </a:cubicBezTo>
                    <a:lnTo>
                      <a:pt x="821704" y="0"/>
                    </a:lnTo>
                    <a:cubicBezTo>
                      <a:pt x="845376" y="0"/>
                      <a:pt x="864570" y="19194"/>
                      <a:pt x="864570" y="42866"/>
                    </a:cubicBezTo>
                    <a:lnTo>
                      <a:pt x="864570" y="1994619"/>
                    </a:lnTo>
                    <a:cubicBezTo>
                      <a:pt x="864570" y="2018290"/>
                      <a:pt x="845376" y="2037484"/>
                      <a:pt x="821704" y="2037484"/>
                    </a:cubicBezTo>
                    <a:close/>
                  </a:path>
                </a:pathLst>
              </a:custGeom>
              <a:solidFill>
                <a:srgbClr val="AEAFA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75"/>
              <p:cNvSpPr/>
              <p:nvPr/>
            </p:nvSpPr>
            <p:spPr>
              <a:xfrm>
                <a:off x="4170862" y="1060945"/>
                <a:ext cx="4713144" cy="2906904"/>
              </a:xfrm>
              <a:custGeom>
                <a:rect b="b" l="l" r="r" t="t"/>
                <a:pathLst>
                  <a:path extrusionOk="0" h="2906904" w="4713144">
                    <a:moveTo>
                      <a:pt x="4711677" y="592877"/>
                    </a:moveTo>
                    <a:cubicBezTo>
                      <a:pt x="4698040" y="581144"/>
                      <a:pt x="3361381" y="364603"/>
                      <a:pt x="2933342" y="293075"/>
                    </a:cubicBezTo>
                    <a:cubicBezTo>
                      <a:pt x="2368163" y="198595"/>
                      <a:pt x="1802264" y="108490"/>
                      <a:pt x="1237651" y="10665"/>
                    </a:cubicBezTo>
                    <a:cubicBezTo>
                      <a:pt x="1195506" y="3358"/>
                      <a:pt x="1153309" y="-4824"/>
                      <a:pt x="1110237" y="3512"/>
                    </a:cubicBezTo>
                    <a:cubicBezTo>
                      <a:pt x="1109774" y="52656"/>
                      <a:pt x="1083015" y="362699"/>
                      <a:pt x="1082089" y="431500"/>
                    </a:cubicBezTo>
                    <a:cubicBezTo>
                      <a:pt x="1081420" y="482394"/>
                      <a:pt x="1079516" y="484812"/>
                      <a:pt x="1028108" y="475190"/>
                    </a:cubicBezTo>
                    <a:cubicBezTo>
                      <a:pt x="919683" y="454914"/>
                      <a:pt x="531833" y="386422"/>
                      <a:pt x="446359" y="372322"/>
                    </a:cubicBezTo>
                    <a:cubicBezTo>
                      <a:pt x="391452" y="499170"/>
                      <a:pt x="340764" y="628076"/>
                      <a:pt x="280094" y="752093"/>
                    </a:cubicBezTo>
                    <a:cubicBezTo>
                      <a:pt x="242528" y="828819"/>
                      <a:pt x="96538" y="1182242"/>
                      <a:pt x="88356" y="1199532"/>
                    </a:cubicBezTo>
                    <a:cubicBezTo>
                      <a:pt x="39006" y="1303429"/>
                      <a:pt x="17085" y="1405988"/>
                      <a:pt x="7873" y="1537981"/>
                    </a:cubicBezTo>
                    <a:cubicBezTo>
                      <a:pt x="6072" y="1563711"/>
                      <a:pt x="823" y="2062147"/>
                      <a:pt x="0" y="2120759"/>
                    </a:cubicBezTo>
                    <a:cubicBezTo>
                      <a:pt x="98082" y="2137535"/>
                      <a:pt x="265634" y="2194449"/>
                      <a:pt x="363046" y="2213232"/>
                    </a:cubicBezTo>
                    <a:cubicBezTo>
                      <a:pt x="541765" y="2260986"/>
                      <a:pt x="512176" y="2244262"/>
                      <a:pt x="558541" y="2190589"/>
                    </a:cubicBezTo>
                    <a:cubicBezTo>
                      <a:pt x="638251" y="2106608"/>
                      <a:pt x="688887" y="2096573"/>
                      <a:pt x="738546" y="2077019"/>
                    </a:cubicBezTo>
                    <a:cubicBezTo>
                      <a:pt x="851396" y="2032506"/>
                      <a:pt x="972120" y="2053707"/>
                      <a:pt x="1087492" y="2064102"/>
                    </a:cubicBezTo>
                    <a:cubicBezTo>
                      <a:pt x="1088418" y="2064205"/>
                      <a:pt x="1080905" y="2066521"/>
                      <a:pt x="1083118" y="2071152"/>
                    </a:cubicBezTo>
                    <a:cubicBezTo>
                      <a:pt x="1085897" y="2087722"/>
                      <a:pt x="1089653" y="2104086"/>
                      <a:pt x="1090168" y="2121171"/>
                    </a:cubicBezTo>
                    <a:cubicBezTo>
                      <a:pt x="1092021" y="2179937"/>
                      <a:pt x="1095108" y="2183179"/>
                      <a:pt x="1152691" y="2195169"/>
                    </a:cubicBezTo>
                    <a:cubicBezTo>
                      <a:pt x="1573424" y="2283114"/>
                      <a:pt x="4698658" y="2906905"/>
                      <a:pt x="4698658" y="2906905"/>
                    </a:cubicBezTo>
                    <a:cubicBezTo>
                      <a:pt x="4698658" y="2906905"/>
                      <a:pt x="4718624" y="599670"/>
                      <a:pt x="4711677" y="592877"/>
                    </a:cubicBezTo>
                    <a:close/>
                  </a:path>
                </a:pathLst>
              </a:custGeom>
              <a:solidFill>
                <a:srgbClr val="DCDC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75"/>
              <p:cNvSpPr/>
              <p:nvPr/>
            </p:nvSpPr>
            <p:spPr>
              <a:xfrm>
                <a:off x="4130161" y="3108564"/>
                <a:ext cx="6453112" cy="1520397"/>
              </a:xfrm>
              <a:custGeom>
                <a:rect b="b" l="l" r="r" t="t"/>
                <a:pathLst>
                  <a:path extrusionOk="0" h="1520397" w="6453112">
                    <a:moveTo>
                      <a:pt x="6453113" y="126400"/>
                    </a:moveTo>
                    <a:cubicBezTo>
                      <a:pt x="6442718" y="129231"/>
                      <a:pt x="6432374" y="132009"/>
                      <a:pt x="6421979" y="134840"/>
                    </a:cubicBezTo>
                    <a:cubicBezTo>
                      <a:pt x="6405770" y="130157"/>
                      <a:pt x="6391413" y="135663"/>
                      <a:pt x="6377004" y="142353"/>
                    </a:cubicBezTo>
                    <a:cubicBezTo>
                      <a:pt x="6249796" y="201480"/>
                      <a:pt x="6120427" y="255821"/>
                      <a:pt x="5992036" y="312272"/>
                    </a:cubicBezTo>
                    <a:cubicBezTo>
                      <a:pt x="5799423" y="397025"/>
                      <a:pt x="5606657" y="481368"/>
                      <a:pt x="5413426" y="564680"/>
                    </a:cubicBezTo>
                    <a:cubicBezTo>
                      <a:pt x="5195187" y="658851"/>
                      <a:pt x="4977977" y="755389"/>
                      <a:pt x="4759994" y="850280"/>
                    </a:cubicBezTo>
                    <a:cubicBezTo>
                      <a:pt x="4739411" y="859543"/>
                      <a:pt x="3807635" y="674752"/>
                      <a:pt x="3752470" y="663431"/>
                    </a:cubicBezTo>
                    <a:cubicBezTo>
                      <a:pt x="3284961" y="567459"/>
                      <a:pt x="2817555" y="471230"/>
                      <a:pt x="2350098" y="375052"/>
                    </a:cubicBezTo>
                    <a:cubicBezTo>
                      <a:pt x="1958492" y="294518"/>
                      <a:pt x="1566885" y="213881"/>
                      <a:pt x="1175176" y="133708"/>
                    </a:cubicBezTo>
                    <a:cubicBezTo>
                      <a:pt x="1149549" y="128459"/>
                      <a:pt x="1136067" y="119916"/>
                      <a:pt x="1137405" y="88989"/>
                    </a:cubicBezTo>
                    <a:cubicBezTo>
                      <a:pt x="1138434" y="65935"/>
                      <a:pt x="1153254" y="36861"/>
                      <a:pt x="1124643" y="17924"/>
                    </a:cubicBezTo>
                    <a:cubicBezTo>
                      <a:pt x="1055327" y="-2248"/>
                      <a:pt x="983901" y="-2094"/>
                      <a:pt x="913402" y="2589"/>
                    </a:cubicBezTo>
                    <a:cubicBezTo>
                      <a:pt x="809557" y="9484"/>
                      <a:pt x="680085" y="42058"/>
                      <a:pt x="599088" y="142816"/>
                    </a:cubicBezTo>
                    <a:cubicBezTo>
                      <a:pt x="593427" y="149814"/>
                      <a:pt x="585708" y="155012"/>
                      <a:pt x="579893" y="161804"/>
                    </a:cubicBezTo>
                    <a:cubicBezTo>
                      <a:pt x="554009" y="192011"/>
                      <a:pt x="526067" y="198392"/>
                      <a:pt x="485208" y="187225"/>
                    </a:cubicBezTo>
                    <a:cubicBezTo>
                      <a:pt x="334226" y="145903"/>
                      <a:pt x="181700" y="110191"/>
                      <a:pt x="30101" y="71081"/>
                    </a:cubicBezTo>
                    <a:cubicBezTo>
                      <a:pt x="5452" y="64700"/>
                      <a:pt x="-621" y="69435"/>
                      <a:pt x="48" y="94753"/>
                    </a:cubicBezTo>
                    <a:cubicBezTo>
                      <a:pt x="1747" y="158408"/>
                      <a:pt x="409" y="222166"/>
                      <a:pt x="923" y="285873"/>
                    </a:cubicBezTo>
                    <a:cubicBezTo>
                      <a:pt x="1386" y="342736"/>
                      <a:pt x="23205" y="370267"/>
                      <a:pt x="79862" y="384984"/>
                    </a:cubicBezTo>
                    <a:cubicBezTo>
                      <a:pt x="176503" y="410096"/>
                      <a:pt x="273298" y="434591"/>
                      <a:pt x="369990" y="459446"/>
                    </a:cubicBezTo>
                    <a:cubicBezTo>
                      <a:pt x="378738" y="461710"/>
                      <a:pt x="394073" y="463151"/>
                      <a:pt x="394897" y="467319"/>
                    </a:cubicBezTo>
                    <a:cubicBezTo>
                      <a:pt x="404211" y="512140"/>
                      <a:pt x="443835" y="500562"/>
                      <a:pt x="471108" y="507406"/>
                    </a:cubicBezTo>
                    <a:cubicBezTo>
                      <a:pt x="496683" y="513838"/>
                      <a:pt x="506924" y="524388"/>
                      <a:pt x="508931" y="550478"/>
                    </a:cubicBezTo>
                    <a:cubicBezTo>
                      <a:pt x="513048" y="603738"/>
                      <a:pt x="525501" y="655403"/>
                      <a:pt x="548966" y="703930"/>
                    </a:cubicBezTo>
                    <a:cubicBezTo>
                      <a:pt x="571969" y="777928"/>
                      <a:pt x="617613" y="836438"/>
                      <a:pt x="676225" y="884912"/>
                    </a:cubicBezTo>
                    <a:cubicBezTo>
                      <a:pt x="755267" y="950266"/>
                      <a:pt x="844138" y="973165"/>
                      <a:pt x="944432" y="942187"/>
                    </a:cubicBezTo>
                    <a:cubicBezTo>
                      <a:pt x="995634" y="926389"/>
                      <a:pt x="1046939" y="913060"/>
                      <a:pt x="1097009" y="891550"/>
                    </a:cubicBezTo>
                    <a:cubicBezTo>
                      <a:pt x="1159121" y="864895"/>
                      <a:pt x="1199156" y="823984"/>
                      <a:pt x="1225709" y="765269"/>
                    </a:cubicBezTo>
                    <a:cubicBezTo>
                      <a:pt x="1242331" y="728476"/>
                      <a:pt x="1252005" y="689624"/>
                      <a:pt x="1258746" y="649948"/>
                    </a:cubicBezTo>
                    <a:cubicBezTo>
                      <a:pt x="1339640" y="632658"/>
                      <a:pt x="1428820" y="641869"/>
                      <a:pt x="1494379" y="575127"/>
                    </a:cubicBezTo>
                    <a:cubicBezTo>
                      <a:pt x="1505649" y="563651"/>
                      <a:pt x="1521755" y="570907"/>
                      <a:pt x="1535495" y="573737"/>
                    </a:cubicBezTo>
                    <a:cubicBezTo>
                      <a:pt x="2035732" y="676913"/>
                      <a:pt x="2535558" y="782302"/>
                      <a:pt x="3036567" y="881670"/>
                    </a:cubicBezTo>
                    <a:cubicBezTo>
                      <a:pt x="3125488" y="899321"/>
                      <a:pt x="3194701" y="928190"/>
                      <a:pt x="3232112" y="1014230"/>
                    </a:cubicBezTo>
                    <a:cubicBezTo>
                      <a:pt x="3238699" y="1029410"/>
                      <a:pt x="3250792" y="1042224"/>
                      <a:pt x="3260003" y="1056375"/>
                    </a:cubicBezTo>
                    <a:cubicBezTo>
                      <a:pt x="3273280" y="1076856"/>
                      <a:pt x="3283881" y="1100270"/>
                      <a:pt x="3313624" y="1101145"/>
                    </a:cubicBezTo>
                    <a:cubicBezTo>
                      <a:pt x="3329937" y="1101608"/>
                      <a:pt x="3325100" y="1114885"/>
                      <a:pt x="3326952" y="1124199"/>
                    </a:cubicBezTo>
                    <a:cubicBezTo>
                      <a:pt x="3336524" y="1172159"/>
                      <a:pt x="3341773" y="1221303"/>
                      <a:pt x="3365495" y="1265403"/>
                    </a:cubicBezTo>
                    <a:cubicBezTo>
                      <a:pt x="3405068" y="1372079"/>
                      <a:pt x="3473046" y="1452818"/>
                      <a:pt x="3578486" y="1499801"/>
                    </a:cubicBezTo>
                    <a:cubicBezTo>
                      <a:pt x="3685676" y="1547555"/>
                      <a:pt x="3785301" y="1501602"/>
                      <a:pt x="3883228" y="1469389"/>
                    </a:cubicBezTo>
                    <a:cubicBezTo>
                      <a:pt x="3915597" y="1458736"/>
                      <a:pt x="3953574" y="1446026"/>
                      <a:pt x="3981670" y="1418547"/>
                    </a:cubicBezTo>
                    <a:cubicBezTo>
                      <a:pt x="4027058" y="1374240"/>
                      <a:pt x="4052170" y="1320156"/>
                      <a:pt x="4067711" y="1260257"/>
                    </a:cubicBezTo>
                    <a:lnTo>
                      <a:pt x="4067711" y="1260257"/>
                    </a:lnTo>
                    <a:cubicBezTo>
                      <a:pt x="4083818" y="1270961"/>
                      <a:pt x="4102909" y="1266124"/>
                      <a:pt x="4120508" y="1269880"/>
                    </a:cubicBezTo>
                    <a:cubicBezTo>
                      <a:pt x="4301697" y="1308732"/>
                      <a:pt x="4483297" y="1345628"/>
                      <a:pt x="4664537" y="1384223"/>
                    </a:cubicBezTo>
                    <a:cubicBezTo>
                      <a:pt x="4717849" y="1395544"/>
                      <a:pt x="4767816" y="1387722"/>
                      <a:pt x="4815674" y="1364360"/>
                    </a:cubicBezTo>
                    <a:cubicBezTo>
                      <a:pt x="5333716" y="1111643"/>
                      <a:pt x="5851449" y="858359"/>
                      <a:pt x="6369697" y="606105"/>
                    </a:cubicBezTo>
                    <a:cubicBezTo>
                      <a:pt x="6424965" y="579192"/>
                      <a:pt x="6451415" y="538848"/>
                      <a:pt x="6451106" y="477251"/>
                    </a:cubicBezTo>
                    <a:cubicBezTo>
                      <a:pt x="6450488" y="360232"/>
                      <a:pt x="6452289" y="243316"/>
                      <a:pt x="6453113" y="126400"/>
                    </a:cubicBezTo>
                    <a:close/>
                    <a:moveTo>
                      <a:pt x="613342" y="726726"/>
                    </a:moveTo>
                    <a:cubicBezTo>
                      <a:pt x="613805" y="725594"/>
                      <a:pt x="614165" y="724513"/>
                      <a:pt x="614474" y="723433"/>
                    </a:cubicBezTo>
                    <a:cubicBezTo>
                      <a:pt x="615194" y="724925"/>
                      <a:pt x="615915" y="726417"/>
                      <a:pt x="616635" y="727910"/>
                    </a:cubicBezTo>
                    <a:lnTo>
                      <a:pt x="616635" y="727910"/>
                    </a:lnTo>
                    <a:cubicBezTo>
                      <a:pt x="615555" y="727446"/>
                      <a:pt x="614423" y="727086"/>
                      <a:pt x="613342" y="726726"/>
                    </a:cubicBezTo>
                    <a:close/>
                  </a:path>
                </a:pathLst>
              </a:custGeom>
              <a:solidFill>
                <a:srgbClr val="2024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75"/>
              <p:cNvSpPr/>
              <p:nvPr/>
            </p:nvSpPr>
            <p:spPr>
              <a:xfrm>
                <a:off x="5281099" y="697789"/>
                <a:ext cx="5288183" cy="966129"/>
              </a:xfrm>
              <a:custGeom>
                <a:rect b="b" l="l" r="r" t="t"/>
                <a:pathLst>
                  <a:path extrusionOk="0" h="966129" w="5288183">
                    <a:moveTo>
                      <a:pt x="3602778" y="961128"/>
                    </a:moveTo>
                    <a:cubicBezTo>
                      <a:pt x="3495896" y="942808"/>
                      <a:pt x="3389118" y="924180"/>
                      <a:pt x="3282186" y="906323"/>
                    </a:cubicBezTo>
                    <a:cubicBezTo>
                      <a:pt x="3145869" y="883578"/>
                      <a:pt x="3009553" y="861245"/>
                      <a:pt x="2873134" y="839169"/>
                    </a:cubicBezTo>
                    <a:cubicBezTo>
                      <a:pt x="2688138" y="809219"/>
                      <a:pt x="2503038" y="780042"/>
                      <a:pt x="2318093" y="749938"/>
                    </a:cubicBezTo>
                    <a:cubicBezTo>
                      <a:pt x="2172669" y="726267"/>
                      <a:pt x="2027399" y="701721"/>
                      <a:pt x="1882026" y="677586"/>
                    </a:cubicBezTo>
                    <a:cubicBezTo>
                      <a:pt x="1699705" y="647328"/>
                      <a:pt x="1517333" y="617018"/>
                      <a:pt x="1334961" y="586812"/>
                    </a:cubicBezTo>
                    <a:cubicBezTo>
                      <a:pt x="1120786" y="551356"/>
                      <a:pt x="906509" y="516055"/>
                      <a:pt x="692335" y="480497"/>
                    </a:cubicBezTo>
                    <a:cubicBezTo>
                      <a:pt x="498539" y="448334"/>
                      <a:pt x="304846" y="415812"/>
                      <a:pt x="111049" y="383650"/>
                    </a:cubicBezTo>
                    <a:cubicBezTo>
                      <a:pt x="74102" y="377526"/>
                      <a:pt x="36999" y="372277"/>
                      <a:pt x="0" y="366617"/>
                    </a:cubicBezTo>
                    <a:cubicBezTo>
                      <a:pt x="100449" y="332345"/>
                      <a:pt x="205014" y="314488"/>
                      <a:pt x="307933" y="290200"/>
                    </a:cubicBezTo>
                    <a:cubicBezTo>
                      <a:pt x="714926" y="194176"/>
                      <a:pt x="1122279" y="99542"/>
                      <a:pt x="1529426" y="4137"/>
                    </a:cubicBezTo>
                    <a:cubicBezTo>
                      <a:pt x="1548826" y="-392"/>
                      <a:pt x="1568226" y="-958"/>
                      <a:pt x="1587472" y="1255"/>
                    </a:cubicBezTo>
                    <a:cubicBezTo>
                      <a:pt x="1756002" y="20707"/>
                      <a:pt x="1924377" y="41033"/>
                      <a:pt x="2092906" y="60433"/>
                    </a:cubicBezTo>
                    <a:cubicBezTo>
                      <a:pt x="2217696" y="74790"/>
                      <a:pt x="2342639" y="87655"/>
                      <a:pt x="2467428" y="102064"/>
                    </a:cubicBezTo>
                    <a:cubicBezTo>
                      <a:pt x="2616558" y="119251"/>
                      <a:pt x="2765533" y="137828"/>
                      <a:pt x="2914662" y="154964"/>
                    </a:cubicBezTo>
                    <a:cubicBezTo>
                      <a:pt x="3039297" y="169270"/>
                      <a:pt x="3164138" y="181929"/>
                      <a:pt x="3288772" y="196183"/>
                    </a:cubicBezTo>
                    <a:cubicBezTo>
                      <a:pt x="3436564" y="213113"/>
                      <a:pt x="3584201" y="231433"/>
                      <a:pt x="3732044" y="248415"/>
                    </a:cubicBezTo>
                    <a:cubicBezTo>
                      <a:pt x="3836146" y="260353"/>
                      <a:pt x="3940403" y="270697"/>
                      <a:pt x="4044557" y="282429"/>
                    </a:cubicBezTo>
                    <a:cubicBezTo>
                      <a:pt x="4166567" y="296117"/>
                      <a:pt x="4288526" y="310526"/>
                      <a:pt x="4410485" y="324626"/>
                    </a:cubicBezTo>
                    <a:cubicBezTo>
                      <a:pt x="4513198" y="336513"/>
                      <a:pt x="4615963" y="348194"/>
                      <a:pt x="4718676" y="360236"/>
                    </a:cubicBezTo>
                    <a:cubicBezTo>
                      <a:pt x="4841870" y="374696"/>
                      <a:pt x="4964960" y="389568"/>
                      <a:pt x="5088154" y="404028"/>
                    </a:cubicBezTo>
                    <a:cubicBezTo>
                      <a:pt x="5144554" y="410666"/>
                      <a:pt x="5201056" y="416841"/>
                      <a:pt x="5257559" y="422759"/>
                    </a:cubicBezTo>
                    <a:cubicBezTo>
                      <a:pt x="5268056" y="423840"/>
                      <a:pt x="5278194" y="425023"/>
                      <a:pt x="5287148" y="430993"/>
                    </a:cubicBezTo>
                    <a:cubicBezTo>
                      <a:pt x="5289052" y="435212"/>
                      <a:pt x="5288332" y="438866"/>
                      <a:pt x="5284987" y="442056"/>
                    </a:cubicBezTo>
                    <a:cubicBezTo>
                      <a:pt x="5241092" y="464904"/>
                      <a:pt x="5192154" y="472778"/>
                      <a:pt x="5145789" y="488473"/>
                    </a:cubicBezTo>
                    <a:cubicBezTo>
                      <a:pt x="5090830" y="507050"/>
                      <a:pt x="5035254" y="524134"/>
                      <a:pt x="4979678" y="541064"/>
                    </a:cubicBezTo>
                    <a:cubicBezTo>
                      <a:pt x="4971805" y="542557"/>
                      <a:pt x="4964086" y="544872"/>
                      <a:pt x="4956572" y="547651"/>
                    </a:cubicBezTo>
                    <a:cubicBezTo>
                      <a:pt x="4782588" y="603022"/>
                      <a:pt x="4608449" y="657929"/>
                      <a:pt x="4433899" y="711498"/>
                    </a:cubicBezTo>
                    <a:cubicBezTo>
                      <a:pt x="4426180" y="713762"/>
                      <a:pt x="4418513" y="716284"/>
                      <a:pt x="4410949" y="719114"/>
                    </a:cubicBezTo>
                    <a:cubicBezTo>
                      <a:pt x="4244323" y="770831"/>
                      <a:pt x="4078520" y="825069"/>
                      <a:pt x="3911431" y="875293"/>
                    </a:cubicBezTo>
                    <a:cubicBezTo>
                      <a:pt x="3903712" y="877557"/>
                      <a:pt x="3895994" y="880079"/>
                      <a:pt x="3888429" y="882909"/>
                    </a:cubicBezTo>
                    <a:cubicBezTo>
                      <a:pt x="3806866" y="908588"/>
                      <a:pt x="3725303" y="934317"/>
                      <a:pt x="3643482" y="959224"/>
                    </a:cubicBezTo>
                    <a:cubicBezTo>
                      <a:pt x="3630308" y="963289"/>
                      <a:pt x="3616826" y="971420"/>
                      <a:pt x="3602778" y="961128"/>
                    </a:cubicBezTo>
                    <a:close/>
                  </a:path>
                </a:pathLst>
              </a:custGeom>
              <a:solidFill>
                <a:srgbClr val="A3A4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75"/>
              <p:cNvSpPr/>
              <p:nvPr/>
            </p:nvSpPr>
            <p:spPr>
              <a:xfrm>
                <a:off x="4617170" y="1252799"/>
                <a:ext cx="647050" cy="303790"/>
              </a:xfrm>
              <a:custGeom>
                <a:rect b="b" l="l" r="r" t="t"/>
                <a:pathLst>
                  <a:path extrusionOk="0" h="303790" w="647050">
                    <a:moveTo>
                      <a:pt x="646999" y="0"/>
                    </a:moveTo>
                    <a:cubicBezTo>
                      <a:pt x="646999" y="94274"/>
                      <a:pt x="646897" y="188496"/>
                      <a:pt x="647051" y="282770"/>
                    </a:cubicBezTo>
                    <a:cubicBezTo>
                      <a:pt x="647051" y="299957"/>
                      <a:pt x="639126" y="306081"/>
                      <a:pt x="622556" y="303045"/>
                    </a:cubicBezTo>
                    <a:cubicBezTo>
                      <a:pt x="490717" y="278910"/>
                      <a:pt x="358827" y="254827"/>
                      <a:pt x="226936" y="230898"/>
                    </a:cubicBezTo>
                    <a:cubicBezTo>
                      <a:pt x="161017" y="218908"/>
                      <a:pt x="95097" y="206867"/>
                      <a:pt x="28972" y="195803"/>
                    </a:cubicBezTo>
                    <a:cubicBezTo>
                      <a:pt x="16879" y="193796"/>
                      <a:pt x="5763" y="192870"/>
                      <a:pt x="0" y="180365"/>
                    </a:cubicBezTo>
                    <a:cubicBezTo>
                      <a:pt x="115063" y="147380"/>
                      <a:pt x="229818" y="113056"/>
                      <a:pt x="345344" y="81718"/>
                    </a:cubicBezTo>
                    <a:cubicBezTo>
                      <a:pt x="445896" y="54496"/>
                      <a:pt x="544492" y="20069"/>
                      <a:pt x="646999" y="0"/>
                    </a:cubicBezTo>
                    <a:close/>
                  </a:path>
                </a:pathLst>
              </a:custGeom>
              <a:solidFill>
                <a:srgbClr val="E0E0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75"/>
              <p:cNvSpPr/>
              <p:nvPr/>
            </p:nvSpPr>
            <p:spPr>
              <a:xfrm>
                <a:off x="4179623" y="1795586"/>
                <a:ext cx="214357" cy="438133"/>
              </a:xfrm>
              <a:custGeom>
                <a:rect b="b" l="l" r="r" t="t"/>
                <a:pathLst>
                  <a:path extrusionOk="0" h="438133" w="214357">
                    <a:moveTo>
                      <a:pt x="209530" y="86613"/>
                    </a:moveTo>
                    <a:cubicBezTo>
                      <a:pt x="205105" y="40917"/>
                      <a:pt x="163525" y="5873"/>
                      <a:pt x="120917" y="830"/>
                    </a:cubicBezTo>
                    <a:cubicBezTo>
                      <a:pt x="73060" y="-4830"/>
                      <a:pt x="32664" y="18687"/>
                      <a:pt x="11308" y="64074"/>
                    </a:cubicBezTo>
                    <a:cubicBezTo>
                      <a:pt x="-3152" y="94847"/>
                      <a:pt x="-373" y="127215"/>
                      <a:pt x="1634" y="159583"/>
                    </a:cubicBezTo>
                    <a:cubicBezTo>
                      <a:pt x="1634" y="215210"/>
                      <a:pt x="-939" y="271044"/>
                      <a:pt x="2354" y="326466"/>
                    </a:cubicBezTo>
                    <a:cubicBezTo>
                      <a:pt x="5339" y="376639"/>
                      <a:pt x="31532" y="415593"/>
                      <a:pt x="80161" y="432472"/>
                    </a:cubicBezTo>
                    <a:cubicBezTo>
                      <a:pt x="126063" y="448425"/>
                      <a:pt x="163165" y="429230"/>
                      <a:pt x="192548" y="392900"/>
                    </a:cubicBezTo>
                    <a:cubicBezTo>
                      <a:pt x="192548" y="392900"/>
                      <a:pt x="192446" y="392951"/>
                      <a:pt x="192446" y="392951"/>
                    </a:cubicBezTo>
                    <a:cubicBezTo>
                      <a:pt x="192960" y="390378"/>
                      <a:pt x="193475" y="387805"/>
                      <a:pt x="193989" y="385232"/>
                    </a:cubicBezTo>
                    <a:cubicBezTo>
                      <a:pt x="193989" y="385232"/>
                      <a:pt x="193989" y="385232"/>
                      <a:pt x="193989" y="385232"/>
                    </a:cubicBezTo>
                    <a:cubicBezTo>
                      <a:pt x="193989" y="385232"/>
                      <a:pt x="193989" y="385232"/>
                      <a:pt x="193989" y="385232"/>
                    </a:cubicBezTo>
                    <a:cubicBezTo>
                      <a:pt x="199804" y="371184"/>
                      <a:pt x="210148" y="357341"/>
                      <a:pt x="210662" y="343138"/>
                    </a:cubicBezTo>
                    <a:cubicBezTo>
                      <a:pt x="213595" y="257664"/>
                      <a:pt x="217764" y="171830"/>
                      <a:pt x="209530" y="86613"/>
                    </a:cubicBezTo>
                    <a:close/>
                  </a:path>
                </a:pathLst>
              </a:custGeom>
              <a:solidFill>
                <a:srgbClr val="534D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75"/>
              <p:cNvSpPr/>
              <p:nvPr/>
            </p:nvSpPr>
            <p:spPr>
              <a:xfrm>
                <a:off x="4170809" y="2727955"/>
                <a:ext cx="97825" cy="350675"/>
              </a:xfrm>
              <a:custGeom>
                <a:rect b="b" l="l" r="r" t="t"/>
                <a:pathLst>
                  <a:path extrusionOk="0" h="350675" w="97825">
                    <a:moveTo>
                      <a:pt x="97671" y="350676"/>
                    </a:moveTo>
                    <a:cubicBezTo>
                      <a:pt x="67516" y="337862"/>
                      <a:pt x="41684" y="326541"/>
                      <a:pt x="15542" y="315992"/>
                    </a:cubicBezTo>
                    <a:cubicBezTo>
                      <a:pt x="4530" y="311515"/>
                      <a:pt x="1" y="304877"/>
                      <a:pt x="53" y="292629"/>
                    </a:cubicBezTo>
                    <a:cubicBezTo>
                      <a:pt x="413" y="201701"/>
                      <a:pt x="465" y="110720"/>
                      <a:pt x="1" y="19791"/>
                    </a:cubicBezTo>
                    <a:cubicBezTo>
                      <a:pt x="-101" y="2038"/>
                      <a:pt x="5096" y="-4189"/>
                      <a:pt x="22798" y="2810"/>
                    </a:cubicBezTo>
                    <a:cubicBezTo>
                      <a:pt x="41992" y="10426"/>
                      <a:pt x="61650" y="17064"/>
                      <a:pt x="81204" y="23754"/>
                    </a:cubicBezTo>
                    <a:cubicBezTo>
                      <a:pt x="92423" y="27562"/>
                      <a:pt x="97826" y="34457"/>
                      <a:pt x="97826" y="46705"/>
                    </a:cubicBezTo>
                    <a:cubicBezTo>
                      <a:pt x="97620" y="146639"/>
                      <a:pt x="97671" y="246470"/>
                      <a:pt x="97671" y="350676"/>
                    </a:cubicBezTo>
                    <a:close/>
                  </a:path>
                </a:pathLst>
              </a:custGeom>
              <a:solidFill>
                <a:srgbClr val="F090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75"/>
              <p:cNvSpPr/>
              <p:nvPr/>
            </p:nvSpPr>
            <p:spPr>
              <a:xfrm>
                <a:off x="4411160" y="1595622"/>
                <a:ext cx="736046" cy="774412"/>
              </a:xfrm>
              <a:custGeom>
                <a:rect b="b" l="l" r="r" t="t"/>
                <a:pathLst>
                  <a:path extrusionOk="0" h="774412" w="736046">
                    <a:moveTo>
                      <a:pt x="681753" y="774413"/>
                    </a:moveTo>
                    <a:cubicBezTo>
                      <a:pt x="663382" y="774413"/>
                      <a:pt x="645010" y="774361"/>
                      <a:pt x="626639" y="774361"/>
                    </a:cubicBezTo>
                    <a:cubicBezTo>
                      <a:pt x="572092" y="774722"/>
                      <a:pt x="202408" y="713022"/>
                      <a:pt x="70929" y="691254"/>
                    </a:cubicBezTo>
                    <a:cubicBezTo>
                      <a:pt x="-1063" y="679367"/>
                      <a:pt x="-14699" y="650601"/>
                      <a:pt x="14066" y="583241"/>
                    </a:cubicBezTo>
                    <a:cubicBezTo>
                      <a:pt x="73502" y="443889"/>
                      <a:pt x="132063" y="304177"/>
                      <a:pt x="191241" y="164670"/>
                    </a:cubicBezTo>
                    <a:cubicBezTo>
                      <a:pt x="210127" y="120106"/>
                      <a:pt x="220933" y="70757"/>
                      <a:pt x="255720" y="33757"/>
                    </a:cubicBezTo>
                    <a:lnTo>
                      <a:pt x="254382" y="35044"/>
                    </a:lnTo>
                    <a:cubicBezTo>
                      <a:pt x="278362" y="3551"/>
                      <a:pt x="311914" y="-3448"/>
                      <a:pt x="348090" y="1389"/>
                    </a:cubicBezTo>
                    <a:cubicBezTo>
                      <a:pt x="451677" y="15283"/>
                      <a:pt x="555111" y="30361"/>
                      <a:pt x="658750" y="44204"/>
                    </a:cubicBezTo>
                    <a:cubicBezTo>
                      <a:pt x="679643" y="46982"/>
                      <a:pt x="698683" y="55113"/>
                      <a:pt x="710827" y="74101"/>
                    </a:cubicBezTo>
                    <a:lnTo>
                      <a:pt x="709489" y="72763"/>
                    </a:lnTo>
                    <a:cubicBezTo>
                      <a:pt x="729661" y="90157"/>
                      <a:pt x="736248" y="112953"/>
                      <a:pt x="736042" y="138632"/>
                    </a:cubicBezTo>
                    <a:cubicBezTo>
                      <a:pt x="734498" y="331244"/>
                      <a:pt x="729970" y="523805"/>
                      <a:pt x="724001" y="716367"/>
                    </a:cubicBezTo>
                    <a:cubicBezTo>
                      <a:pt x="723074" y="744206"/>
                      <a:pt x="710107" y="765510"/>
                      <a:pt x="681753" y="774413"/>
                    </a:cubicBezTo>
                    <a:close/>
                  </a:path>
                </a:pathLst>
              </a:custGeom>
              <a:solidFill>
                <a:srgbClr val="13141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75"/>
              <p:cNvSpPr/>
              <p:nvPr/>
            </p:nvSpPr>
            <p:spPr>
              <a:xfrm>
                <a:off x="4724125" y="2446447"/>
                <a:ext cx="291457" cy="170082"/>
              </a:xfrm>
              <a:custGeom>
                <a:rect b="b" l="l" r="r" t="t"/>
                <a:pathLst>
                  <a:path extrusionOk="0" h="170082" w="291457">
                    <a:moveTo>
                      <a:pt x="90649" y="5"/>
                    </a:moveTo>
                    <a:cubicBezTo>
                      <a:pt x="132742" y="7775"/>
                      <a:pt x="182812" y="14259"/>
                      <a:pt x="231390" y="26763"/>
                    </a:cubicBezTo>
                    <a:cubicBezTo>
                      <a:pt x="274462" y="37827"/>
                      <a:pt x="300655" y="89184"/>
                      <a:pt x="288459" y="128293"/>
                    </a:cubicBezTo>
                    <a:cubicBezTo>
                      <a:pt x="278218" y="161072"/>
                      <a:pt x="239675" y="176253"/>
                      <a:pt x="194442" y="167762"/>
                    </a:cubicBezTo>
                    <a:cubicBezTo>
                      <a:pt x="153944" y="160198"/>
                      <a:pt x="113033" y="155103"/>
                      <a:pt x="72278" y="148928"/>
                    </a:cubicBezTo>
                    <a:cubicBezTo>
                      <a:pt x="44232" y="144657"/>
                      <a:pt x="25707" y="126337"/>
                      <a:pt x="11504" y="104210"/>
                    </a:cubicBezTo>
                    <a:cubicBezTo>
                      <a:pt x="-2750" y="82031"/>
                      <a:pt x="-4088" y="56558"/>
                      <a:pt x="9343" y="33865"/>
                    </a:cubicBezTo>
                    <a:cubicBezTo>
                      <a:pt x="25449" y="6591"/>
                      <a:pt x="53186" y="-201"/>
                      <a:pt x="90649" y="5"/>
                    </a:cubicBezTo>
                    <a:close/>
                  </a:path>
                </a:pathLst>
              </a:custGeom>
              <a:solidFill>
                <a:srgbClr val="FCFB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75"/>
              <p:cNvSpPr/>
              <p:nvPr/>
            </p:nvSpPr>
            <p:spPr>
              <a:xfrm>
                <a:off x="8960137" y="4120838"/>
                <a:ext cx="298265" cy="297023"/>
              </a:xfrm>
              <a:custGeom>
                <a:rect b="b" l="l" r="r" t="t"/>
                <a:pathLst>
                  <a:path extrusionOk="0" h="297023" w="298265">
                    <a:moveTo>
                      <a:pt x="54" y="297024"/>
                    </a:moveTo>
                    <a:cubicBezTo>
                      <a:pt x="54" y="247880"/>
                      <a:pt x="157" y="205220"/>
                      <a:pt x="2" y="162560"/>
                    </a:cubicBezTo>
                    <a:cubicBezTo>
                      <a:pt x="-49" y="151805"/>
                      <a:pt x="620" y="142440"/>
                      <a:pt x="12352" y="136830"/>
                    </a:cubicBezTo>
                    <a:cubicBezTo>
                      <a:pt x="106060" y="92164"/>
                      <a:pt x="199665" y="47188"/>
                      <a:pt x="298004" y="0"/>
                    </a:cubicBezTo>
                    <a:cubicBezTo>
                      <a:pt x="298004" y="47703"/>
                      <a:pt x="297592" y="90054"/>
                      <a:pt x="298261" y="132353"/>
                    </a:cubicBezTo>
                    <a:cubicBezTo>
                      <a:pt x="298467" y="145424"/>
                      <a:pt x="290800" y="150056"/>
                      <a:pt x="281177" y="154893"/>
                    </a:cubicBezTo>
                    <a:cubicBezTo>
                      <a:pt x="189579" y="201104"/>
                      <a:pt x="98084" y="247417"/>
                      <a:pt x="54" y="297024"/>
                    </a:cubicBezTo>
                    <a:close/>
                  </a:path>
                </a:pathLst>
              </a:custGeom>
              <a:solidFill>
                <a:srgbClr val="FEE14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75"/>
              <p:cNvSpPr/>
              <p:nvPr/>
            </p:nvSpPr>
            <p:spPr>
              <a:xfrm>
                <a:off x="10210077" y="3466480"/>
                <a:ext cx="302748" cy="296251"/>
              </a:xfrm>
              <a:custGeom>
                <a:rect b="b" l="l" r="r" t="t"/>
                <a:pathLst>
                  <a:path extrusionOk="0" h="296251" w="302748">
                    <a:moveTo>
                      <a:pt x="7011" y="296252"/>
                    </a:moveTo>
                    <a:cubicBezTo>
                      <a:pt x="5158" y="287401"/>
                      <a:pt x="4181" y="284931"/>
                      <a:pt x="4181" y="282461"/>
                    </a:cubicBezTo>
                    <a:cubicBezTo>
                      <a:pt x="4850" y="237125"/>
                      <a:pt x="-9199" y="183093"/>
                      <a:pt x="10767" y="149027"/>
                    </a:cubicBezTo>
                    <a:cubicBezTo>
                      <a:pt x="29395" y="117276"/>
                      <a:pt x="84046" y="106418"/>
                      <a:pt x="123207" y="87121"/>
                    </a:cubicBezTo>
                    <a:cubicBezTo>
                      <a:pt x="180841" y="58715"/>
                      <a:pt x="238836" y="30979"/>
                      <a:pt x="302749" y="0"/>
                    </a:cubicBezTo>
                    <a:cubicBezTo>
                      <a:pt x="302749" y="47754"/>
                      <a:pt x="302749" y="90929"/>
                      <a:pt x="302749" y="134155"/>
                    </a:cubicBezTo>
                    <a:cubicBezTo>
                      <a:pt x="302749" y="142491"/>
                      <a:pt x="300073" y="147637"/>
                      <a:pt x="291582" y="151857"/>
                    </a:cubicBezTo>
                    <a:cubicBezTo>
                      <a:pt x="197462" y="199200"/>
                      <a:pt x="103600" y="247160"/>
                      <a:pt x="7011" y="296252"/>
                    </a:cubicBezTo>
                    <a:close/>
                  </a:path>
                </a:pathLst>
              </a:custGeom>
              <a:solidFill>
                <a:srgbClr val="FEDC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75"/>
              <p:cNvSpPr/>
              <p:nvPr/>
            </p:nvSpPr>
            <p:spPr>
              <a:xfrm>
                <a:off x="4510402" y="1674887"/>
                <a:ext cx="566507" cy="617361"/>
              </a:xfrm>
              <a:custGeom>
                <a:rect b="b" l="l" r="r" t="t"/>
                <a:pathLst>
                  <a:path extrusionOk="0" h="617361" w="566507">
                    <a:moveTo>
                      <a:pt x="557552" y="543651"/>
                    </a:moveTo>
                    <a:cubicBezTo>
                      <a:pt x="557141" y="602366"/>
                      <a:pt x="532801" y="624185"/>
                      <a:pt x="474034" y="615540"/>
                    </a:cubicBezTo>
                    <a:cubicBezTo>
                      <a:pt x="349965" y="597323"/>
                      <a:pt x="73988" y="554252"/>
                      <a:pt x="60043" y="551473"/>
                    </a:cubicBezTo>
                    <a:cubicBezTo>
                      <a:pt x="556" y="539586"/>
                      <a:pt x="-12567" y="514576"/>
                      <a:pt x="11156" y="458023"/>
                    </a:cubicBezTo>
                    <a:cubicBezTo>
                      <a:pt x="66063" y="327316"/>
                      <a:pt x="121176" y="196660"/>
                      <a:pt x="176444" y="66107"/>
                    </a:cubicBezTo>
                    <a:cubicBezTo>
                      <a:pt x="195227" y="21749"/>
                      <a:pt x="234953" y="-4546"/>
                      <a:pt x="275503" y="651"/>
                    </a:cubicBezTo>
                    <a:cubicBezTo>
                      <a:pt x="299895" y="3790"/>
                      <a:pt x="435491" y="25455"/>
                      <a:pt x="479231" y="30292"/>
                    </a:cubicBezTo>
                    <a:cubicBezTo>
                      <a:pt x="539747" y="36981"/>
                      <a:pt x="566455" y="65644"/>
                      <a:pt x="566506" y="126830"/>
                    </a:cubicBezTo>
                    <a:cubicBezTo>
                      <a:pt x="566609" y="142422"/>
                      <a:pt x="558324" y="420303"/>
                      <a:pt x="557552" y="543651"/>
                    </a:cubicBezTo>
                    <a:close/>
                  </a:path>
                </a:pathLst>
              </a:custGeom>
              <a:solidFill>
                <a:srgbClr val="ACDF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75"/>
              <p:cNvSpPr/>
              <p:nvPr/>
            </p:nvSpPr>
            <p:spPr>
              <a:xfrm>
                <a:off x="4734442" y="2456554"/>
                <a:ext cx="272596" cy="149267"/>
              </a:xfrm>
              <a:custGeom>
                <a:rect b="b" l="l" r="r" t="t"/>
                <a:pathLst>
                  <a:path extrusionOk="0" h="149267" w="272596">
                    <a:moveTo>
                      <a:pt x="200953" y="149010"/>
                    </a:moveTo>
                    <a:cubicBezTo>
                      <a:pt x="154073" y="142423"/>
                      <a:pt x="110281" y="137535"/>
                      <a:pt x="67004" y="129816"/>
                    </a:cubicBezTo>
                    <a:cubicBezTo>
                      <a:pt x="40348" y="125082"/>
                      <a:pt x="20278" y="108512"/>
                      <a:pt x="7722" y="84017"/>
                    </a:cubicBezTo>
                    <a:cubicBezTo>
                      <a:pt x="-2415" y="64102"/>
                      <a:pt x="-3341" y="43724"/>
                      <a:pt x="9575" y="24993"/>
                    </a:cubicBezTo>
                    <a:cubicBezTo>
                      <a:pt x="23263" y="5130"/>
                      <a:pt x="44876" y="-2178"/>
                      <a:pt x="67261" y="550"/>
                    </a:cubicBezTo>
                    <a:cubicBezTo>
                      <a:pt x="113317" y="6159"/>
                      <a:pt x="159065" y="14135"/>
                      <a:pt x="204812" y="22214"/>
                    </a:cubicBezTo>
                    <a:cubicBezTo>
                      <a:pt x="221382" y="25147"/>
                      <a:pt x="236820" y="32352"/>
                      <a:pt x="248758" y="45062"/>
                    </a:cubicBezTo>
                    <a:cubicBezTo>
                      <a:pt x="268622" y="66161"/>
                      <a:pt x="280252" y="89420"/>
                      <a:pt x="266821" y="118649"/>
                    </a:cubicBezTo>
                    <a:cubicBezTo>
                      <a:pt x="252772" y="149422"/>
                      <a:pt x="225756" y="150039"/>
                      <a:pt x="200953" y="149010"/>
                    </a:cubicBezTo>
                    <a:close/>
                  </a:path>
                </a:pathLst>
              </a:custGeom>
              <a:solidFill>
                <a:srgbClr val="2425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75"/>
              <p:cNvSpPr/>
              <p:nvPr/>
            </p:nvSpPr>
            <p:spPr>
              <a:xfrm>
                <a:off x="4701552" y="3365270"/>
                <a:ext cx="478698" cy="655347"/>
              </a:xfrm>
              <a:custGeom>
                <a:rect b="b" l="l" r="r" t="t"/>
                <a:pathLst>
                  <a:path extrusionOk="0" h="655347" w="478698">
                    <a:moveTo>
                      <a:pt x="293778" y="463725"/>
                    </a:moveTo>
                    <a:cubicBezTo>
                      <a:pt x="277711" y="467431"/>
                      <a:pt x="258337" y="480312"/>
                      <a:pt x="239194" y="470586"/>
                    </a:cubicBezTo>
                    <a:cubicBezTo>
                      <a:pt x="230549" y="497242"/>
                      <a:pt x="215111" y="524052"/>
                      <a:pt x="215471" y="550605"/>
                    </a:cubicBezTo>
                    <a:cubicBezTo>
                      <a:pt x="215729" y="570520"/>
                      <a:pt x="245318" y="560897"/>
                      <a:pt x="258131" y="564962"/>
                    </a:cubicBezTo>
                    <a:cubicBezTo>
                      <a:pt x="292146" y="567535"/>
                      <a:pt x="320140" y="559508"/>
                      <a:pt x="345200" y="542269"/>
                    </a:cubicBezTo>
                    <a:cubicBezTo>
                      <a:pt x="351839" y="537740"/>
                      <a:pt x="364909" y="532852"/>
                      <a:pt x="357602" y="522251"/>
                    </a:cubicBezTo>
                    <a:cubicBezTo>
                      <a:pt x="342988" y="501153"/>
                      <a:pt x="329505" y="473519"/>
                      <a:pt x="308613" y="464256"/>
                    </a:cubicBezTo>
                    <a:cubicBezTo>
                      <a:pt x="304123" y="462275"/>
                      <a:pt x="299134" y="462490"/>
                      <a:pt x="293778" y="463725"/>
                    </a:cubicBezTo>
                    <a:close/>
                    <a:moveTo>
                      <a:pt x="164475" y="378474"/>
                    </a:moveTo>
                    <a:cubicBezTo>
                      <a:pt x="135657" y="377805"/>
                      <a:pt x="106428" y="387273"/>
                      <a:pt x="77817" y="394117"/>
                    </a:cubicBezTo>
                    <a:cubicBezTo>
                      <a:pt x="67113" y="396690"/>
                      <a:pt x="71848" y="406622"/>
                      <a:pt x="74987" y="413209"/>
                    </a:cubicBezTo>
                    <a:cubicBezTo>
                      <a:pt x="94696" y="454788"/>
                      <a:pt x="116566" y="494824"/>
                      <a:pt x="157425" y="525133"/>
                    </a:cubicBezTo>
                    <a:cubicBezTo>
                      <a:pt x="167717" y="489317"/>
                      <a:pt x="178883" y="456640"/>
                      <a:pt x="186191" y="423140"/>
                    </a:cubicBezTo>
                    <a:cubicBezTo>
                      <a:pt x="190204" y="404667"/>
                      <a:pt x="187837" y="378988"/>
                      <a:pt x="164475" y="378474"/>
                    </a:cubicBezTo>
                    <a:close/>
                    <a:moveTo>
                      <a:pt x="399668" y="326165"/>
                    </a:moveTo>
                    <a:cubicBezTo>
                      <a:pt x="392443" y="326927"/>
                      <a:pt x="382804" y="329060"/>
                      <a:pt x="369952" y="331903"/>
                    </a:cubicBezTo>
                    <a:cubicBezTo>
                      <a:pt x="325491" y="341783"/>
                      <a:pt x="312575" y="376930"/>
                      <a:pt x="340209" y="414495"/>
                    </a:cubicBezTo>
                    <a:cubicBezTo>
                      <a:pt x="357036" y="437343"/>
                      <a:pt x="374892" y="459471"/>
                      <a:pt x="395116" y="485561"/>
                    </a:cubicBezTo>
                    <a:cubicBezTo>
                      <a:pt x="413384" y="445577"/>
                      <a:pt x="420949" y="412489"/>
                      <a:pt x="421103" y="374100"/>
                    </a:cubicBezTo>
                    <a:cubicBezTo>
                      <a:pt x="421296" y="333923"/>
                      <a:pt x="421344" y="323878"/>
                      <a:pt x="399668" y="326165"/>
                    </a:cubicBezTo>
                    <a:close/>
                    <a:moveTo>
                      <a:pt x="70406" y="163219"/>
                    </a:moveTo>
                    <a:cubicBezTo>
                      <a:pt x="54248" y="197234"/>
                      <a:pt x="48073" y="228058"/>
                      <a:pt x="46992" y="260374"/>
                    </a:cubicBezTo>
                    <a:cubicBezTo>
                      <a:pt x="44522" y="333755"/>
                      <a:pt x="44317" y="333755"/>
                      <a:pt x="113838" y="321559"/>
                    </a:cubicBezTo>
                    <a:cubicBezTo>
                      <a:pt x="120219" y="320427"/>
                      <a:pt x="126497" y="318678"/>
                      <a:pt x="132775" y="317237"/>
                    </a:cubicBezTo>
                    <a:cubicBezTo>
                      <a:pt x="167716" y="309106"/>
                      <a:pt x="173017" y="294698"/>
                      <a:pt x="150632" y="265366"/>
                    </a:cubicBezTo>
                    <a:cubicBezTo>
                      <a:pt x="125571" y="232535"/>
                      <a:pt x="99635" y="200321"/>
                      <a:pt x="70406" y="163219"/>
                    </a:cubicBezTo>
                    <a:close/>
                    <a:moveTo>
                      <a:pt x="331563" y="136460"/>
                    </a:moveTo>
                    <a:cubicBezTo>
                      <a:pt x="321117" y="173820"/>
                      <a:pt x="310465" y="207577"/>
                      <a:pt x="302489" y="241900"/>
                    </a:cubicBezTo>
                    <a:cubicBezTo>
                      <a:pt x="296262" y="268762"/>
                      <a:pt x="312626" y="283325"/>
                      <a:pt x="339848" y="277922"/>
                    </a:cubicBezTo>
                    <a:cubicBezTo>
                      <a:pt x="361204" y="273702"/>
                      <a:pt x="382611" y="269689"/>
                      <a:pt x="405459" y="265314"/>
                    </a:cubicBezTo>
                    <a:cubicBezTo>
                      <a:pt x="391462" y="216428"/>
                      <a:pt x="368048" y="175003"/>
                      <a:pt x="331563" y="136460"/>
                    </a:cubicBezTo>
                    <a:close/>
                    <a:moveTo>
                      <a:pt x="202915" y="73474"/>
                    </a:moveTo>
                    <a:cubicBezTo>
                      <a:pt x="171421" y="73731"/>
                      <a:pt x="145126" y="82994"/>
                      <a:pt x="121300" y="99924"/>
                    </a:cubicBezTo>
                    <a:cubicBezTo>
                      <a:pt x="115176" y="104298"/>
                      <a:pt x="106222" y="107952"/>
                      <a:pt x="113581" y="117523"/>
                    </a:cubicBezTo>
                    <a:cubicBezTo>
                      <a:pt x="135709" y="146289"/>
                      <a:pt x="156138" y="176804"/>
                      <a:pt x="181507" y="202431"/>
                    </a:cubicBezTo>
                    <a:cubicBezTo>
                      <a:pt x="194372" y="215450"/>
                      <a:pt x="204201" y="184781"/>
                      <a:pt x="220977" y="189000"/>
                    </a:cubicBezTo>
                    <a:cubicBezTo>
                      <a:pt x="225917" y="190235"/>
                      <a:pt x="231269" y="189721"/>
                      <a:pt x="236363" y="190595"/>
                    </a:cubicBezTo>
                    <a:cubicBezTo>
                      <a:pt x="241149" y="191419"/>
                      <a:pt x="247273" y="195073"/>
                      <a:pt x="249331" y="188434"/>
                    </a:cubicBezTo>
                    <a:cubicBezTo>
                      <a:pt x="258799" y="157713"/>
                      <a:pt x="279280" y="124830"/>
                      <a:pt x="270326" y="95962"/>
                    </a:cubicBezTo>
                    <a:cubicBezTo>
                      <a:pt x="263842" y="75069"/>
                      <a:pt x="226895" y="74452"/>
                      <a:pt x="202915" y="73474"/>
                    </a:cubicBezTo>
                    <a:close/>
                    <a:moveTo>
                      <a:pt x="226191" y="770"/>
                    </a:moveTo>
                    <a:cubicBezTo>
                      <a:pt x="337316" y="11236"/>
                      <a:pt x="441234" y="127261"/>
                      <a:pt x="470727" y="284191"/>
                    </a:cubicBezTo>
                    <a:cubicBezTo>
                      <a:pt x="504432" y="463538"/>
                      <a:pt x="428164" y="628396"/>
                      <a:pt x="300377" y="652411"/>
                    </a:cubicBezTo>
                    <a:cubicBezTo>
                      <a:pt x="172591" y="676426"/>
                      <a:pt x="41677" y="550505"/>
                      <a:pt x="7971" y="371157"/>
                    </a:cubicBezTo>
                    <a:cubicBezTo>
                      <a:pt x="-25734" y="191809"/>
                      <a:pt x="50534" y="26951"/>
                      <a:pt x="178320" y="2936"/>
                    </a:cubicBezTo>
                    <a:cubicBezTo>
                      <a:pt x="194294" y="-66"/>
                      <a:pt x="210316" y="-725"/>
                      <a:pt x="226191" y="7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75"/>
              <p:cNvSpPr/>
              <p:nvPr/>
            </p:nvSpPr>
            <p:spPr>
              <a:xfrm rot="-638615">
                <a:off x="7520576" y="3900749"/>
                <a:ext cx="470856" cy="660845"/>
              </a:xfrm>
              <a:custGeom>
                <a:rect b="b" l="l" r="r" t="t"/>
                <a:pathLst>
                  <a:path extrusionOk="0" h="660845" w="470856">
                    <a:moveTo>
                      <a:pt x="263789" y="474121"/>
                    </a:moveTo>
                    <a:cubicBezTo>
                      <a:pt x="247314" y="474794"/>
                      <a:pt x="225894" y="483875"/>
                      <a:pt x="208877" y="470781"/>
                    </a:cubicBezTo>
                    <a:cubicBezTo>
                      <a:pt x="195458" y="495382"/>
                      <a:pt x="175333" y="518879"/>
                      <a:pt x="170783" y="545042"/>
                    </a:cubicBezTo>
                    <a:cubicBezTo>
                      <a:pt x="167357" y="564661"/>
                      <a:pt x="198215" y="560669"/>
                      <a:pt x="210057" y="567031"/>
                    </a:cubicBezTo>
                    <a:cubicBezTo>
                      <a:pt x="243012" y="575842"/>
                      <a:pt x="272007" y="573124"/>
                      <a:pt x="299821" y="560810"/>
                    </a:cubicBezTo>
                    <a:cubicBezTo>
                      <a:pt x="307181" y="557586"/>
                      <a:pt x="320929" y="555195"/>
                      <a:pt x="315705" y="543427"/>
                    </a:cubicBezTo>
                    <a:cubicBezTo>
                      <a:pt x="305240" y="519993"/>
                      <a:pt x="297093" y="490344"/>
                      <a:pt x="278271" y="477381"/>
                    </a:cubicBezTo>
                    <a:cubicBezTo>
                      <a:pt x="274224" y="474605"/>
                      <a:pt x="269281" y="473896"/>
                      <a:pt x="263789" y="474121"/>
                    </a:cubicBezTo>
                    <a:close/>
                    <a:moveTo>
                      <a:pt x="152457" y="366453"/>
                    </a:moveTo>
                    <a:cubicBezTo>
                      <a:pt x="124258" y="360473"/>
                      <a:pt x="93783" y="364380"/>
                      <a:pt x="64400" y="365821"/>
                    </a:cubicBezTo>
                    <a:cubicBezTo>
                      <a:pt x="53405" y="366373"/>
                      <a:pt x="56224" y="377009"/>
                      <a:pt x="58093" y="384062"/>
                    </a:cubicBezTo>
                    <a:cubicBezTo>
                      <a:pt x="69783" y="428566"/>
                      <a:pt x="83882" y="471952"/>
                      <a:pt x="118440" y="509287"/>
                    </a:cubicBezTo>
                    <a:cubicBezTo>
                      <a:pt x="135220" y="475997"/>
                      <a:pt x="152180" y="445935"/>
                      <a:pt x="165549" y="414362"/>
                    </a:cubicBezTo>
                    <a:cubicBezTo>
                      <a:pt x="172906" y="396948"/>
                      <a:pt x="175322" y="371273"/>
                      <a:pt x="152457" y="366453"/>
                    </a:cubicBezTo>
                    <a:close/>
                    <a:moveTo>
                      <a:pt x="393315" y="358493"/>
                    </a:moveTo>
                    <a:cubicBezTo>
                      <a:pt x="386073" y="357909"/>
                      <a:pt x="376206" y="358224"/>
                      <a:pt x="363050" y="358644"/>
                    </a:cubicBezTo>
                    <a:cubicBezTo>
                      <a:pt x="317530" y="360143"/>
                      <a:pt x="298344" y="392299"/>
                      <a:pt x="318564" y="434322"/>
                    </a:cubicBezTo>
                    <a:cubicBezTo>
                      <a:pt x="330882" y="459885"/>
                      <a:pt x="344344" y="484930"/>
                      <a:pt x="359401" y="514306"/>
                    </a:cubicBezTo>
                    <a:cubicBezTo>
                      <a:pt x="384739" y="478384"/>
                      <a:pt x="398235" y="447252"/>
                      <a:pt x="405527" y="409563"/>
                    </a:cubicBezTo>
                    <a:cubicBezTo>
                      <a:pt x="413138" y="370113"/>
                      <a:pt x="415040" y="360249"/>
                      <a:pt x="393315" y="358493"/>
                    </a:cubicBezTo>
                    <a:close/>
                    <a:moveTo>
                      <a:pt x="99763" y="137527"/>
                    </a:moveTo>
                    <a:cubicBezTo>
                      <a:pt x="77601" y="167973"/>
                      <a:pt x="65889" y="197135"/>
                      <a:pt x="58809" y="228686"/>
                    </a:cubicBezTo>
                    <a:cubicBezTo>
                      <a:pt x="42827" y="300349"/>
                      <a:pt x="42625" y="300311"/>
                      <a:pt x="113203" y="301166"/>
                    </a:cubicBezTo>
                    <a:cubicBezTo>
                      <a:pt x="119683" y="301231"/>
                      <a:pt x="126176" y="300671"/>
                      <a:pt x="132612" y="300415"/>
                    </a:cubicBezTo>
                    <a:cubicBezTo>
                      <a:pt x="168454" y="298878"/>
                      <a:pt x="176325" y="285696"/>
                      <a:pt x="159743" y="252734"/>
                    </a:cubicBezTo>
                    <a:cubicBezTo>
                      <a:pt x="141177" y="215840"/>
                      <a:pt x="121637" y="179389"/>
                      <a:pt x="99763" y="137527"/>
                    </a:cubicBezTo>
                    <a:close/>
                    <a:moveTo>
                      <a:pt x="361421" y="159474"/>
                    </a:moveTo>
                    <a:cubicBezTo>
                      <a:pt x="344254" y="194261"/>
                      <a:pt x="327500" y="225461"/>
                      <a:pt x="313372" y="257731"/>
                    </a:cubicBezTo>
                    <a:cubicBezTo>
                      <a:pt x="302291" y="282979"/>
                      <a:pt x="315684" y="300314"/>
                      <a:pt x="343435" y="300032"/>
                    </a:cubicBezTo>
                    <a:cubicBezTo>
                      <a:pt x="365203" y="299830"/>
                      <a:pt x="386983" y="299839"/>
                      <a:pt x="410246" y="299760"/>
                    </a:cubicBezTo>
                    <a:cubicBezTo>
                      <a:pt x="405519" y="249129"/>
                      <a:pt x="390159" y="204092"/>
                      <a:pt x="361421" y="159474"/>
                    </a:cubicBezTo>
                    <a:close/>
                    <a:moveTo>
                      <a:pt x="246568" y="73799"/>
                    </a:moveTo>
                    <a:cubicBezTo>
                      <a:pt x="215620" y="68246"/>
                      <a:pt x="188016" y="72482"/>
                      <a:pt x="161473" y="84720"/>
                    </a:cubicBezTo>
                    <a:cubicBezTo>
                      <a:pt x="154646" y="87888"/>
                      <a:pt x="145171" y="89825"/>
                      <a:pt x="150636" y="100591"/>
                    </a:cubicBezTo>
                    <a:cubicBezTo>
                      <a:pt x="167069" y="132949"/>
                      <a:pt x="181511" y="166713"/>
                      <a:pt x="201711" y="196584"/>
                    </a:cubicBezTo>
                    <a:cubicBezTo>
                      <a:pt x="211950" y="211756"/>
                      <a:pt x="227274" y="183429"/>
                      <a:pt x="242982" y="190674"/>
                    </a:cubicBezTo>
                    <a:cubicBezTo>
                      <a:pt x="247609" y="192800"/>
                      <a:pt x="252964" y="193283"/>
                      <a:pt x="257809" y="195084"/>
                    </a:cubicBezTo>
                    <a:cubicBezTo>
                      <a:pt x="262361" y="196777"/>
                      <a:pt x="267703" y="201499"/>
                      <a:pt x="270953" y="195355"/>
                    </a:cubicBezTo>
                    <a:cubicBezTo>
                      <a:pt x="285932" y="166911"/>
                      <a:pt x="312134" y="138377"/>
                      <a:pt x="308666" y="108351"/>
                    </a:cubicBezTo>
                    <a:cubicBezTo>
                      <a:pt x="306154" y="86620"/>
                      <a:pt x="269954" y="79190"/>
                      <a:pt x="246568" y="73799"/>
                    </a:cubicBezTo>
                    <a:close/>
                    <a:moveTo>
                      <a:pt x="282875" y="6713"/>
                    </a:moveTo>
                    <a:cubicBezTo>
                      <a:pt x="390156" y="37524"/>
                      <a:pt x="470856" y="170746"/>
                      <a:pt x="470856" y="330423"/>
                    </a:cubicBezTo>
                    <a:cubicBezTo>
                      <a:pt x="470856" y="512910"/>
                      <a:pt x="365452" y="660845"/>
                      <a:pt x="235428" y="660845"/>
                    </a:cubicBezTo>
                    <a:cubicBezTo>
                      <a:pt x="105405" y="660845"/>
                      <a:pt x="0" y="512910"/>
                      <a:pt x="0" y="330423"/>
                    </a:cubicBezTo>
                    <a:cubicBezTo>
                      <a:pt x="0" y="147935"/>
                      <a:pt x="105405" y="0"/>
                      <a:pt x="235428" y="0"/>
                    </a:cubicBezTo>
                    <a:cubicBezTo>
                      <a:pt x="251681" y="0"/>
                      <a:pt x="267549" y="2311"/>
                      <a:pt x="282875" y="67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75"/>
              <p:cNvSpPr/>
              <p:nvPr/>
            </p:nvSpPr>
            <p:spPr>
              <a:xfrm>
                <a:off x="8056924" y="1695967"/>
                <a:ext cx="848411" cy="2704964"/>
              </a:xfrm>
              <a:custGeom>
                <a:rect b="b" l="l" r="r" t="t"/>
                <a:pathLst>
                  <a:path extrusionOk="0" h="2704964" w="848411">
                    <a:moveTo>
                      <a:pt x="802716" y="2269155"/>
                    </a:moveTo>
                    <a:lnTo>
                      <a:pt x="45696" y="2704965"/>
                    </a:lnTo>
                    <a:cubicBezTo>
                      <a:pt x="20430" y="2704965"/>
                      <a:pt x="0" y="2684484"/>
                      <a:pt x="0" y="2659269"/>
                    </a:cubicBezTo>
                    <a:lnTo>
                      <a:pt x="0" y="481506"/>
                    </a:lnTo>
                    <a:cubicBezTo>
                      <a:pt x="0" y="456239"/>
                      <a:pt x="20481" y="435810"/>
                      <a:pt x="45696" y="435810"/>
                    </a:cubicBezTo>
                    <a:lnTo>
                      <a:pt x="802716" y="0"/>
                    </a:lnTo>
                    <a:cubicBezTo>
                      <a:pt x="827982" y="0"/>
                      <a:pt x="848412" y="20481"/>
                      <a:pt x="848412" y="45696"/>
                    </a:cubicBezTo>
                    <a:lnTo>
                      <a:pt x="848412" y="2223459"/>
                    </a:lnTo>
                    <a:cubicBezTo>
                      <a:pt x="848412" y="2248674"/>
                      <a:pt x="827982" y="2269155"/>
                      <a:pt x="802716" y="2269155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75"/>
              <p:cNvSpPr/>
              <p:nvPr/>
            </p:nvSpPr>
            <p:spPr>
              <a:xfrm>
                <a:off x="5421085" y="1439767"/>
                <a:ext cx="3259254" cy="607535"/>
              </a:xfrm>
              <a:custGeom>
                <a:rect b="b" l="l" r="r" t="t"/>
                <a:pathLst>
                  <a:path extrusionOk="0" h="607535" w="3259254">
                    <a:moveTo>
                      <a:pt x="3232666" y="607206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082"/>
                      <a:pt x="3245016" y="609315"/>
                      <a:pt x="3232666" y="607206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75"/>
              <p:cNvSpPr/>
              <p:nvPr/>
            </p:nvSpPr>
            <p:spPr>
              <a:xfrm>
                <a:off x="5421085" y="1820772"/>
                <a:ext cx="3259254" cy="607498"/>
              </a:xfrm>
              <a:custGeom>
                <a:rect b="b" l="l" r="r" t="t"/>
                <a:pathLst>
                  <a:path extrusionOk="0" h="607498" w="3259254">
                    <a:moveTo>
                      <a:pt x="3232666" y="607154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5"/>
                    </a:cubicBezTo>
                    <a:lnTo>
                      <a:pt x="345" y="18715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082"/>
                      <a:pt x="3245016" y="609315"/>
                      <a:pt x="3232666" y="607154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75"/>
              <p:cNvSpPr/>
              <p:nvPr/>
            </p:nvSpPr>
            <p:spPr>
              <a:xfrm>
                <a:off x="5421085" y="2201778"/>
                <a:ext cx="3259203" cy="607498"/>
              </a:xfrm>
              <a:custGeom>
                <a:rect b="b" l="l" r="r" t="t"/>
                <a:pathLst>
                  <a:path extrusionOk="0" h="607498" w="3259203">
                    <a:moveTo>
                      <a:pt x="3232666" y="607154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4"/>
                    </a:cubicBezTo>
                    <a:lnTo>
                      <a:pt x="3240488" y="562590"/>
                    </a:lnTo>
                    <a:cubicBezTo>
                      <a:pt x="3252786" y="564751"/>
                      <a:pt x="3261020" y="576484"/>
                      <a:pt x="3258859" y="588783"/>
                    </a:cubicBezTo>
                    <a:lnTo>
                      <a:pt x="3258859" y="588783"/>
                    </a:lnTo>
                    <a:cubicBezTo>
                      <a:pt x="3256697" y="601082"/>
                      <a:pt x="3245016" y="609315"/>
                      <a:pt x="3232666" y="607154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75"/>
              <p:cNvSpPr/>
              <p:nvPr/>
            </p:nvSpPr>
            <p:spPr>
              <a:xfrm>
                <a:off x="5421085" y="2582732"/>
                <a:ext cx="3259254" cy="607549"/>
              </a:xfrm>
              <a:custGeom>
                <a:rect b="b" l="l" r="r" t="t"/>
                <a:pathLst>
                  <a:path extrusionOk="0" h="607549" w="3259254">
                    <a:moveTo>
                      <a:pt x="3232666" y="607205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4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133"/>
                      <a:pt x="3245016" y="609367"/>
                      <a:pt x="3232666" y="607205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75"/>
              <p:cNvSpPr/>
              <p:nvPr/>
            </p:nvSpPr>
            <p:spPr>
              <a:xfrm>
                <a:off x="5421085" y="2963737"/>
                <a:ext cx="3259254" cy="607550"/>
              </a:xfrm>
              <a:custGeom>
                <a:rect b="b" l="l" r="r" t="t"/>
                <a:pathLst>
                  <a:path extrusionOk="0" h="607550" w="3259254">
                    <a:moveTo>
                      <a:pt x="3232666" y="607206"/>
                    </a:moveTo>
                    <a:lnTo>
                      <a:pt x="18715" y="44908"/>
                    </a:lnTo>
                    <a:cubicBezTo>
                      <a:pt x="6417" y="42747"/>
                      <a:pt x="-1817" y="31014"/>
                      <a:pt x="345" y="18716"/>
                    </a:cubicBezTo>
                    <a:lnTo>
                      <a:pt x="345" y="18716"/>
                    </a:lnTo>
                    <a:cubicBezTo>
                      <a:pt x="2506" y="6417"/>
                      <a:pt x="14239" y="-1817"/>
                      <a:pt x="26537" y="345"/>
                    </a:cubicBezTo>
                    <a:lnTo>
                      <a:pt x="3240539" y="562642"/>
                    </a:lnTo>
                    <a:cubicBezTo>
                      <a:pt x="3252838" y="564803"/>
                      <a:pt x="3261071" y="576536"/>
                      <a:pt x="3258910" y="588835"/>
                    </a:cubicBezTo>
                    <a:lnTo>
                      <a:pt x="3258910" y="588835"/>
                    </a:lnTo>
                    <a:cubicBezTo>
                      <a:pt x="3256697" y="601133"/>
                      <a:pt x="3245016" y="609367"/>
                      <a:pt x="3232666" y="607206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75"/>
              <p:cNvSpPr/>
              <p:nvPr/>
            </p:nvSpPr>
            <p:spPr>
              <a:xfrm>
                <a:off x="10497593" y="1187548"/>
                <a:ext cx="51151" cy="2037484"/>
              </a:xfrm>
              <a:custGeom>
                <a:rect b="b" l="l" r="r" t="t"/>
                <a:pathLst>
                  <a:path extrusionOk="0" h="2037484" w="51151">
                    <a:moveTo>
                      <a:pt x="25575" y="2037484"/>
                    </a:moveTo>
                    <a:lnTo>
                      <a:pt x="25575" y="2037484"/>
                    </a:lnTo>
                    <a:cubicBezTo>
                      <a:pt x="11424" y="2037484"/>
                      <a:pt x="0" y="2026009"/>
                      <a:pt x="0" y="2011909"/>
                    </a:cubicBezTo>
                    <a:lnTo>
                      <a:pt x="0" y="25575"/>
                    </a:lnTo>
                    <a:cubicBezTo>
                      <a:pt x="0" y="11424"/>
                      <a:pt x="11475" y="0"/>
                      <a:pt x="25575" y="0"/>
                    </a:cubicBezTo>
                    <a:lnTo>
                      <a:pt x="25575" y="0"/>
                    </a:lnTo>
                    <a:cubicBezTo>
                      <a:pt x="39727" y="0"/>
                      <a:pt x="51151" y="11475"/>
                      <a:pt x="51151" y="25575"/>
                    </a:cubicBezTo>
                    <a:lnTo>
                      <a:pt x="51151" y="2011909"/>
                    </a:lnTo>
                    <a:cubicBezTo>
                      <a:pt x="51151" y="2026009"/>
                      <a:pt x="39676" y="2037484"/>
                      <a:pt x="25575" y="2037484"/>
                    </a:cubicBezTo>
                    <a:close/>
                  </a:path>
                </a:pathLst>
              </a:custGeom>
              <a:solidFill>
                <a:srgbClr val="AEAFA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75"/>
              <p:cNvSpPr/>
              <p:nvPr/>
            </p:nvSpPr>
            <p:spPr>
              <a:xfrm>
                <a:off x="8959419" y="2247715"/>
                <a:ext cx="668" cy="1680458"/>
              </a:xfrm>
              <a:custGeom>
                <a:rect b="b" l="l" r="r" t="t"/>
                <a:pathLst>
                  <a:path extrusionOk="0" h="1680458" w="668">
                    <a:moveTo>
                      <a:pt x="669" y="0"/>
                    </a:moveTo>
                    <a:lnTo>
                      <a:pt x="0" y="16804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75"/>
              <p:cNvSpPr/>
              <p:nvPr/>
            </p:nvSpPr>
            <p:spPr>
              <a:xfrm>
                <a:off x="8908269" y="1686293"/>
                <a:ext cx="51150" cy="2241881"/>
              </a:xfrm>
              <a:custGeom>
                <a:rect b="b" l="l" r="r" t="t"/>
                <a:pathLst>
                  <a:path extrusionOk="0" h="2241881" w="51150">
                    <a:moveTo>
                      <a:pt x="25575" y="2241881"/>
                    </a:moveTo>
                    <a:lnTo>
                      <a:pt x="25575" y="2241881"/>
                    </a:lnTo>
                    <a:cubicBezTo>
                      <a:pt x="11424" y="2241881"/>
                      <a:pt x="0" y="2230406"/>
                      <a:pt x="0" y="2216306"/>
                    </a:cubicBezTo>
                    <a:lnTo>
                      <a:pt x="0" y="25575"/>
                    </a:lnTo>
                    <a:cubicBezTo>
                      <a:pt x="0" y="11424"/>
                      <a:pt x="11475" y="0"/>
                      <a:pt x="25575" y="0"/>
                    </a:cubicBezTo>
                    <a:lnTo>
                      <a:pt x="25575" y="0"/>
                    </a:lnTo>
                    <a:cubicBezTo>
                      <a:pt x="39727" y="0"/>
                      <a:pt x="51151" y="11475"/>
                      <a:pt x="51151" y="25575"/>
                    </a:cubicBezTo>
                    <a:lnTo>
                      <a:pt x="51151" y="2216306"/>
                    </a:lnTo>
                    <a:cubicBezTo>
                      <a:pt x="51151" y="2230406"/>
                      <a:pt x="39675" y="2241881"/>
                      <a:pt x="25575" y="2241881"/>
                    </a:cubicBezTo>
                    <a:close/>
                  </a:path>
                </a:pathLst>
              </a:custGeom>
              <a:solidFill>
                <a:srgbClr val="AEAFA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0" name="Google Shape;1760;p75"/>
            <p:cNvGrpSpPr/>
            <p:nvPr/>
          </p:nvGrpSpPr>
          <p:grpSpPr>
            <a:xfrm>
              <a:off x="8971747" y="2286864"/>
              <a:ext cx="1272129" cy="1505053"/>
              <a:chOff x="10580418" y="4730331"/>
              <a:chExt cx="1272129" cy="1505053"/>
            </a:xfrm>
          </p:grpSpPr>
          <p:grpSp>
            <p:nvGrpSpPr>
              <p:cNvPr id="1761" name="Google Shape;1761;p75"/>
              <p:cNvGrpSpPr/>
              <p:nvPr/>
            </p:nvGrpSpPr>
            <p:grpSpPr>
              <a:xfrm>
                <a:off x="10878884" y="4796100"/>
                <a:ext cx="973663" cy="1155208"/>
                <a:chOff x="9257884" y="2378375"/>
                <a:chExt cx="973663" cy="1155208"/>
              </a:xfrm>
            </p:grpSpPr>
            <p:sp>
              <p:nvSpPr>
                <p:cNvPr id="1762" name="Google Shape;1762;p75"/>
                <p:cNvSpPr/>
                <p:nvPr/>
              </p:nvSpPr>
              <p:spPr>
                <a:xfrm>
                  <a:off x="9614549" y="2513195"/>
                  <a:ext cx="616998" cy="1020388"/>
                </a:xfrm>
                <a:custGeom>
                  <a:rect b="b" l="l" r="r" t="t"/>
                  <a:pathLst>
                    <a:path extrusionOk="0" h="1020388" w="616998">
                      <a:moveTo>
                        <a:pt x="607736" y="0"/>
                      </a:moveTo>
                      <a:lnTo>
                        <a:pt x="616999" y="749712"/>
                      </a:lnTo>
                      <a:lnTo>
                        <a:pt x="0" y="1020389"/>
                      </a:lnTo>
                      <a:lnTo>
                        <a:pt x="2007" y="191275"/>
                      </a:lnTo>
                      <a:close/>
                    </a:path>
                  </a:pathLst>
                </a:custGeom>
                <a:solidFill>
                  <a:srgbClr val="CEAE7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75"/>
                <p:cNvSpPr/>
                <p:nvPr/>
              </p:nvSpPr>
              <p:spPr>
                <a:xfrm>
                  <a:off x="9257884" y="2378375"/>
                  <a:ext cx="964401" cy="326660"/>
                </a:xfrm>
                <a:custGeom>
                  <a:rect b="b" l="l" r="r" t="t"/>
                  <a:pathLst>
                    <a:path extrusionOk="0" h="326660" w="964401">
                      <a:moveTo>
                        <a:pt x="964401" y="135386"/>
                      </a:moveTo>
                      <a:cubicBezTo>
                        <a:pt x="964401" y="135386"/>
                        <a:pt x="46519" y="-2937"/>
                        <a:pt x="33294" y="48"/>
                      </a:cubicBezTo>
                      <a:cubicBezTo>
                        <a:pt x="1286" y="7200"/>
                        <a:pt x="0" y="10288"/>
                        <a:pt x="0" y="10288"/>
                      </a:cubicBezTo>
                      <a:lnTo>
                        <a:pt x="978" y="263211"/>
                      </a:lnTo>
                      <a:lnTo>
                        <a:pt x="358672" y="326661"/>
                      </a:lnTo>
                      <a:lnTo>
                        <a:pt x="964401" y="135386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4" name="Google Shape;1764;p75"/>
                <p:cNvSpPr/>
                <p:nvPr/>
              </p:nvSpPr>
              <p:spPr>
                <a:xfrm>
                  <a:off x="9258862" y="2455560"/>
                  <a:ext cx="743794" cy="356839"/>
                </a:xfrm>
                <a:custGeom>
                  <a:rect b="b" l="l" r="r" t="t"/>
                  <a:pathLst>
                    <a:path extrusionOk="0" h="356839" w="743794">
                      <a:moveTo>
                        <a:pt x="52" y="0"/>
                      </a:moveTo>
                      <a:lnTo>
                        <a:pt x="743795" y="131273"/>
                      </a:lnTo>
                      <a:lnTo>
                        <a:pt x="737825" y="318637"/>
                      </a:lnTo>
                      <a:cubicBezTo>
                        <a:pt x="737825" y="318637"/>
                        <a:pt x="725886" y="318482"/>
                        <a:pt x="711067" y="327488"/>
                      </a:cubicBezTo>
                      <a:cubicBezTo>
                        <a:pt x="696195" y="336545"/>
                        <a:pt x="693416" y="361039"/>
                        <a:pt x="679573" y="353732"/>
                      </a:cubicBezTo>
                      <a:cubicBezTo>
                        <a:pt x="665782" y="346425"/>
                        <a:pt x="663775" y="343955"/>
                        <a:pt x="658475" y="351159"/>
                      </a:cubicBezTo>
                      <a:cubicBezTo>
                        <a:pt x="653175" y="358364"/>
                        <a:pt x="647874" y="356665"/>
                        <a:pt x="647874" y="356665"/>
                      </a:cubicBezTo>
                      <a:lnTo>
                        <a:pt x="638200" y="165802"/>
                      </a:lnTo>
                      <a:lnTo>
                        <a:pt x="0" y="61134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5" name="Google Shape;1765;p75"/>
                <p:cNvSpPr/>
                <p:nvPr/>
              </p:nvSpPr>
              <p:spPr>
                <a:xfrm>
                  <a:off x="9257884" y="2641586"/>
                  <a:ext cx="361811" cy="889527"/>
                </a:xfrm>
                <a:custGeom>
                  <a:rect b="b" l="l" r="r" t="t"/>
                  <a:pathLst>
                    <a:path extrusionOk="0" h="889527" w="361811">
                      <a:moveTo>
                        <a:pt x="361811" y="60979"/>
                      </a:moveTo>
                      <a:lnTo>
                        <a:pt x="359856" y="889528"/>
                      </a:lnTo>
                      <a:lnTo>
                        <a:pt x="0" y="842288"/>
                      </a:lnTo>
                      <a:lnTo>
                        <a:pt x="978" y="0"/>
                      </a:lnTo>
                      <a:close/>
                    </a:path>
                  </a:pathLst>
                </a:custGeom>
                <a:solidFill>
                  <a:srgbClr val="C7A1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6" name="Google Shape;1766;p75"/>
              <p:cNvGrpSpPr/>
              <p:nvPr/>
            </p:nvGrpSpPr>
            <p:grpSpPr>
              <a:xfrm>
                <a:off x="10581679" y="5257655"/>
                <a:ext cx="465502" cy="977729"/>
                <a:chOff x="8960679" y="2839930"/>
                <a:chExt cx="465502" cy="977729"/>
              </a:xfrm>
            </p:grpSpPr>
            <p:sp>
              <p:nvSpPr>
                <p:cNvPr id="1767" name="Google Shape;1767;p75"/>
                <p:cNvSpPr/>
                <p:nvPr/>
              </p:nvSpPr>
              <p:spPr>
                <a:xfrm>
                  <a:off x="8960679" y="2863756"/>
                  <a:ext cx="465502" cy="953903"/>
                </a:xfrm>
                <a:custGeom>
                  <a:rect b="b" l="l" r="r" t="t"/>
                  <a:pathLst>
                    <a:path extrusionOk="0" h="953903" w="465502">
                      <a:moveTo>
                        <a:pt x="229046" y="72300"/>
                      </a:moveTo>
                      <a:lnTo>
                        <a:pt x="236610" y="73638"/>
                      </a:lnTo>
                      <a:lnTo>
                        <a:pt x="230641" y="261002"/>
                      </a:lnTo>
                      <a:cubicBezTo>
                        <a:pt x="230641" y="261002"/>
                        <a:pt x="218703" y="260848"/>
                        <a:pt x="203882" y="269853"/>
                      </a:cubicBezTo>
                      <a:cubicBezTo>
                        <a:pt x="189010" y="278910"/>
                        <a:pt x="186232" y="303405"/>
                        <a:pt x="172389" y="296098"/>
                      </a:cubicBezTo>
                      <a:cubicBezTo>
                        <a:pt x="158598" y="288790"/>
                        <a:pt x="156591" y="286320"/>
                        <a:pt x="151291" y="293525"/>
                      </a:cubicBezTo>
                      <a:cubicBezTo>
                        <a:pt x="145990" y="300729"/>
                        <a:pt x="140690" y="299031"/>
                        <a:pt x="140690" y="299031"/>
                      </a:cubicBezTo>
                      <a:lnTo>
                        <a:pt x="131016" y="108168"/>
                      </a:lnTo>
                      <a:lnTo>
                        <a:pt x="120775" y="106470"/>
                      </a:lnTo>
                      <a:lnTo>
                        <a:pt x="0" y="144601"/>
                      </a:lnTo>
                      <a:lnTo>
                        <a:pt x="0" y="953903"/>
                      </a:lnTo>
                      <a:lnTo>
                        <a:pt x="465502" y="749712"/>
                      </a:lnTo>
                      <a:lnTo>
                        <a:pt x="456239" y="0"/>
                      </a:lnTo>
                      <a:lnTo>
                        <a:pt x="455056" y="360"/>
                      </a:lnTo>
                      <a:cubicBezTo>
                        <a:pt x="455828" y="463"/>
                        <a:pt x="456239" y="566"/>
                        <a:pt x="456239" y="566"/>
                      </a:cubicBezTo>
                      <a:lnTo>
                        <a:pt x="229046" y="72300"/>
                      </a:lnTo>
                      <a:close/>
                    </a:path>
                  </a:pathLst>
                </a:custGeom>
                <a:solidFill>
                  <a:srgbClr val="CEAE7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75"/>
                <p:cNvSpPr/>
                <p:nvPr/>
              </p:nvSpPr>
              <p:spPr>
                <a:xfrm>
                  <a:off x="9079704" y="2839930"/>
                  <a:ext cx="336030" cy="95920"/>
                </a:xfrm>
                <a:custGeom>
                  <a:rect b="b" l="l" r="r" t="t"/>
                  <a:pathLst>
                    <a:path extrusionOk="0" h="95920" w="336030">
                      <a:moveTo>
                        <a:pt x="108888" y="95920"/>
                      </a:moveTo>
                      <a:lnTo>
                        <a:pt x="336030" y="24186"/>
                      </a:lnTo>
                      <a:cubicBezTo>
                        <a:pt x="326819" y="22796"/>
                        <a:pt x="263987" y="13328"/>
                        <a:pt x="174859" y="0"/>
                      </a:cubicBezTo>
                      <a:lnTo>
                        <a:pt x="0" y="76726"/>
                      </a:lnTo>
                      <a:lnTo>
                        <a:pt x="108888" y="95920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9" name="Google Shape;1769;p75"/>
                <p:cNvSpPr/>
                <p:nvPr/>
              </p:nvSpPr>
              <p:spPr>
                <a:xfrm>
                  <a:off x="8960730" y="2955457"/>
                  <a:ext cx="119591" cy="52334"/>
                </a:xfrm>
                <a:custGeom>
                  <a:rect b="b" l="l" r="r" t="t"/>
                  <a:pathLst>
                    <a:path extrusionOk="0" h="52334" w="119591">
                      <a:moveTo>
                        <a:pt x="0" y="13379"/>
                      </a:moveTo>
                      <a:lnTo>
                        <a:pt x="0" y="52334"/>
                      </a:lnTo>
                      <a:lnTo>
                        <a:pt x="119592" y="14614"/>
                      </a:lnTo>
                      <a:lnTo>
                        <a:pt x="30515" y="0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75"/>
                <p:cNvSpPr/>
                <p:nvPr/>
              </p:nvSpPr>
              <p:spPr>
                <a:xfrm>
                  <a:off x="9081505" y="2936057"/>
                  <a:ext cx="115835" cy="226893"/>
                </a:xfrm>
                <a:custGeom>
                  <a:rect b="b" l="l" r="r" t="t"/>
                  <a:pathLst>
                    <a:path extrusionOk="0" h="226893" w="115835">
                      <a:moveTo>
                        <a:pt x="10241" y="35867"/>
                      </a:moveTo>
                      <a:lnTo>
                        <a:pt x="19915" y="226730"/>
                      </a:lnTo>
                      <a:cubicBezTo>
                        <a:pt x="19915" y="226730"/>
                        <a:pt x="25215" y="228377"/>
                        <a:pt x="30516" y="221224"/>
                      </a:cubicBezTo>
                      <a:cubicBezTo>
                        <a:pt x="35816" y="214020"/>
                        <a:pt x="37823" y="216490"/>
                        <a:pt x="51614" y="223797"/>
                      </a:cubicBezTo>
                      <a:cubicBezTo>
                        <a:pt x="65457" y="231104"/>
                        <a:pt x="68235" y="206610"/>
                        <a:pt x="83107" y="197553"/>
                      </a:cubicBezTo>
                      <a:cubicBezTo>
                        <a:pt x="97979" y="188496"/>
                        <a:pt x="109866" y="188702"/>
                        <a:pt x="109866" y="188702"/>
                      </a:cubicBezTo>
                      <a:lnTo>
                        <a:pt x="115835" y="1338"/>
                      </a:lnTo>
                      <a:lnTo>
                        <a:pt x="108271" y="0"/>
                      </a:lnTo>
                      <a:lnTo>
                        <a:pt x="0" y="34169"/>
                      </a:lnTo>
                      <a:lnTo>
                        <a:pt x="10241" y="35867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75"/>
                <p:cNvSpPr/>
                <p:nvPr/>
              </p:nvSpPr>
              <p:spPr>
                <a:xfrm>
                  <a:off x="8991246" y="2916656"/>
                  <a:ext cx="197346" cy="53414"/>
                </a:xfrm>
                <a:custGeom>
                  <a:rect b="b" l="l" r="r" t="t"/>
                  <a:pathLst>
                    <a:path extrusionOk="0" h="53414" w="197346">
                      <a:moveTo>
                        <a:pt x="89076" y="53415"/>
                      </a:moveTo>
                      <a:lnTo>
                        <a:pt x="197347" y="19194"/>
                      </a:lnTo>
                      <a:lnTo>
                        <a:pt x="88459" y="0"/>
                      </a:lnTo>
                      <a:lnTo>
                        <a:pt x="0" y="38800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72" name="Google Shape;1772;p75"/>
              <p:cNvGrpSpPr/>
              <p:nvPr/>
            </p:nvGrpSpPr>
            <p:grpSpPr>
              <a:xfrm>
                <a:off x="10580418" y="4730331"/>
                <a:ext cx="311948" cy="649109"/>
                <a:chOff x="8959418" y="2312606"/>
                <a:chExt cx="311948" cy="649109"/>
              </a:xfrm>
            </p:grpSpPr>
            <p:sp>
              <p:nvSpPr>
                <p:cNvPr id="1773" name="Google Shape;1773;p75"/>
                <p:cNvSpPr/>
                <p:nvPr/>
              </p:nvSpPr>
              <p:spPr>
                <a:xfrm>
                  <a:off x="8959419" y="2357890"/>
                  <a:ext cx="311947" cy="603825"/>
                </a:xfrm>
                <a:custGeom>
                  <a:rect b="b" l="l" r="r" t="t"/>
                  <a:pathLst>
                    <a:path extrusionOk="0" h="603825" w="311947">
                      <a:moveTo>
                        <a:pt x="0" y="543978"/>
                      </a:moveTo>
                      <a:lnTo>
                        <a:pt x="118974" y="565025"/>
                      </a:lnTo>
                      <a:lnTo>
                        <a:pt x="30515" y="603825"/>
                      </a:lnTo>
                      <a:lnTo>
                        <a:pt x="0" y="598782"/>
                      </a:lnTo>
                      <a:close/>
                      <a:moveTo>
                        <a:pt x="161428" y="167243"/>
                      </a:moveTo>
                      <a:cubicBezTo>
                        <a:pt x="161428" y="167243"/>
                        <a:pt x="153813" y="167088"/>
                        <a:pt x="144292" y="172903"/>
                      </a:cubicBezTo>
                      <a:lnTo>
                        <a:pt x="143789" y="173504"/>
                      </a:lnTo>
                      <a:lnTo>
                        <a:pt x="144292" y="172904"/>
                      </a:lnTo>
                      <a:cubicBezTo>
                        <a:pt x="153812" y="167140"/>
                        <a:pt x="161428" y="167243"/>
                        <a:pt x="161428" y="167243"/>
                      </a:cubicBezTo>
                      <a:close/>
                      <a:moveTo>
                        <a:pt x="306029" y="0"/>
                      </a:moveTo>
                      <a:lnTo>
                        <a:pt x="311947" y="480374"/>
                      </a:lnTo>
                      <a:lnTo>
                        <a:pt x="293833" y="488299"/>
                      </a:lnTo>
                      <a:lnTo>
                        <a:pt x="293783" y="488292"/>
                      </a:lnTo>
                      <a:lnTo>
                        <a:pt x="119026" y="564973"/>
                      </a:lnTo>
                      <a:lnTo>
                        <a:pt x="0" y="543977"/>
                      </a:lnTo>
                      <a:lnTo>
                        <a:pt x="52" y="543977"/>
                      </a:lnTo>
                      <a:lnTo>
                        <a:pt x="52" y="444566"/>
                      </a:lnTo>
                      <a:lnTo>
                        <a:pt x="0" y="444558"/>
                      </a:lnTo>
                      <a:lnTo>
                        <a:pt x="0" y="97001"/>
                      </a:lnTo>
                      <a:lnTo>
                        <a:pt x="91032" y="68235"/>
                      </a:lnTo>
                      <a:lnTo>
                        <a:pt x="97618" y="69316"/>
                      </a:lnTo>
                      <a:lnTo>
                        <a:pt x="103794" y="191635"/>
                      </a:lnTo>
                      <a:lnTo>
                        <a:pt x="97619" y="69315"/>
                      </a:lnTo>
                      <a:lnTo>
                        <a:pt x="91032" y="68235"/>
                      </a:lnTo>
                      <a:lnTo>
                        <a:pt x="160399" y="46313"/>
                      </a:lnTo>
                      <a:lnTo>
                        <a:pt x="306029" y="360"/>
                      </a:lnTo>
                      <a:cubicBezTo>
                        <a:pt x="306029" y="360"/>
                        <a:pt x="305720" y="309"/>
                        <a:pt x="305257" y="257"/>
                      </a:cubicBezTo>
                      <a:close/>
                    </a:path>
                  </a:pathLst>
                </a:custGeom>
                <a:solidFill>
                  <a:srgbClr val="CEAE7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75"/>
                <p:cNvSpPr/>
                <p:nvPr/>
              </p:nvSpPr>
              <p:spPr>
                <a:xfrm>
                  <a:off x="8959418" y="2312606"/>
                  <a:ext cx="305206" cy="141873"/>
                </a:xfrm>
                <a:custGeom>
                  <a:rect b="b" l="l" r="r" t="t"/>
                  <a:pathLst>
                    <a:path extrusionOk="0" h="141873" w="305206">
                      <a:moveTo>
                        <a:pt x="0" y="0"/>
                      </a:moveTo>
                      <a:cubicBezTo>
                        <a:pt x="145785" y="21510"/>
                        <a:pt x="293936" y="43843"/>
                        <a:pt x="305206" y="45542"/>
                      </a:cubicBezTo>
                      <a:lnTo>
                        <a:pt x="159678" y="91495"/>
                      </a:lnTo>
                      <a:lnTo>
                        <a:pt x="90260" y="113365"/>
                      </a:lnTo>
                      <a:lnTo>
                        <a:pt x="0" y="141873"/>
                      </a:lnTo>
                      <a:lnTo>
                        <a:pt x="0" y="98596"/>
                      </a:lnTo>
                      <a:lnTo>
                        <a:pt x="0" y="63347"/>
                      </a:lnTo>
                      <a:lnTo>
                        <a:pt x="0" y="63295"/>
                      </a:lnTo>
                      <a:close/>
                    </a:path>
                  </a:pathLst>
                </a:custGeom>
                <a:solidFill>
                  <a:srgbClr val="B7802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75"/>
                <p:cNvSpPr/>
                <p:nvPr/>
              </p:nvSpPr>
              <p:spPr>
                <a:xfrm>
                  <a:off x="8959419" y="2375901"/>
                  <a:ext cx="165236" cy="173733"/>
                </a:xfrm>
                <a:custGeom>
                  <a:rect b="b" l="l" r="r" t="t"/>
                  <a:pathLst>
                    <a:path extrusionOk="0" h="173733" w="165236">
                      <a:moveTo>
                        <a:pt x="160399" y="28302"/>
                      </a:moveTo>
                      <a:lnTo>
                        <a:pt x="165236" y="29177"/>
                      </a:lnTo>
                      <a:lnTo>
                        <a:pt x="161428" y="149232"/>
                      </a:lnTo>
                      <a:cubicBezTo>
                        <a:pt x="161428" y="149232"/>
                        <a:pt x="153813" y="149077"/>
                        <a:pt x="144292" y="154892"/>
                      </a:cubicBezTo>
                      <a:cubicBezTo>
                        <a:pt x="134773" y="160707"/>
                        <a:pt x="132972" y="176402"/>
                        <a:pt x="124120" y="171720"/>
                      </a:cubicBezTo>
                      <a:cubicBezTo>
                        <a:pt x="115270" y="167037"/>
                        <a:pt x="113983" y="165493"/>
                        <a:pt x="110587" y="170073"/>
                      </a:cubicBezTo>
                      <a:cubicBezTo>
                        <a:pt x="107190" y="174704"/>
                        <a:pt x="103794" y="173624"/>
                        <a:pt x="103794" y="173624"/>
                      </a:cubicBezTo>
                      <a:lnTo>
                        <a:pt x="97619" y="51304"/>
                      </a:lnTo>
                      <a:lnTo>
                        <a:pt x="91032" y="50224"/>
                      </a:lnTo>
                      <a:close/>
                      <a:moveTo>
                        <a:pt x="0" y="0"/>
                      </a:moveTo>
                      <a:lnTo>
                        <a:pt x="159678" y="28200"/>
                      </a:lnTo>
                      <a:lnTo>
                        <a:pt x="90260" y="50070"/>
                      </a:lnTo>
                      <a:lnTo>
                        <a:pt x="0" y="35301"/>
                      </a:lnTo>
                      <a:close/>
                    </a:path>
                  </a:pathLst>
                </a:custGeom>
                <a:solidFill>
                  <a:srgbClr val="8B472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76" name="Google Shape;1776;p75"/>
          <p:cNvSpPr/>
          <p:nvPr/>
        </p:nvSpPr>
        <p:spPr>
          <a:xfrm>
            <a:off x="6038829" y="2867157"/>
            <a:ext cx="957571" cy="994702"/>
          </a:xfrm>
          <a:custGeom>
            <a:rect b="b" l="l" r="r" t="t"/>
            <a:pathLst>
              <a:path extrusionOk="0" h="1177215" w="1133271">
                <a:moveTo>
                  <a:pt x="362762" y="805056"/>
                </a:moveTo>
                <a:cubicBezTo>
                  <a:pt x="352479" y="804961"/>
                  <a:pt x="349908" y="808532"/>
                  <a:pt x="350146" y="818244"/>
                </a:cubicBezTo>
                <a:cubicBezTo>
                  <a:pt x="350717" y="844667"/>
                  <a:pt x="350336" y="871089"/>
                  <a:pt x="350336" y="897512"/>
                </a:cubicBezTo>
                <a:cubicBezTo>
                  <a:pt x="350336" y="923935"/>
                  <a:pt x="350717" y="950358"/>
                  <a:pt x="350193" y="976828"/>
                </a:cubicBezTo>
                <a:cubicBezTo>
                  <a:pt x="350003" y="986065"/>
                  <a:pt x="352955" y="988874"/>
                  <a:pt x="362143" y="988826"/>
                </a:cubicBezTo>
                <a:cubicBezTo>
                  <a:pt x="415513" y="988445"/>
                  <a:pt x="468929" y="988445"/>
                  <a:pt x="522347" y="988826"/>
                </a:cubicBezTo>
                <a:cubicBezTo>
                  <a:pt x="531725" y="988874"/>
                  <a:pt x="534296" y="985636"/>
                  <a:pt x="534249" y="976590"/>
                </a:cubicBezTo>
                <a:cubicBezTo>
                  <a:pt x="533916" y="923745"/>
                  <a:pt x="533868" y="870899"/>
                  <a:pt x="534296" y="818054"/>
                </a:cubicBezTo>
                <a:cubicBezTo>
                  <a:pt x="534391" y="807913"/>
                  <a:pt x="531154" y="804961"/>
                  <a:pt x="521204" y="805056"/>
                </a:cubicBezTo>
                <a:cubicBezTo>
                  <a:pt x="468406" y="805485"/>
                  <a:pt x="415560" y="805485"/>
                  <a:pt x="362762" y="805056"/>
                </a:cubicBezTo>
                <a:close/>
                <a:moveTo>
                  <a:pt x="610184" y="805009"/>
                </a:moveTo>
                <a:cubicBezTo>
                  <a:pt x="600948" y="804914"/>
                  <a:pt x="597996" y="808151"/>
                  <a:pt x="598043" y="817244"/>
                </a:cubicBezTo>
                <a:cubicBezTo>
                  <a:pt x="598329" y="870090"/>
                  <a:pt x="598377" y="922888"/>
                  <a:pt x="597996" y="975686"/>
                </a:cubicBezTo>
                <a:cubicBezTo>
                  <a:pt x="597901" y="985684"/>
                  <a:pt x="601043" y="989016"/>
                  <a:pt x="611041" y="988778"/>
                </a:cubicBezTo>
                <a:cubicBezTo>
                  <a:pt x="637416" y="988207"/>
                  <a:pt x="663839" y="988588"/>
                  <a:pt x="690214" y="988588"/>
                </a:cubicBezTo>
                <a:cubicBezTo>
                  <a:pt x="716637" y="988635"/>
                  <a:pt x="743012" y="988254"/>
                  <a:pt x="769435" y="988826"/>
                </a:cubicBezTo>
                <a:cubicBezTo>
                  <a:pt x="779433" y="989064"/>
                  <a:pt x="782575" y="985684"/>
                  <a:pt x="782480" y="975734"/>
                </a:cubicBezTo>
                <a:cubicBezTo>
                  <a:pt x="782052" y="922888"/>
                  <a:pt x="782147" y="870090"/>
                  <a:pt x="782433" y="817292"/>
                </a:cubicBezTo>
                <a:cubicBezTo>
                  <a:pt x="782480" y="808199"/>
                  <a:pt x="779576" y="804962"/>
                  <a:pt x="770292" y="805009"/>
                </a:cubicBezTo>
                <a:cubicBezTo>
                  <a:pt x="716923" y="805343"/>
                  <a:pt x="663553" y="805343"/>
                  <a:pt x="610184" y="805009"/>
                </a:cubicBezTo>
                <a:close/>
                <a:moveTo>
                  <a:pt x="363952" y="565443"/>
                </a:moveTo>
                <a:cubicBezTo>
                  <a:pt x="353287" y="565347"/>
                  <a:pt x="349860" y="568156"/>
                  <a:pt x="350002" y="579201"/>
                </a:cubicBezTo>
                <a:cubicBezTo>
                  <a:pt x="350574" y="632047"/>
                  <a:pt x="350621" y="684845"/>
                  <a:pt x="350002" y="737690"/>
                </a:cubicBezTo>
                <a:cubicBezTo>
                  <a:pt x="349860" y="749402"/>
                  <a:pt x="354382" y="751164"/>
                  <a:pt x="364428" y="750926"/>
                </a:cubicBezTo>
                <a:cubicBezTo>
                  <a:pt x="390232" y="750354"/>
                  <a:pt x="416083" y="750735"/>
                  <a:pt x="441887" y="750735"/>
                </a:cubicBezTo>
                <a:cubicBezTo>
                  <a:pt x="467691" y="750735"/>
                  <a:pt x="493542" y="750259"/>
                  <a:pt x="519299" y="750973"/>
                </a:cubicBezTo>
                <a:cubicBezTo>
                  <a:pt x="530534" y="751307"/>
                  <a:pt x="534485" y="748307"/>
                  <a:pt x="534343" y="736357"/>
                </a:cubicBezTo>
                <a:cubicBezTo>
                  <a:pt x="533724" y="684131"/>
                  <a:pt x="533819" y="631856"/>
                  <a:pt x="534295" y="579630"/>
                </a:cubicBezTo>
                <a:cubicBezTo>
                  <a:pt x="534390" y="569156"/>
                  <a:pt x="531724" y="565347"/>
                  <a:pt x="520632" y="565443"/>
                </a:cubicBezTo>
                <a:cubicBezTo>
                  <a:pt x="468405" y="565966"/>
                  <a:pt x="416178" y="565918"/>
                  <a:pt x="363952" y="565443"/>
                </a:cubicBezTo>
                <a:close/>
                <a:moveTo>
                  <a:pt x="611089" y="565442"/>
                </a:moveTo>
                <a:cubicBezTo>
                  <a:pt x="601234" y="565251"/>
                  <a:pt x="597854" y="568489"/>
                  <a:pt x="597949" y="578534"/>
                </a:cubicBezTo>
                <a:cubicBezTo>
                  <a:pt x="598377" y="631332"/>
                  <a:pt x="598377" y="684130"/>
                  <a:pt x="597996" y="736928"/>
                </a:cubicBezTo>
                <a:cubicBezTo>
                  <a:pt x="597902" y="747545"/>
                  <a:pt x="600996" y="751116"/>
                  <a:pt x="611946" y="751020"/>
                </a:cubicBezTo>
                <a:cubicBezTo>
                  <a:pt x="664125" y="750496"/>
                  <a:pt x="716304" y="750496"/>
                  <a:pt x="768483" y="751020"/>
                </a:cubicBezTo>
                <a:cubicBezTo>
                  <a:pt x="779386" y="751163"/>
                  <a:pt x="782575" y="747592"/>
                  <a:pt x="782480" y="736975"/>
                </a:cubicBezTo>
                <a:cubicBezTo>
                  <a:pt x="782052" y="684178"/>
                  <a:pt x="782099" y="631380"/>
                  <a:pt x="782480" y="578582"/>
                </a:cubicBezTo>
                <a:cubicBezTo>
                  <a:pt x="782575" y="568584"/>
                  <a:pt x="779290" y="565251"/>
                  <a:pt x="769388" y="565442"/>
                </a:cubicBezTo>
                <a:cubicBezTo>
                  <a:pt x="743584" y="565965"/>
                  <a:pt x="717780" y="565633"/>
                  <a:pt x="691976" y="565633"/>
                </a:cubicBezTo>
                <a:cubicBezTo>
                  <a:pt x="665029" y="565633"/>
                  <a:pt x="638035" y="565965"/>
                  <a:pt x="611089" y="565442"/>
                </a:cubicBezTo>
                <a:close/>
                <a:moveTo>
                  <a:pt x="565080" y="203570"/>
                </a:moveTo>
                <a:cubicBezTo>
                  <a:pt x="570561" y="203332"/>
                  <a:pt x="576119" y="204855"/>
                  <a:pt x="582380" y="208378"/>
                </a:cubicBezTo>
                <a:cubicBezTo>
                  <a:pt x="672408" y="258939"/>
                  <a:pt x="761913" y="310356"/>
                  <a:pt x="852084" y="360726"/>
                </a:cubicBezTo>
                <a:cubicBezTo>
                  <a:pt x="894074" y="384198"/>
                  <a:pt x="935827" y="408097"/>
                  <a:pt x="977723" y="431711"/>
                </a:cubicBezTo>
                <a:cubicBezTo>
                  <a:pt x="986912" y="436900"/>
                  <a:pt x="998766" y="439662"/>
                  <a:pt x="1002718" y="451802"/>
                </a:cubicBezTo>
                <a:cubicBezTo>
                  <a:pt x="1002718" y="686037"/>
                  <a:pt x="1002479" y="920271"/>
                  <a:pt x="1003050" y="1154553"/>
                </a:cubicBezTo>
                <a:cubicBezTo>
                  <a:pt x="1003098" y="1171836"/>
                  <a:pt x="999671" y="1177263"/>
                  <a:pt x="981150" y="1177215"/>
                </a:cubicBezTo>
                <a:cubicBezTo>
                  <a:pt x="703592" y="1176501"/>
                  <a:pt x="426033" y="1176548"/>
                  <a:pt x="148475" y="1177072"/>
                </a:cubicBezTo>
                <a:cubicBezTo>
                  <a:pt x="131383" y="1177120"/>
                  <a:pt x="127241" y="1172645"/>
                  <a:pt x="127289" y="1155744"/>
                </a:cubicBezTo>
                <a:cubicBezTo>
                  <a:pt x="127908" y="929126"/>
                  <a:pt x="127765" y="702509"/>
                  <a:pt x="127670" y="475892"/>
                </a:cubicBezTo>
                <a:cubicBezTo>
                  <a:pt x="127670" y="468370"/>
                  <a:pt x="129431" y="460609"/>
                  <a:pt x="125670" y="453373"/>
                </a:cubicBezTo>
                <a:cubicBezTo>
                  <a:pt x="126813" y="446422"/>
                  <a:pt x="133050" y="444708"/>
                  <a:pt x="137954" y="441899"/>
                </a:cubicBezTo>
                <a:cubicBezTo>
                  <a:pt x="235075" y="386054"/>
                  <a:pt x="332958" y="331447"/>
                  <a:pt x="430413" y="276269"/>
                </a:cubicBezTo>
                <a:cubicBezTo>
                  <a:pt x="469738" y="253988"/>
                  <a:pt x="509396" y="232373"/>
                  <a:pt x="548245" y="209331"/>
                </a:cubicBezTo>
                <a:cubicBezTo>
                  <a:pt x="554196" y="205808"/>
                  <a:pt x="559600" y="203808"/>
                  <a:pt x="565080" y="203570"/>
                </a:cubicBezTo>
                <a:close/>
                <a:moveTo>
                  <a:pt x="572572" y="1739"/>
                </a:moveTo>
                <a:cubicBezTo>
                  <a:pt x="676931" y="61298"/>
                  <a:pt x="781336" y="120666"/>
                  <a:pt x="885837" y="179938"/>
                </a:cubicBezTo>
                <a:cubicBezTo>
                  <a:pt x="965392" y="225071"/>
                  <a:pt x="1044993" y="270157"/>
                  <a:pt x="1124833" y="314718"/>
                </a:cubicBezTo>
                <a:cubicBezTo>
                  <a:pt x="1134260" y="319955"/>
                  <a:pt x="1135307" y="323907"/>
                  <a:pt x="1130356" y="333333"/>
                </a:cubicBezTo>
                <a:cubicBezTo>
                  <a:pt x="1117501" y="357661"/>
                  <a:pt x="1105647" y="382560"/>
                  <a:pt x="1093982" y="407507"/>
                </a:cubicBezTo>
                <a:cubicBezTo>
                  <a:pt x="1090126" y="415791"/>
                  <a:pt x="1086698" y="417362"/>
                  <a:pt x="1078319" y="412411"/>
                </a:cubicBezTo>
                <a:cubicBezTo>
                  <a:pt x="1054087" y="398176"/>
                  <a:pt x="1029283" y="384893"/>
                  <a:pt x="1004669" y="371230"/>
                </a:cubicBezTo>
                <a:cubicBezTo>
                  <a:pt x="862938" y="291247"/>
                  <a:pt x="721159" y="211312"/>
                  <a:pt x="579619" y="130997"/>
                </a:cubicBezTo>
                <a:cubicBezTo>
                  <a:pt x="570335" y="125760"/>
                  <a:pt x="563575" y="125283"/>
                  <a:pt x="554243" y="130568"/>
                </a:cubicBezTo>
                <a:cubicBezTo>
                  <a:pt x="412274" y="211217"/>
                  <a:pt x="270115" y="291533"/>
                  <a:pt x="127955" y="371944"/>
                </a:cubicBezTo>
                <a:cubicBezTo>
                  <a:pt x="103818" y="385274"/>
                  <a:pt x="79442" y="398129"/>
                  <a:pt x="55733" y="412125"/>
                </a:cubicBezTo>
                <a:cubicBezTo>
                  <a:pt x="46688" y="417457"/>
                  <a:pt x="43069" y="415648"/>
                  <a:pt x="38832" y="406651"/>
                </a:cubicBezTo>
                <a:cubicBezTo>
                  <a:pt x="27454" y="382227"/>
                  <a:pt x="15694" y="357947"/>
                  <a:pt x="2983" y="334143"/>
                </a:cubicBezTo>
                <a:cubicBezTo>
                  <a:pt x="-2445" y="323954"/>
                  <a:pt x="-541" y="319670"/>
                  <a:pt x="9315" y="314194"/>
                </a:cubicBezTo>
                <a:cubicBezTo>
                  <a:pt x="125385" y="249113"/>
                  <a:pt x="241264" y="183652"/>
                  <a:pt x="357096" y="118142"/>
                </a:cubicBezTo>
                <a:cubicBezTo>
                  <a:pt x="424938" y="79770"/>
                  <a:pt x="492780" y="41302"/>
                  <a:pt x="560385" y="2501"/>
                </a:cubicBezTo>
                <a:cubicBezTo>
                  <a:pt x="565051" y="-166"/>
                  <a:pt x="567574" y="-1118"/>
                  <a:pt x="572572" y="1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75"/>
          <p:cNvSpPr/>
          <p:nvPr/>
        </p:nvSpPr>
        <p:spPr>
          <a:xfrm>
            <a:off x="8545160" y="2922049"/>
            <a:ext cx="1530143" cy="1075884"/>
          </a:xfrm>
          <a:custGeom>
            <a:rect b="b" l="l" r="r" t="t"/>
            <a:pathLst>
              <a:path extrusionOk="0" h="945639" w="1344906">
                <a:moveTo>
                  <a:pt x="475316" y="785706"/>
                </a:moveTo>
                <a:cubicBezTo>
                  <a:pt x="460779" y="784488"/>
                  <a:pt x="453613" y="791335"/>
                  <a:pt x="450218" y="805001"/>
                </a:cubicBezTo>
                <a:cubicBezTo>
                  <a:pt x="444386" y="828503"/>
                  <a:pt x="445024" y="850120"/>
                  <a:pt x="464377" y="867761"/>
                </a:cubicBezTo>
                <a:cubicBezTo>
                  <a:pt x="490056" y="891176"/>
                  <a:pt x="515792" y="884125"/>
                  <a:pt x="541528" y="867877"/>
                </a:cubicBezTo>
                <a:cubicBezTo>
                  <a:pt x="543443" y="865962"/>
                  <a:pt x="545358" y="864047"/>
                  <a:pt x="547273" y="862132"/>
                </a:cubicBezTo>
                <a:cubicBezTo>
                  <a:pt x="569760" y="806568"/>
                  <a:pt x="556297" y="785677"/>
                  <a:pt x="498093" y="785735"/>
                </a:cubicBezTo>
                <a:cubicBezTo>
                  <a:pt x="490491" y="785735"/>
                  <a:pt x="482860" y="786344"/>
                  <a:pt x="475316" y="785706"/>
                </a:cubicBezTo>
                <a:close/>
                <a:moveTo>
                  <a:pt x="1182731" y="764380"/>
                </a:moveTo>
                <a:cubicBezTo>
                  <a:pt x="1151598" y="762987"/>
                  <a:pt x="1124324" y="788869"/>
                  <a:pt x="1123657" y="820466"/>
                </a:cubicBezTo>
                <a:cubicBezTo>
                  <a:pt x="1122902" y="855835"/>
                  <a:pt x="1145447" y="884154"/>
                  <a:pt x="1174346" y="884125"/>
                </a:cubicBezTo>
                <a:cubicBezTo>
                  <a:pt x="1205856" y="884096"/>
                  <a:pt x="1231418" y="860072"/>
                  <a:pt x="1231883" y="830099"/>
                </a:cubicBezTo>
                <a:cubicBezTo>
                  <a:pt x="1232434" y="794179"/>
                  <a:pt x="1211050" y="765598"/>
                  <a:pt x="1182731" y="764380"/>
                </a:cubicBezTo>
                <a:close/>
                <a:moveTo>
                  <a:pt x="263079" y="636322"/>
                </a:moveTo>
                <a:cubicBezTo>
                  <a:pt x="276020" y="636206"/>
                  <a:pt x="280750" y="641690"/>
                  <a:pt x="277123" y="654340"/>
                </a:cubicBezTo>
                <a:cubicBezTo>
                  <a:pt x="273960" y="665366"/>
                  <a:pt x="270797" y="675550"/>
                  <a:pt x="255448" y="669892"/>
                </a:cubicBezTo>
                <a:cubicBezTo>
                  <a:pt x="231424" y="660985"/>
                  <a:pt x="207283" y="652483"/>
                  <a:pt x="183201" y="643808"/>
                </a:cubicBezTo>
                <a:cubicBezTo>
                  <a:pt x="183346" y="641313"/>
                  <a:pt x="183491" y="638846"/>
                  <a:pt x="183636" y="636380"/>
                </a:cubicBezTo>
                <a:cubicBezTo>
                  <a:pt x="210127" y="636380"/>
                  <a:pt x="236589" y="636525"/>
                  <a:pt x="263079" y="636322"/>
                </a:cubicBezTo>
                <a:close/>
                <a:moveTo>
                  <a:pt x="537611" y="603289"/>
                </a:moveTo>
                <a:cubicBezTo>
                  <a:pt x="421058" y="599864"/>
                  <a:pt x="324902" y="695121"/>
                  <a:pt x="324380" y="813328"/>
                </a:cubicBezTo>
                <a:cubicBezTo>
                  <a:pt x="324293" y="831811"/>
                  <a:pt x="329863" y="837295"/>
                  <a:pt x="348230" y="837701"/>
                </a:cubicBezTo>
                <a:cubicBezTo>
                  <a:pt x="373328" y="838252"/>
                  <a:pt x="377332" y="822120"/>
                  <a:pt x="378202" y="804305"/>
                </a:cubicBezTo>
                <a:cubicBezTo>
                  <a:pt x="379160" y="784313"/>
                  <a:pt x="389054" y="772533"/>
                  <a:pt x="407537" y="772359"/>
                </a:cubicBezTo>
                <a:cubicBezTo>
                  <a:pt x="469252" y="771779"/>
                  <a:pt x="530996" y="772301"/>
                  <a:pt x="592682" y="774129"/>
                </a:cubicBezTo>
                <a:cubicBezTo>
                  <a:pt x="605884" y="774506"/>
                  <a:pt x="624917" y="779032"/>
                  <a:pt x="623931" y="796615"/>
                </a:cubicBezTo>
                <a:cubicBezTo>
                  <a:pt x="621523" y="839993"/>
                  <a:pt x="647433" y="840893"/>
                  <a:pt x="671516" y="837266"/>
                </a:cubicBezTo>
                <a:cubicBezTo>
                  <a:pt x="734217" y="835989"/>
                  <a:pt x="733550" y="848437"/>
                  <a:pt x="724439" y="781963"/>
                </a:cubicBezTo>
                <a:cubicBezTo>
                  <a:pt x="711121" y="684850"/>
                  <a:pt x="627500" y="605929"/>
                  <a:pt x="537611" y="603289"/>
                </a:cubicBezTo>
                <a:close/>
                <a:moveTo>
                  <a:pt x="1169231" y="570025"/>
                </a:moveTo>
                <a:cubicBezTo>
                  <a:pt x="1148749" y="572032"/>
                  <a:pt x="1129318" y="580452"/>
                  <a:pt x="1110484" y="596528"/>
                </a:cubicBezTo>
                <a:cubicBezTo>
                  <a:pt x="1041196" y="655631"/>
                  <a:pt x="1016214" y="737106"/>
                  <a:pt x="992422" y="819625"/>
                </a:cubicBezTo>
                <a:cubicBezTo>
                  <a:pt x="988766" y="832333"/>
                  <a:pt x="994772" y="835786"/>
                  <a:pt x="1007306" y="837295"/>
                </a:cubicBezTo>
                <a:cubicBezTo>
                  <a:pt x="1049726" y="842430"/>
                  <a:pt x="1052657" y="807961"/>
                  <a:pt x="1063131" y="782457"/>
                </a:cubicBezTo>
                <a:cubicBezTo>
                  <a:pt x="1082920" y="734291"/>
                  <a:pt x="1127951" y="703013"/>
                  <a:pt x="1182528" y="702955"/>
                </a:cubicBezTo>
                <a:cubicBezTo>
                  <a:pt x="1233043" y="702926"/>
                  <a:pt x="1261478" y="733131"/>
                  <a:pt x="1279757" y="776044"/>
                </a:cubicBezTo>
                <a:cubicBezTo>
                  <a:pt x="1284835" y="787940"/>
                  <a:pt x="1289855" y="800214"/>
                  <a:pt x="1292176" y="812835"/>
                </a:cubicBezTo>
                <a:cubicBezTo>
                  <a:pt x="1296876" y="838136"/>
                  <a:pt x="1309121" y="843040"/>
                  <a:pt x="1330273" y="829896"/>
                </a:cubicBezTo>
                <a:cubicBezTo>
                  <a:pt x="1337497" y="726022"/>
                  <a:pt x="1322061" y="632100"/>
                  <a:pt x="1219145" y="576391"/>
                </a:cubicBezTo>
                <a:cubicBezTo>
                  <a:pt x="1209193" y="573185"/>
                  <a:pt x="1199518" y="571054"/>
                  <a:pt x="1190081" y="570108"/>
                </a:cubicBezTo>
                <a:cubicBezTo>
                  <a:pt x="1183003" y="569399"/>
                  <a:pt x="1176059" y="569356"/>
                  <a:pt x="1169231" y="570025"/>
                </a:cubicBezTo>
                <a:close/>
                <a:moveTo>
                  <a:pt x="118846" y="532013"/>
                </a:moveTo>
                <a:cubicBezTo>
                  <a:pt x="179255" y="532013"/>
                  <a:pt x="239664" y="531926"/>
                  <a:pt x="300074" y="532100"/>
                </a:cubicBezTo>
                <a:cubicBezTo>
                  <a:pt x="308517" y="532129"/>
                  <a:pt x="320906" y="531984"/>
                  <a:pt x="314175" y="545418"/>
                </a:cubicBezTo>
                <a:cubicBezTo>
                  <a:pt x="306718" y="560245"/>
                  <a:pt x="307124" y="587577"/>
                  <a:pt x="281562" y="582093"/>
                </a:cubicBezTo>
                <a:cubicBezTo>
                  <a:pt x="226753" y="570313"/>
                  <a:pt x="172785" y="554645"/>
                  <a:pt x="118469" y="540572"/>
                </a:cubicBezTo>
                <a:cubicBezTo>
                  <a:pt x="118614" y="537729"/>
                  <a:pt x="118730" y="534856"/>
                  <a:pt x="118846" y="532013"/>
                </a:cubicBezTo>
                <a:close/>
                <a:moveTo>
                  <a:pt x="376793" y="426304"/>
                </a:moveTo>
                <a:cubicBezTo>
                  <a:pt x="382454" y="426347"/>
                  <a:pt x="387743" y="428211"/>
                  <a:pt x="391471" y="435567"/>
                </a:cubicBezTo>
                <a:cubicBezTo>
                  <a:pt x="382012" y="450045"/>
                  <a:pt x="369332" y="460781"/>
                  <a:pt x="353780" y="468267"/>
                </a:cubicBezTo>
                <a:cubicBezTo>
                  <a:pt x="340666" y="487098"/>
                  <a:pt x="324011" y="491653"/>
                  <a:pt x="300915" y="487475"/>
                </a:cubicBezTo>
                <a:cubicBezTo>
                  <a:pt x="208241" y="470675"/>
                  <a:pt x="115190" y="455906"/>
                  <a:pt x="22312" y="440122"/>
                </a:cubicBezTo>
                <a:cubicBezTo>
                  <a:pt x="14391" y="438759"/>
                  <a:pt x="6789" y="435480"/>
                  <a:pt x="0" y="427530"/>
                </a:cubicBezTo>
                <a:cubicBezTo>
                  <a:pt x="52749" y="427530"/>
                  <a:pt x="105499" y="427530"/>
                  <a:pt x="158248" y="427530"/>
                </a:cubicBezTo>
                <a:cubicBezTo>
                  <a:pt x="225476" y="427530"/>
                  <a:pt x="292675" y="427153"/>
                  <a:pt x="359873" y="427965"/>
                </a:cubicBezTo>
                <a:cubicBezTo>
                  <a:pt x="365096" y="428037"/>
                  <a:pt x="371131" y="426260"/>
                  <a:pt x="376793" y="426304"/>
                </a:cubicBezTo>
                <a:close/>
                <a:moveTo>
                  <a:pt x="776985" y="342153"/>
                </a:moveTo>
                <a:cubicBezTo>
                  <a:pt x="680597" y="343574"/>
                  <a:pt x="584180" y="343197"/>
                  <a:pt x="487763" y="342327"/>
                </a:cubicBezTo>
                <a:cubicBezTo>
                  <a:pt x="460518" y="342095"/>
                  <a:pt x="448593" y="350683"/>
                  <a:pt x="449492" y="379844"/>
                </a:cubicBezTo>
                <a:cubicBezTo>
                  <a:pt x="450943" y="426500"/>
                  <a:pt x="451639" y="430504"/>
                  <a:pt x="487009" y="431113"/>
                </a:cubicBezTo>
                <a:cubicBezTo>
                  <a:pt x="535725" y="431954"/>
                  <a:pt x="584499" y="431316"/>
                  <a:pt x="633244" y="431345"/>
                </a:cubicBezTo>
                <a:cubicBezTo>
                  <a:pt x="680916" y="431374"/>
                  <a:pt x="728617" y="430388"/>
                  <a:pt x="776231" y="431693"/>
                </a:cubicBezTo>
                <a:cubicBezTo>
                  <a:pt x="809279" y="432622"/>
                  <a:pt x="815865" y="415445"/>
                  <a:pt x="815749" y="386923"/>
                </a:cubicBezTo>
                <a:cubicBezTo>
                  <a:pt x="815633" y="359098"/>
                  <a:pt x="811136" y="341660"/>
                  <a:pt x="776985" y="342153"/>
                </a:cubicBezTo>
                <a:close/>
                <a:moveTo>
                  <a:pt x="1086758" y="95431"/>
                </a:moveTo>
                <a:cubicBezTo>
                  <a:pt x="1085023" y="95408"/>
                  <a:pt x="1082870" y="96041"/>
                  <a:pt x="1080150" y="97564"/>
                </a:cubicBezTo>
                <a:cubicBezTo>
                  <a:pt x="1069879" y="103280"/>
                  <a:pt x="1059549" y="108880"/>
                  <a:pt x="1049249" y="114538"/>
                </a:cubicBezTo>
                <a:cubicBezTo>
                  <a:pt x="1044897" y="120806"/>
                  <a:pt x="1040574" y="127073"/>
                  <a:pt x="1036193" y="133369"/>
                </a:cubicBezTo>
                <a:cubicBezTo>
                  <a:pt x="1034394" y="144946"/>
                  <a:pt x="1032334" y="156494"/>
                  <a:pt x="1030825" y="168129"/>
                </a:cubicBezTo>
                <a:cubicBezTo>
                  <a:pt x="1026241" y="203353"/>
                  <a:pt x="1033900" y="233587"/>
                  <a:pt x="1063583" y="256857"/>
                </a:cubicBezTo>
                <a:cubicBezTo>
                  <a:pt x="1084067" y="272902"/>
                  <a:pt x="1092830" y="267709"/>
                  <a:pt x="1095122" y="243684"/>
                </a:cubicBezTo>
                <a:cubicBezTo>
                  <a:pt x="1109891" y="198130"/>
                  <a:pt x="1109949" y="152548"/>
                  <a:pt x="1095122" y="106994"/>
                </a:cubicBezTo>
                <a:cubicBezTo>
                  <a:pt x="1093403" y="101467"/>
                  <a:pt x="1091961" y="95499"/>
                  <a:pt x="1086758" y="95431"/>
                </a:cubicBezTo>
                <a:close/>
                <a:moveTo>
                  <a:pt x="809189" y="4"/>
                </a:moveTo>
                <a:cubicBezTo>
                  <a:pt x="816483" y="102"/>
                  <a:pt x="822707" y="2067"/>
                  <a:pt x="825071" y="9568"/>
                </a:cubicBezTo>
                <a:cubicBezTo>
                  <a:pt x="831165" y="28921"/>
                  <a:pt x="835749" y="53120"/>
                  <a:pt x="821067" y="70993"/>
                </a:cubicBezTo>
                <a:cubicBezTo>
                  <a:pt x="813001" y="80800"/>
                  <a:pt x="811580" y="89534"/>
                  <a:pt x="811550" y="100153"/>
                </a:cubicBezTo>
                <a:cubicBezTo>
                  <a:pt x="811434" y="170572"/>
                  <a:pt x="811202" y="240992"/>
                  <a:pt x="811637" y="311412"/>
                </a:cubicBezTo>
                <a:cubicBezTo>
                  <a:pt x="811811" y="338134"/>
                  <a:pt x="831194" y="360708"/>
                  <a:pt x="827044" y="389491"/>
                </a:cubicBezTo>
                <a:cubicBezTo>
                  <a:pt x="824491" y="407248"/>
                  <a:pt x="821474" y="422191"/>
                  <a:pt x="809751" y="436554"/>
                </a:cubicBezTo>
                <a:cubicBezTo>
                  <a:pt x="776703" y="477088"/>
                  <a:pt x="749487" y="521161"/>
                  <a:pt x="735067" y="572141"/>
                </a:cubicBezTo>
                <a:cubicBezTo>
                  <a:pt x="708141" y="667339"/>
                  <a:pt x="749545" y="724644"/>
                  <a:pt x="849038" y="728329"/>
                </a:cubicBezTo>
                <a:cubicBezTo>
                  <a:pt x="880461" y="729489"/>
                  <a:pt x="911943" y="728039"/>
                  <a:pt x="943395" y="727777"/>
                </a:cubicBezTo>
                <a:cubicBezTo>
                  <a:pt x="999452" y="680193"/>
                  <a:pt x="1022287" y="610238"/>
                  <a:pt x="1062124" y="551714"/>
                </a:cubicBezTo>
                <a:cubicBezTo>
                  <a:pt x="1062095" y="541298"/>
                  <a:pt x="1062037" y="530882"/>
                  <a:pt x="1062008" y="520465"/>
                </a:cubicBezTo>
                <a:cubicBezTo>
                  <a:pt x="1042104" y="441341"/>
                  <a:pt x="1023012" y="362014"/>
                  <a:pt x="1001889" y="283209"/>
                </a:cubicBezTo>
                <a:cubicBezTo>
                  <a:pt x="993881" y="253352"/>
                  <a:pt x="981230" y="224744"/>
                  <a:pt x="970669" y="195555"/>
                </a:cubicBezTo>
                <a:cubicBezTo>
                  <a:pt x="949053" y="186154"/>
                  <a:pt x="927843" y="175331"/>
                  <a:pt x="904283" y="171472"/>
                </a:cubicBezTo>
                <a:cubicBezTo>
                  <a:pt x="871379" y="166104"/>
                  <a:pt x="879707" y="140919"/>
                  <a:pt x="880374" y="120812"/>
                </a:cubicBezTo>
                <a:cubicBezTo>
                  <a:pt x="881099" y="98209"/>
                  <a:pt x="898596" y="97455"/>
                  <a:pt x="915772" y="98238"/>
                </a:cubicBezTo>
                <a:cubicBezTo>
                  <a:pt x="944671" y="99544"/>
                  <a:pt x="971539" y="108393"/>
                  <a:pt x="993910" y="126063"/>
                </a:cubicBezTo>
                <a:cubicBezTo>
                  <a:pt x="1006851" y="136306"/>
                  <a:pt x="1014220" y="131460"/>
                  <a:pt x="1023389" y="123510"/>
                </a:cubicBezTo>
                <a:cubicBezTo>
                  <a:pt x="1027742" y="117243"/>
                  <a:pt x="1032065" y="110947"/>
                  <a:pt x="1036417" y="104679"/>
                </a:cubicBezTo>
                <a:cubicBezTo>
                  <a:pt x="1044077" y="73343"/>
                  <a:pt x="1094940" y="50914"/>
                  <a:pt x="1119574" y="68092"/>
                </a:cubicBezTo>
                <a:cubicBezTo>
                  <a:pt x="1129410" y="74939"/>
                  <a:pt x="1126306" y="85646"/>
                  <a:pt x="1126363" y="94959"/>
                </a:cubicBezTo>
                <a:cubicBezTo>
                  <a:pt x="1126654" y="142573"/>
                  <a:pt x="1126537" y="190187"/>
                  <a:pt x="1126509" y="237800"/>
                </a:cubicBezTo>
                <a:cubicBezTo>
                  <a:pt x="1126509" y="282919"/>
                  <a:pt x="1126480" y="282919"/>
                  <a:pt x="1079098" y="281149"/>
                </a:cubicBezTo>
                <a:cubicBezTo>
                  <a:pt x="1079330" y="299748"/>
                  <a:pt x="1087832" y="315909"/>
                  <a:pt x="1093141" y="332709"/>
                </a:cubicBezTo>
                <a:cubicBezTo>
                  <a:pt x="1112668" y="394540"/>
                  <a:pt x="1133907" y="455878"/>
                  <a:pt x="1151491" y="518260"/>
                </a:cubicBezTo>
                <a:cubicBezTo>
                  <a:pt x="1158077" y="541675"/>
                  <a:pt x="1167652" y="553368"/>
                  <a:pt x="1192518" y="553136"/>
                </a:cubicBezTo>
                <a:cubicBezTo>
                  <a:pt x="1206445" y="553020"/>
                  <a:pt x="1220256" y="557459"/>
                  <a:pt x="1232094" y="565874"/>
                </a:cubicBezTo>
                <a:cubicBezTo>
                  <a:pt x="1308462" y="602810"/>
                  <a:pt x="1334401" y="670067"/>
                  <a:pt x="1341974" y="748349"/>
                </a:cubicBezTo>
                <a:cubicBezTo>
                  <a:pt x="1342874" y="766687"/>
                  <a:pt x="1343599" y="785024"/>
                  <a:pt x="1344702" y="803362"/>
                </a:cubicBezTo>
                <a:cubicBezTo>
                  <a:pt x="1346327" y="830230"/>
                  <a:pt x="1338667" y="846971"/>
                  <a:pt x="1306953" y="846101"/>
                </a:cubicBezTo>
                <a:cubicBezTo>
                  <a:pt x="1280985" y="845462"/>
                  <a:pt x="1281130" y="871953"/>
                  <a:pt x="1272483" y="887389"/>
                </a:cubicBezTo>
                <a:cubicBezTo>
                  <a:pt x="1240712" y="944085"/>
                  <a:pt x="1167217" y="963844"/>
                  <a:pt x="1116557" y="926676"/>
                </a:cubicBezTo>
                <a:cubicBezTo>
                  <a:pt x="1084466" y="903115"/>
                  <a:pt x="1068653" y="869139"/>
                  <a:pt x="1060267" y="829069"/>
                </a:cubicBezTo>
                <a:cubicBezTo>
                  <a:pt x="1046079" y="842416"/>
                  <a:pt x="1030237" y="845811"/>
                  <a:pt x="1012248" y="845840"/>
                </a:cubicBezTo>
                <a:cubicBezTo>
                  <a:pt x="894272" y="846101"/>
                  <a:pt x="776268" y="846681"/>
                  <a:pt x="658293" y="848538"/>
                </a:cubicBezTo>
                <a:cubicBezTo>
                  <a:pt x="642277" y="848770"/>
                  <a:pt x="629336" y="843112"/>
                  <a:pt x="615467" y="838035"/>
                </a:cubicBezTo>
                <a:cubicBezTo>
                  <a:pt x="599799" y="905872"/>
                  <a:pt x="572205" y="932798"/>
                  <a:pt x="508778" y="942721"/>
                </a:cubicBezTo>
                <a:cubicBezTo>
                  <a:pt x="502076" y="945912"/>
                  <a:pt x="495519" y="945071"/>
                  <a:pt x="488990" y="942199"/>
                </a:cubicBezTo>
                <a:cubicBezTo>
                  <a:pt x="438243" y="932421"/>
                  <a:pt x="400843" y="907294"/>
                  <a:pt x="389788" y="853616"/>
                </a:cubicBezTo>
                <a:cubicBezTo>
                  <a:pt x="386654" y="838383"/>
                  <a:pt x="380996" y="836555"/>
                  <a:pt x="368926" y="844882"/>
                </a:cubicBezTo>
                <a:cubicBezTo>
                  <a:pt x="365589" y="847174"/>
                  <a:pt x="360686" y="847319"/>
                  <a:pt x="356450" y="848161"/>
                </a:cubicBezTo>
                <a:cubicBezTo>
                  <a:pt x="285682" y="862059"/>
                  <a:pt x="260584" y="839515"/>
                  <a:pt x="269985" y="769066"/>
                </a:cubicBezTo>
                <a:cubicBezTo>
                  <a:pt x="272393" y="751077"/>
                  <a:pt x="271435" y="732188"/>
                  <a:pt x="280285" y="715359"/>
                </a:cubicBezTo>
                <a:cubicBezTo>
                  <a:pt x="297230" y="630055"/>
                  <a:pt x="320500" y="547159"/>
                  <a:pt x="372292" y="475143"/>
                </a:cubicBezTo>
                <a:cubicBezTo>
                  <a:pt x="377021" y="454020"/>
                  <a:pt x="391645" y="442560"/>
                  <a:pt x="410853" y="435509"/>
                </a:cubicBezTo>
                <a:cubicBezTo>
                  <a:pt x="431773" y="427675"/>
                  <a:pt x="438533" y="414154"/>
                  <a:pt x="435864" y="390942"/>
                </a:cubicBezTo>
                <a:cubicBezTo>
                  <a:pt x="433426" y="369616"/>
                  <a:pt x="429045" y="345185"/>
                  <a:pt x="453534" y="329140"/>
                </a:cubicBezTo>
                <a:cubicBezTo>
                  <a:pt x="458205" y="326064"/>
                  <a:pt x="457364" y="313094"/>
                  <a:pt x="457393" y="304680"/>
                </a:cubicBezTo>
                <a:cubicBezTo>
                  <a:pt x="457654" y="237510"/>
                  <a:pt x="456552" y="170311"/>
                  <a:pt x="458031" y="103171"/>
                </a:cubicBezTo>
                <a:cubicBezTo>
                  <a:pt x="458612" y="76999"/>
                  <a:pt x="436386" y="58604"/>
                  <a:pt x="440361" y="30575"/>
                </a:cubicBezTo>
                <a:cubicBezTo>
                  <a:pt x="443466" y="8581"/>
                  <a:pt x="448804" y="864"/>
                  <a:pt x="471233" y="1038"/>
                </a:cubicBezTo>
                <a:cubicBezTo>
                  <a:pt x="576442" y="1908"/>
                  <a:pt x="681679" y="1183"/>
                  <a:pt x="786887" y="1647"/>
                </a:cubicBezTo>
                <a:cubicBezTo>
                  <a:pt x="793532" y="1676"/>
                  <a:pt x="801896" y="-94"/>
                  <a:pt x="809189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8" name="Google Shape;1778;p75"/>
          <p:cNvGrpSpPr/>
          <p:nvPr/>
        </p:nvGrpSpPr>
        <p:grpSpPr>
          <a:xfrm>
            <a:off x="7269396" y="2837648"/>
            <a:ext cx="1042046" cy="1010381"/>
            <a:chOff x="7838393" y="1733625"/>
            <a:chExt cx="1133271" cy="1098834"/>
          </a:xfrm>
        </p:grpSpPr>
        <p:sp>
          <p:nvSpPr>
            <p:cNvPr id="1779" name="Google Shape;1779;p75"/>
            <p:cNvSpPr/>
            <p:nvPr/>
          </p:nvSpPr>
          <p:spPr>
            <a:xfrm>
              <a:off x="7964063" y="1858790"/>
              <a:ext cx="877381" cy="973669"/>
            </a:xfrm>
            <a:custGeom>
              <a:rect b="b" l="l" r="r" t="t"/>
              <a:pathLst>
                <a:path extrusionOk="0" h="1948006" w="1755363">
                  <a:moveTo>
                    <a:pt x="1754696" y="496682"/>
                  </a:moveTo>
                  <a:cubicBezTo>
                    <a:pt x="1754696" y="965312"/>
                    <a:pt x="1754219" y="1433942"/>
                    <a:pt x="1755362" y="1902667"/>
                  </a:cubicBezTo>
                  <a:cubicBezTo>
                    <a:pt x="1755458" y="1937243"/>
                    <a:pt x="1748600" y="1948101"/>
                    <a:pt x="1711547" y="1948006"/>
                  </a:cubicBezTo>
                  <a:cubicBezTo>
                    <a:pt x="1156240" y="1946577"/>
                    <a:pt x="600932" y="1946672"/>
                    <a:pt x="45625" y="1947720"/>
                  </a:cubicBezTo>
                  <a:cubicBezTo>
                    <a:pt x="11430" y="1947815"/>
                    <a:pt x="3143" y="1938862"/>
                    <a:pt x="3239" y="1905048"/>
                  </a:cubicBezTo>
                  <a:cubicBezTo>
                    <a:pt x="4477" y="1451658"/>
                    <a:pt x="4191" y="998268"/>
                    <a:pt x="4001" y="544878"/>
                  </a:cubicBezTo>
                  <a:cubicBezTo>
                    <a:pt x="4001" y="529829"/>
                    <a:pt x="7525" y="514303"/>
                    <a:pt x="0" y="499825"/>
                  </a:cubicBezTo>
                  <a:cubicBezTo>
                    <a:pt x="2286" y="485918"/>
                    <a:pt x="14764" y="482489"/>
                    <a:pt x="24575" y="476870"/>
                  </a:cubicBezTo>
                  <a:cubicBezTo>
                    <a:pt x="218885" y="365141"/>
                    <a:pt x="414719" y="255890"/>
                    <a:pt x="609695" y="145495"/>
                  </a:cubicBezTo>
                  <a:cubicBezTo>
                    <a:pt x="688372" y="100918"/>
                    <a:pt x="767715" y="57674"/>
                    <a:pt x="845439" y="11573"/>
                  </a:cubicBezTo>
                  <a:cubicBezTo>
                    <a:pt x="869252" y="-2524"/>
                    <a:pt x="888683" y="-4429"/>
                    <a:pt x="913733" y="9668"/>
                  </a:cubicBezTo>
                  <a:cubicBezTo>
                    <a:pt x="1093851" y="110824"/>
                    <a:pt x="1272921" y="213694"/>
                    <a:pt x="1453325" y="314468"/>
                  </a:cubicBezTo>
                  <a:cubicBezTo>
                    <a:pt x="1537335" y="361427"/>
                    <a:pt x="1620869" y="409242"/>
                    <a:pt x="1704689" y="456486"/>
                  </a:cubicBezTo>
                  <a:cubicBezTo>
                    <a:pt x="1723073" y="466868"/>
                    <a:pt x="1746790" y="472393"/>
                    <a:pt x="1754696" y="496682"/>
                  </a:cubicBezTo>
                  <a:close/>
                </a:path>
              </a:pathLst>
            </a:custGeom>
            <a:solidFill>
              <a:srgbClr val="EBC1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5"/>
            <p:cNvSpPr/>
            <p:nvPr/>
          </p:nvSpPr>
          <p:spPr>
            <a:xfrm>
              <a:off x="7838393" y="1733625"/>
              <a:ext cx="1133271" cy="415219"/>
            </a:xfrm>
            <a:custGeom>
              <a:rect b="b" l="l" r="r" t="t"/>
              <a:pathLst>
                <a:path extrusionOk="0" h="830724" w="2267320">
                  <a:moveTo>
                    <a:pt x="2010027" y="742715"/>
                  </a:moveTo>
                  <a:cubicBezTo>
                    <a:pt x="1726468" y="582695"/>
                    <a:pt x="1442813" y="422770"/>
                    <a:pt x="1159635" y="262083"/>
                  </a:cubicBezTo>
                  <a:cubicBezTo>
                    <a:pt x="1141062" y="251606"/>
                    <a:pt x="1127536" y="250653"/>
                    <a:pt x="1108867" y="261226"/>
                  </a:cubicBezTo>
                  <a:cubicBezTo>
                    <a:pt x="824831" y="422579"/>
                    <a:pt x="540415" y="583266"/>
                    <a:pt x="255998" y="744143"/>
                  </a:cubicBezTo>
                  <a:cubicBezTo>
                    <a:pt x="207707" y="770813"/>
                    <a:pt x="158939" y="796531"/>
                    <a:pt x="111504" y="824534"/>
                  </a:cubicBezTo>
                  <a:cubicBezTo>
                    <a:pt x="93407" y="835202"/>
                    <a:pt x="86168" y="831583"/>
                    <a:pt x="77690" y="813581"/>
                  </a:cubicBezTo>
                  <a:cubicBezTo>
                    <a:pt x="54926" y="764717"/>
                    <a:pt x="31399" y="716140"/>
                    <a:pt x="5967" y="668515"/>
                  </a:cubicBezTo>
                  <a:cubicBezTo>
                    <a:pt x="-4891" y="648131"/>
                    <a:pt x="-1081" y="639559"/>
                    <a:pt x="18635" y="628605"/>
                  </a:cubicBezTo>
                  <a:cubicBezTo>
                    <a:pt x="250855" y="498398"/>
                    <a:pt x="482693" y="367430"/>
                    <a:pt x="714437" y="236366"/>
                  </a:cubicBezTo>
                  <a:cubicBezTo>
                    <a:pt x="850168" y="159594"/>
                    <a:pt x="985899" y="82632"/>
                    <a:pt x="1121154" y="5003"/>
                  </a:cubicBezTo>
                  <a:cubicBezTo>
                    <a:pt x="1130489" y="-331"/>
                    <a:pt x="1135537" y="-2236"/>
                    <a:pt x="1145538" y="3479"/>
                  </a:cubicBezTo>
                  <a:cubicBezTo>
                    <a:pt x="1354326" y="122637"/>
                    <a:pt x="1563209" y="241414"/>
                    <a:pt x="1772283" y="360000"/>
                  </a:cubicBezTo>
                  <a:cubicBezTo>
                    <a:pt x="1931446" y="450297"/>
                    <a:pt x="2090704" y="540499"/>
                    <a:pt x="2250438" y="629653"/>
                  </a:cubicBezTo>
                  <a:cubicBezTo>
                    <a:pt x="2269298" y="640130"/>
                    <a:pt x="2271393" y="648036"/>
                    <a:pt x="2261487" y="666896"/>
                  </a:cubicBezTo>
                  <a:cubicBezTo>
                    <a:pt x="2235770" y="715568"/>
                    <a:pt x="2212053" y="765384"/>
                    <a:pt x="2188716" y="815295"/>
                  </a:cubicBezTo>
                  <a:cubicBezTo>
                    <a:pt x="2181001" y="831869"/>
                    <a:pt x="2174143" y="835012"/>
                    <a:pt x="2157379" y="825106"/>
                  </a:cubicBezTo>
                  <a:cubicBezTo>
                    <a:pt x="2108897" y="796626"/>
                    <a:pt x="2059272" y="770051"/>
                    <a:pt x="2010027" y="7427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5"/>
            <p:cNvSpPr/>
            <p:nvPr/>
          </p:nvSpPr>
          <p:spPr>
            <a:xfrm>
              <a:off x="8436340" y="2220679"/>
              <a:ext cx="184535" cy="185590"/>
            </a:xfrm>
            <a:custGeom>
              <a:rect b="b" l="l" r="r" t="t"/>
              <a:pathLst>
                <a:path extrusionOk="0" h="371308" w="369197">
                  <a:moveTo>
                    <a:pt x="188123" y="397"/>
                  </a:moveTo>
                  <a:cubicBezTo>
                    <a:pt x="239748" y="397"/>
                    <a:pt x="291374" y="1063"/>
                    <a:pt x="342999" y="16"/>
                  </a:cubicBezTo>
                  <a:cubicBezTo>
                    <a:pt x="362811" y="-365"/>
                    <a:pt x="369383" y="6302"/>
                    <a:pt x="369193" y="26305"/>
                  </a:cubicBezTo>
                  <a:cubicBezTo>
                    <a:pt x="368431" y="131937"/>
                    <a:pt x="368336" y="237569"/>
                    <a:pt x="369193" y="343201"/>
                  </a:cubicBezTo>
                  <a:cubicBezTo>
                    <a:pt x="369383" y="364442"/>
                    <a:pt x="363002" y="371586"/>
                    <a:pt x="341189" y="371300"/>
                  </a:cubicBezTo>
                  <a:cubicBezTo>
                    <a:pt x="236795" y="370252"/>
                    <a:pt x="132401" y="370252"/>
                    <a:pt x="28007" y="371300"/>
                  </a:cubicBezTo>
                  <a:cubicBezTo>
                    <a:pt x="6100" y="371491"/>
                    <a:pt x="-91" y="364347"/>
                    <a:pt x="99" y="343106"/>
                  </a:cubicBezTo>
                  <a:cubicBezTo>
                    <a:pt x="861" y="237474"/>
                    <a:pt x="861" y="131842"/>
                    <a:pt x="4" y="26209"/>
                  </a:cubicBezTo>
                  <a:cubicBezTo>
                    <a:pt x="-187" y="6112"/>
                    <a:pt x="6576" y="-365"/>
                    <a:pt x="26293" y="16"/>
                  </a:cubicBezTo>
                  <a:cubicBezTo>
                    <a:pt x="80204" y="1063"/>
                    <a:pt x="134211" y="397"/>
                    <a:pt x="188123" y="397"/>
                  </a:cubicBezTo>
                  <a:close/>
                </a:path>
              </a:pathLst>
            </a:custGeom>
            <a:solidFill>
              <a:srgbClr val="4FC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5"/>
            <p:cNvSpPr/>
            <p:nvPr/>
          </p:nvSpPr>
          <p:spPr>
            <a:xfrm>
              <a:off x="8188391" y="2220685"/>
              <a:ext cx="184348" cy="185557"/>
            </a:xfrm>
            <a:custGeom>
              <a:rect b="b" l="l" r="r" t="t"/>
              <a:pathLst>
                <a:path extrusionOk="0" h="371242" w="368823">
                  <a:moveTo>
                    <a:pt x="183841" y="370718"/>
                  </a:moveTo>
                  <a:cubicBezTo>
                    <a:pt x="132216" y="370718"/>
                    <a:pt x="80495" y="369956"/>
                    <a:pt x="28869" y="371099"/>
                  </a:cubicBezTo>
                  <a:cubicBezTo>
                    <a:pt x="8772" y="371575"/>
                    <a:pt x="-277" y="368051"/>
                    <a:pt x="9" y="344619"/>
                  </a:cubicBezTo>
                  <a:cubicBezTo>
                    <a:pt x="1247" y="238892"/>
                    <a:pt x="1152" y="133259"/>
                    <a:pt x="9" y="27532"/>
                  </a:cubicBezTo>
                  <a:cubicBezTo>
                    <a:pt x="-277" y="5434"/>
                    <a:pt x="6581" y="-186"/>
                    <a:pt x="27917" y="5"/>
                  </a:cubicBezTo>
                  <a:cubicBezTo>
                    <a:pt x="132406" y="957"/>
                    <a:pt x="236895" y="1052"/>
                    <a:pt x="341385" y="5"/>
                  </a:cubicBezTo>
                  <a:cubicBezTo>
                    <a:pt x="363578" y="-186"/>
                    <a:pt x="368912" y="7434"/>
                    <a:pt x="368721" y="28389"/>
                  </a:cubicBezTo>
                  <a:cubicBezTo>
                    <a:pt x="367769" y="132878"/>
                    <a:pt x="367578" y="237463"/>
                    <a:pt x="368817" y="341952"/>
                  </a:cubicBezTo>
                  <a:cubicBezTo>
                    <a:pt x="369102" y="365860"/>
                    <a:pt x="361197" y="371861"/>
                    <a:pt x="338718" y="371194"/>
                  </a:cubicBezTo>
                  <a:cubicBezTo>
                    <a:pt x="287187" y="369765"/>
                    <a:pt x="235467" y="370718"/>
                    <a:pt x="183841" y="370718"/>
                  </a:cubicBezTo>
                  <a:close/>
                </a:path>
              </a:pathLst>
            </a:custGeom>
            <a:solidFill>
              <a:srgbClr val="4AC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5"/>
            <p:cNvSpPr/>
            <p:nvPr/>
          </p:nvSpPr>
          <p:spPr>
            <a:xfrm>
              <a:off x="8436387" y="2460252"/>
              <a:ext cx="184488" cy="183830"/>
            </a:xfrm>
            <a:custGeom>
              <a:rect b="b" l="l" r="r" t="t"/>
              <a:pathLst>
                <a:path extrusionOk="0" h="367787" w="369102">
                  <a:moveTo>
                    <a:pt x="184503" y="367288"/>
                  </a:moveTo>
                  <a:cubicBezTo>
                    <a:pt x="131735" y="367288"/>
                    <a:pt x="78871" y="366526"/>
                    <a:pt x="26103" y="367669"/>
                  </a:cubicBezTo>
                  <a:cubicBezTo>
                    <a:pt x="6100" y="368145"/>
                    <a:pt x="-186" y="361478"/>
                    <a:pt x="4" y="341475"/>
                  </a:cubicBezTo>
                  <a:cubicBezTo>
                    <a:pt x="766" y="235843"/>
                    <a:pt x="671" y="130211"/>
                    <a:pt x="99" y="24483"/>
                  </a:cubicBezTo>
                  <a:cubicBezTo>
                    <a:pt x="4" y="6290"/>
                    <a:pt x="5910" y="-186"/>
                    <a:pt x="24388" y="4"/>
                  </a:cubicBezTo>
                  <a:cubicBezTo>
                    <a:pt x="131163" y="671"/>
                    <a:pt x="237939" y="671"/>
                    <a:pt x="344714" y="4"/>
                  </a:cubicBezTo>
                  <a:cubicBezTo>
                    <a:pt x="363288" y="-91"/>
                    <a:pt x="369098" y="6386"/>
                    <a:pt x="369003" y="24579"/>
                  </a:cubicBezTo>
                  <a:cubicBezTo>
                    <a:pt x="368431" y="130211"/>
                    <a:pt x="368241" y="235843"/>
                    <a:pt x="369098" y="341571"/>
                  </a:cubicBezTo>
                  <a:cubicBezTo>
                    <a:pt x="369288" y="361478"/>
                    <a:pt x="363002" y="368240"/>
                    <a:pt x="342999" y="367764"/>
                  </a:cubicBezTo>
                  <a:cubicBezTo>
                    <a:pt x="290136" y="366621"/>
                    <a:pt x="237367" y="367383"/>
                    <a:pt x="184503" y="367288"/>
                  </a:cubicBezTo>
                  <a:close/>
                </a:path>
              </a:pathLst>
            </a:custGeom>
            <a:solidFill>
              <a:srgbClr val="4BC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5"/>
            <p:cNvSpPr/>
            <p:nvPr/>
          </p:nvSpPr>
          <p:spPr>
            <a:xfrm>
              <a:off x="8188524" y="2460299"/>
              <a:ext cx="184167" cy="183772"/>
            </a:xfrm>
            <a:custGeom>
              <a:rect b="b" l="l" r="r" t="t"/>
              <a:pathLst>
                <a:path extrusionOk="0" h="367670" w="368460">
                  <a:moveTo>
                    <a:pt x="411" y="184980"/>
                  </a:moveTo>
                  <a:cubicBezTo>
                    <a:pt x="411" y="132116"/>
                    <a:pt x="1173" y="79253"/>
                    <a:pt x="30" y="26389"/>
                  </a:cubicBezTo>
                  <a:cubicBezTo>
                    <a:pt x="-447" y="6958"/>
                    <a:pt x="4697" y="-186"/>
                    <a:pt x="25271" y="4"/>
                  </a:cubicBezTo>
                  <a:cubicBezTo>
                    <a:pt x="130903" y="862"/>
                    <a:pt x="236631" y="862"/>
                    <a:pt x="342263" y="4"/>
                  </a:cubicBezTo>
                  <a:cubicBezTo>
                    <a:pt x="362170" y="-186"/>
                    <a:pt x="368647" y="5719"/>
                    <a:pt x="368457" y="26008"/>
                  </a:cubicBezTo>
                  <a:cubicBezTo>
                    <a:pt x="367599" y="131735"/>
                    <a:pt x="367695" y="237463"/>
                    <a:pt x="368361" y="343190"/>
                  </a:cubicBezTo>
                  <a:cubicBezTo>
                    <a:pt x="368457" y="361288"/>
                    <a:pt x="363313" y="367765"/>
                    <a:pt x="344549" y="367670"/>
                  </a:cubicBezTo>
                  <a:cubicBezTo>
                    <a:pt x="237678" y="366907"/>
                    <a:pt x="130808" y="366907"/>
                    <a:pt x="24033" y="367670"/>
                  </a:cubicBezTo>
                  <a:cubicBezTo>
                    <a:pt x="5649" y="367765"/>
                    <a:pt x="-256" y="362145"/>
                    <a:pt x="125" y="343666"/>
                  </a:cubicBezTo>
                  <a:cubicBezTo>
                    <a:pt x="1173" y="290707"/>
                    <a:pt x="411" y="237844"/>
                    <a:pt x="411" y="184980"/>
                  </a:cubicBezTo>
                  <a:close/>
                </a:path>
              </a:pathLst>
            </a:custGeom>
            <a:solidFill>
              <a:srgbClr val="45C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5" name="Google Shape;1785;p75"/>
          <p:cNvSpPr/>
          <p:nvPr/>
        </p:nvSpPr>
        <p:spPr>
          <a:xfrm>
            <a:off x="10379810" y="4224577"/>
            <a:ext cx="1275727" cy="952256"/>
          </a:xfrm>
          <a:custGeom>
            <a:rect b="b" l="l" r="r" t="t"/>
            <a:pathLst>
              <a:path extrusionOk="0" h="2338372" w="3132690">
                <a:moveTo>
                  <a:pt x="132916" y="1799492"/>
                </a:moveTo>
                <a:cubicBezTo>
                  <a:pt x="147910" y="1796987"/>
                  <a:pt x="166637" y="1798293"/>
                  <a:pt x="189566" y="1803973"/>
                </a:cubicBezTo>
                <a:cubicBezTo>
                  <a:pt x="259727" y="1785579"/>
                  <a:pt x="285694" y="1823115"/>
                  <a:pt x="299261" y="1883123"/>
                </a:cubicBezTo>
                <a:cubicBezTo>
                  <a:pt x="308000" y="1921990"/>
                  <a:pt x="318653" y="1963022"/>
                  <a:pt x="339460" y="1996147"/>
                </a:cubicBezTo>
                <a:cubicBezTo>
                  <a:pt x="442413" y="2159690"/>
                  <a:pt x="638332" y="2151117"/>
                  <a:pt x="728635" y="1980167"/>
                </a:cubicBezTo>
                <a:cubicBezTo>
                  <a:pt x="747278" y="1944795"/>
                  <a:pt x="759596" y="1905927"/>
                  <a:pt x="773661" y="1868225"/>
                </a:cubicBezTo>
                <a:cubicBezTo>
                  <a:pt x="783898" y="1840843"/>
                  <a:pt x="779071" y="1803390"/>
                  <a:pt x="824181" y="1801975"/>
                </a:cubicBezTo>
                <a:cubicBezTo>
                  <a:pt x="862715" y="1800727"/>
                  <a:pt x="882940" y="1827027"/>
                  <a:pt x="891928" y="1855907"/>
                </a:cubicBezTo>
                <a:cubicBezTo>
                  <a:pt x="909739" y="1913251"/>
                  <a:pt x="992884" y="1942797"/>
                  <a:pt x="953101" y="2026025"/>
                </a:cubicBezTo>
                <a:cubicBezTo>
                  <a:pt x="890847" y="2156444"/>
                  <a:pt x="815109" y="2273629"/>
                  <a:pt x="669626" y="2316076"/>
                </a:cubicBezTo>
                <a:cubicBezTo>
                  <a:pt x="345785" y="2410456"/>
                  <a:pt x="129808" y="2191982"/>
                  <a:pt x="86030" y="1909673"/>
                </a:cubicBezTo>
                <a:cubicBezTo>
                  <a:pt x="76542" y="1848812"/>
                  <a:pt x="87934" y="1807006"/>
                  <a:pt x="132916" y="1799492"/>
                </a:cubicBezTo>
                <a:close/>
                <a:moveTo>
                  <a:pt x="621446" y="1798022"/>
                </a:moveTo>
                <a:cubicBezTo>
                  <a:pt x="646176" y="1796815"/>
                  <a:pt x="667877" y="1801851"/>
                  <a:pt x="678198" y="1832021"/>
                </a:cubicBezTo>
                <a:cubicBezTo>
                  <a:pt x="697423" y="1888116"/>
                  <a:pt x="673037" y="1949622"/>
                  <a:pt x="625597" y="1990737"/>
                </a:cubicBezTo>
                <a:cubicBezTo>
                  <a:pt x="576992" y="2032933"/>
                  <a:pt x="518649" y="2038094"/>
                  <a:pt x="461555" y="2007882"/>
                </a:cubicBezTo>
                <a:cubicBezTo>
                  <a:pt x="400632" y="1975589"/>
                  <a:pt x="384485" y="1913751"/>
                  <a:pt x="373749" y="1852744"/>
                </a:cubicBezTo>
                <a:cubicBezTo>
                  <a:pt x="367507" y="1817456"/>
                  <a:pt x="396720" y="1804639"/>
                  <a:pt x="426183" y="1802641"/>
                </a:cubicBezTo>
                <a:cubicBezTo>
                  <a:pt x="463053" y="1800144"/>
                  <a:pt x="500256" y="1802058"/>
                  <a:pt x="537292" y="1802058"/>
                </a:cubicBezTo>
                <a:cubicBezTo>
                  <a:pt x="537292" y="1801725"/>
                  <a:pt x="537292" y="1801559"/>
                  <a:pt x="537292" y="1801393"/>
                </a:cubicBezTo>
                <a:cubicBezTo>
                  <a:pt x="540372" y="1801393"/>
                  <a:pt x="543618" y="1800810"/>
                  <a:pt x="546531" y="1801476"/>
                </a:cubicBezTo>
                <a:cubicBezTo>
                  <a:pt x="568961" y="1806678"/>
                  <a:pt x="596717" y="1799229"/>
                  <a:pt x="621446" y="1798022"/>
                </a:cubicBezTo>
                <a:close/>
                <a:moveTo>
                  <a:pt x="2666185" y="1671973"/>
                </a:moveTo>
                <a:cubicBezTo>
                  <a:pt x="2748998" y="1670808"/>
                  <a:pt x="2807840" y="1744048"/>
                  <a:pt x="2812417" y="1854242"/>
                </a:cubicBezTo>
                <a:cubicBezTo>
                  <a:pt x="2816246" y="1944628"/>
                  <a:pt x="2743421" y="2021198"/>
                  <a:pt x="2651288" y="2023612"/>
                </a:cubicBezTo>
                <a:cubicBezTo>
                  <a:pt x="2566395" y="2025859"/>
                  <a:pt x="2501477" y="1944628"/>
                  <a:pt x="2500478" y="1834850"/>
                </a:cubicBezTo>
                <a:cubicBezTo>
                  <a:pt x="2499646" y="1741385"/>
                  <a:pt x="2568809" y="1673388"/>
                  <a:pt x="2666185" y="1671973"/>
                </a:cubicBezTo>
                <a:close/>
                <a:moveTo>
                  <a:pt x="2660943" y="1589993"/>
                </a:moveTo>
                <a:cubicBezTo>
                  <a:pt x="2528943" y="1589660"/>
                  <a:pt x="2421745" y="1704681"/>
                  <a:pt x="2421412" y="1847001"/>
                </a:cubicBezTo>
                <a:cubicBezTo>
                  <a:pt x="2421079" y="1987491"/>
                  <a:pt x="2531023" y="2110419"/>
                  <a:pt x="2657114" y="2110502"/>
                </a:cubicBezTo>
                <a:cubicBezTo>
                  <a:pt x="2779543" y="2110585"/>
                  <a:pt x="2892483" y="1987990"/>
                  <a:pt x="2892151" y="1855491"/>
                </a:cubicBezTo>
                <a:cubicBezTo>
                  <a:pt x="2891734" y="1705347"/>
                  <a:pt x="2791611" y="1590326"/>
                  <a:pt x="2660943" y="1589993"/>
                </a:cubicBezTo>
                <a:close/>
                <a:moveTo>
                  <a:pt x="2896811" y="1450086"/>
                </a:moveTo>
                <a:cubicBezTo>
                  <a:pt x="2920365" y="1449254"/>
                  <a:pt x="2938259" y="1458992"/>
                  <a:pt x="2953490" y="1476470"/>
                </a:cubicBezTo>
                <a:cubicBezTo>
                  <a:pt x="3045873" y="1582086"/>
                  <a:pt x="3110707" y="1699271"/>
                  <a:pt x="3111457" y="1828192"/>
                </a:cubicBezTo>
                <a:cubicBezTo>
                  <a:pt x="3106879" y="2161770"/>
                  <a:pt x="2842047" y="2390232"/>
                  <a:pt x="2552912" y="2325813"/>
                </a:cubicBezTo>
                <a:cubicBezTo>
                  <a:pt x="2355079" y="2281702"/>
                  <a:pt x="2172976" y="2015372"/>
                  <a:pt x="2201357" y="1813544"/>
                </a:cubicBezTo>
                <a:cubicBezTo>
                  <a:pt x="2205102" y="1787077"/>
                  <a:pt x="2218085" y="1767269"/>
                  <a:pt x="2232983" y="1747793"/>
                </a:cubicBezTo>
                <a:cubicBezTo>
                  <a:pt x="2400272" y="1528654"/>
                  <a:pt x="2635225" y="1459741"/>
                  <a:pt x="2896811" y="1450086"/>
                </a:cubicBezTo>
                <a:close/>
                <a:moveTo>
                  <a:pt x="1308319" y="424050"/>
                </a:moveTo>
                <a:cubicBezTo>
                  <a:pt x="1323716" y="424050"/>
                  <a:pt x="1339279" y="426547"/>
                  <a:pt x="1354510" y="429376"/>
                </a:cubicBezTo>
                <a:cubicBezTo>
                  <a:pt x="1446810" y="446355"/>
                  <a:pt x="1500243" y="501618"/>
                  <a:pt x="1489257" y="576940"/>
                </a:cubicBezTo>
                <a:cubicBezTo>
                  <a:pt x="1477105" y="659835"/>
                  <a:pt x="1422008" y="699618"/>
                  <a:pt x="1340029" y="700783"/>
                </a:cubicBezTo>
                <a:cubicBezTo>
                  <a:pt x="1240821" y="702115"/>
                  <a:pt x="1141529" y="701033"/>
                  <a:pt x="1042238" y="701200"/>
                </a:cubicBezTo>
                <a:cubicBezTo>
                  <a:pt x="946026" y="701366"/>
                  <a:pt x="849731" y="703447"/>
                  <a:pt x="753603" y="700783"/>
                </a:cubicBezTo>
                <a:cubicBezTo>
                  <a:pt x="656143" y="698037"/>
                  <a:pt x="595136" y="639028"/>
                  <a:pt x="595469" y="554052"/>
                </a:cubicBezTo>
                <a:cubicBezTo>
                  <a:pt x="595719" y="481727"/>
                  <a:pt x="654228" y="428960"/>
                  <a:pt x="750940" y="426880"/>
                </a:cubicBezTo>
                <a:cubicBezTo>
                  <a:pt x="936705" y="422885"/>
                  <a:pt x="1122553" y="424383"/>
                  <a:pt x="1308319" y="424050"/>
                </a:cubicBezTo>
                <a:close/>
                <a:moveTo>
                  <a:pt x="1994012" y="48722"/>
                </a:moveTo>
                <a:cubicBezTo>
                  <a:pt x="2026198" y="51328"/>
                  <a:pt x="2049840" y="89140"/>
                  <a:pt x="2068941" y="117355"/>
                </a:cubicBezTo>
                <a:cubicBezTo>
                  <a:pt x="2142765" y="226383"/>
                  <a:pt x="2185877" y="350227"/>
                  <a:pt x="2235314" y="470991"/>
                </a:cubicBezTo>
                <a:cubicBezTo>
                  <a:pt x="2297652" y="623298"/>
                  <a:pt x="2361904" y="774857"/>
                  <a:pt x="2422994" y="927664"/>
                </a:cubicBezTo>
                <a:cubicBezTo>
                  <a:pt x="2436477" y="961371"/>
                  <a:pt x="2452040" y="974105"/>
                  <a:pt x="2490575" y="972357"/>
                </a:cubicBezTo>
                <a:cubicBezTo>
                  <a:pt x="2577632" y="968362"/>
                  <a:pt x="2665105" y="968279"/>
                  <a:pt x="2752161" y="972274"/>
                </a:cubicBezTo>
                <a:cubicBezTo>
                  <a:pt x="2934597" y="980763"/>
                  <a:pt x="3096892" y="1126829"/>
                  <a:pt x="3130183" y="1305020"/>
                </a:cubicBezTo>
                <a:cubicBezTo>
                  <a:pt x="3141086" y="1363530"/>
                  <a:pt x="3115951" y="1374932"/>
                  <a:pt x="3064267" y="1371020"/>
                </a:cubicBezTo>
                <a:cubicBezTo>
                  <a:pt x="2879250" y="1356788"/>
                  <a:pt x="2697231" y="1377679"/>
                  <a:pt x="2518873" y="1426866"/>
                </a:cubicBezTo>
                <a:cubicBezTo>
                  <a:pt x="2409011" y="1457078"/>
                  <a:pt x="2322537" y="1513757"/>
                  <a:pt x="2246300" y="1607471"/>
                </a:cubicBezTo>
                <a:cubicBezTo>
                  <a:pt x="2095907" y="1792321"/>
                  <a:pt x="1879181" y="1858904"/>
                  <a:pt x="1648139" y="1868808"/>
                </a:cubicBezTo>
                <a:cubicBezTo>
                  <a:pt x="1452220" y="1877214"/>
                  <a:pt x="1255719" y="1869557"/>
                  <a:pt x="1059467" y="1872553"/>
                </a:cubicBezTo>
                <a:cubicBezTo>
                  <a:pt x="1004370" y="1873385"/>
                  <a:pt x="976738" y="1845171"/>
                  <a:pt x="965752" y="1800478"/>
                </a:cubicBezTo>
                <a:cubicBezTo>
                  <a:pt x="946942" y="1723908"/>
                  <a:pt x="898420" y="1712339"/>
                  <a:pt x="827843" y="1713421"/>
                </a:cubicBezTo>
                <a:cubicBezTo>
                  <a:pt x="581820" y="1717249"/>
                  <a:pt x="335631" y="1712672"/>
                  <a:pt x="89609" y="1716251"/>
                </a:cubicBezTo>
                <a:cubicBezTo>
                  <a:pt x="18366" y="1717249"/>
                  <a:pt x="-1193" y="1691782"/>
                  <a:pt x="55" y="1623784"/>
                </a:cubicBezTo>
                <a:cubicBezTo>
                  <a:pt x="6131" y="1291038"/>
                  <a:pt x="246910" y="945974"/>
                  <a:pt x="556685" y="826542"/>
                </a:cubicBezTo>
                <a:cubicBezTo>
                  <a:pt x="708077" y="768115"/>
                  <a:pt x="864962" y="801656"/>
                  <a:pt x="994382" y="791003"/>
                </a:cubicBezTo>
                <a:cubicBezTo>
                  <a:pt x="1118892" y="791003"/>
                  <a:pt x="1218599" y="788923"/>
                  <a:pt x="1318223" y="791586"/>
                </a:cubicBezTo>
                <a:cubicBezTo>
                  <a:pt x="1430831" y="794582"/>
                  <a:pt x="1490422" y="854506"/>
                  <a:pt x="1491421" y="966531"/>
                </a:cubicBezTo>
                <a:cubicBezTo>
                  <a:pt x="1493169" y="1162534"/>
                  <a:pt x="1494001" y="1358619"/>
                  <a:pt x="1490921" y="1554538"/>
                </a:cubicBezTo>
                <a:cubicBezTo>
                  <a:pt x="1490006" y="1615045"/>
                  <a:pt x="1508483" y="1633189"/>
                  <a:pt x="1570238" y="1634188"/>
                </a:cubicBezTo>
                <a:cubicBezTo>
                  <a:pt x="1932031" y="1640430"/>
                  <a:pt x="2096240" y="1539391"/>
                  <a:pt x="2215007" y="1231447"/>
                </a:cubicBezTo>
                <a:cubicBezTo>
                  <a:pt x="2230071" y="1192329"/>
                  <a:pt x="2235481" y="1157041"/>
                  <a:pt x="2218336" y="1115593"/>
                </a:cubicBezTo>
                <a:cubicBezTo>
                  <a:pt x="2122041" y="883054"/>
                  <a:pt x="2026744" y="650098"/>
                  <a:pt x="1934861" y="415811"/>
                </a:cubicBezTo>
                <a:cubicBezTo>
                  <a:pt x="1905065" y="339990"/>
                  <a:pt x="1863950" y="294880"/>
                  <a:pt x="1776394" y="312192"/>
                </a:cubicBezTo>
                <a:cubicBezTo>
                  <a:pt x="1758417" y="315770"/>
                  <a:pt x="1739025" y="313440"/>
                  <a:pt x="1720465" y="311859"/>
                </a:cubicBezTo>
                <a:cubicBezTo>
                  <a:pt x="1672525" y="307947"/>
                  <a:pt x="1636321" y="290636"/>
                  <a:pt x="1633158" y="234789"/>
                </a:cubicBezTo>
                <a:cubicBezTo>
                  <a:pt x="1630079" y="180025"/>
                  <a:pt x="1654049" y="137329"/>
                  <a:pt x="1707148" y="133334"/>
                </a:cubicBezTo>
                <a:cubicBezTo>
                  <a:pt x="1797534" y="126676"/>
                  <a:pt x="1880346" y="112444"/>
                  <a:pt x="1958830" y="59511"/>
                </a:cubicBezTo>
                <a:cubicBezTo>
                  <a:pt x="1971605" y="50897"/>
                  <a:pt x="1983283" y="47854"/>
                  <a:pt x="1994012" y="48722"/>
                </a:cubicBezTo>
                <a:close/>
                <a:moveTo>
                  <a:pt x="2339599" y="3"/>
                </a:moveTo>
                <a:cubicBezTo>
                  <a:pt x="2461362" y="419"/>
                  <a:pt x="2466855" y="6828"/>
                  <a:pt x="2466855" y="147067"/>
                </a:cubicBezTo>
                <a:cubicBezTo>
                  <a:pt x="2466772" y="282812"/>
                  <a:pt x="2462194" y="287307"/>
                  <a:pt x="2323286" y="286974"/>
                </a:cubicBezTo>
                <a:cubicBezTo>
                  <a:pt x="2197279" y="286724"/>
                  <a:pt x="2158494" y="255430"/>
                  <a:pt x="2157662" y="153309"/>
                </a:cubicBezTo>
                <a:cubicBezTo>
                  <a:pt x="2156747" y="42033"/>
                  <a:pt x="2207100" y="-413"/>
                  <a:pt x="2339599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6" name="Google Shape;1786;p75"/>
          <p:cNvGrpSpPr/>
          <p:nvPr/>
        </p:nvGrpSpPr>
        <p:grpSpPr>
          <a:xfrm>
            <a:off x="2252583" y="4152017"/>
            <a:ext cx="3154644" cy="2590900"/>
            <a:chOff x="6317071" y="541239"/>
            <a:chExt cx="4600185" cy="3778119"/>
          </a:xfrm>
        </p:grpSpPr>
        <p:sp>
          <p:nvSpPr>
            <p:cNvPr id="1787" name="Google Shape;1787;p75"/>
            <p:cNvSpPr/>
            <p:nvPr/>
          </p:nvSpPr>
          <p:spPr>
            <a:xfrm>
              <a:off x="7792347" y="541239"/>
              <a:ext cx="1769425" cy="2142119"/>
            </a:xfrm>
            <a:custGeom>
              <a:rect b="b" l="l" r="r" t="t"/>
              <a:pathLst>
                <a:path extrusionOk="0" h="3287536" w="2715559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5"/>
            <p:cNvSpPr/>
            <p:nvPr/>
          </p:nvSpPr>
          <p:spPr>
            <a:xfrm>
              <a:off x="8393113" y="600488"/>
              <a:ext cx="1045795" cy="1919653"/>
            </a:xfrm>
            <a:custGeom>
              <a:rect b="b" l="l" r="r" t="t"/>
              <a:pathLst>
                <a:path extrusionOk="0" h="2946115" w="160499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75"/>
            <p:cNvSpPr/>
            <p:nvPr/>
          </p:nvSpPr>
          <p:spPr>
            <a:xfrm>
              <a:off x="8458911" y="789793"/>
              <a:ext cx="909854" cy="1477737"/>
            </a:xfrm>
            <a:custGeom>
              <a:rect b="b" l="l" r="r" t="t"/>
              <a:pathLst>
                <a:path extrusionOk="0" h="2267902" w="1396365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75"/>
            <p:cNvSpPr/>
            <p:nvPr/>
          </p:nvSpPr>
          <p:spPr>
            <a:xfrm>
              <a:off x="6317071" y="1517968"/>
              <a:ext cx="1940714" cy="1844831"/>
            </a:xfrm>
            <a:custGeom>
              <a:rect b="b" l="l" r="r" t="t"/>
              <a:pathLst>
                <a:path extrusionOk="0" h="2831285" w="2978438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75"/>
            <p:cNvSpPr/>
            <p:nvPr/>
          </p:nvSpPr>
          <p:spPr>
            <a:xfrm>
              <a:off x="9780807" y="3331581"/>
              <a:ext cx="1136449" cy="987777"/>
            </a:xfrm>
            <a:custGeom>
              <a:rect b="b" l="l" r="r" t="t"/>
              <a:pathLst>
                <a:path extrusionOk="0" h="1515954" w="1744122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75"/>
            <p:cNvSpPr/>
            <p:nvPr/>
          </p:nvSpPr>
          <p:spPr>
            <a:xfrm>
              <a:off x="9074897" y="1948024"/>
              <a:ext cx="1306749" cy="1894064"/>
            </a:xfrm>
            <a:custGeom>
              <a:rect b="b" l="l" r="r" t="t"/>
              <a:pathLst>
                <a:path extrusionOk="0" h="2906844" w="200548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75"/>
            <p:cNvSpPr/>
            <p:nvPr/>
          </p:nvSpPr>
          <p:spPr>
            <a:xfrm>
              <a:off x="10152751" y="1107758"/>
              <a:ext cx="209372" cy="83446"/>
            </a:xfrm>
            <a:custGeom>
              <a:rect b="b" l="l" r="r" t="t"/>
              <a:pathLst>
                <a:path extrusionOk="0" h="128066" w="32132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75"/>
            <p:cNvSpPr/>
            <p:nvPr/>
          </p:nvSpPr>
          <p:spPr>
            <a:xfrm>
              <a:off x="8597934" y="1139470"/>
              <a:ext cx="635532" cy="635895"/>
            </a:xfrm>
            <a:custGeom>
              <a:rect b="b" l="l" r="r" t="t"/>
              <a:pathLst>
                <a:path extrusionOk="0" h="975916" w="975359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rgbClr val="FE57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5"/>
            <p:cNvSpPr/>
            <p:nvPr/>
          </p:nvSpPr>
          <p:spPr>
            <a:xfrm>
              <a:off x="8820736" y="1893900"/>
              <a:ext cx="185604" cy="184964"/>
            </a:xfrm>
            <a:custGeom>
              <a:rect b="b" l="l" r="r" t="t"/>
              <a:pathLst>
                <a:path extrusionOk="0" h="283866" w="284849">
                  <a:moveTo>
                    <a:pt x="11" y="139076"/>
                  </a:moveTo>
                  <a:cubicBezTo>
                    <a:pt x="963" y="60019"/>
                    <a:pt x="62876" y="-942"/>
                    <a:pt x="142886" y="11"/>
                  </a:cubicBezTo>
                  <a:cubicBezTo>
                    <a:pt x="222896" y="11"/>
                    <a:pt x="286713" y="65733"/>
                    <a:pt x="284808" y="143838"/>
                  </a:cubicBezTo>
                  <a:cubicBezTo>
                    <a:pt x="282903" y="220991"/>
                    <a:pt x="218133" y="284808"/>
                    <a:pt x="140981" y="283856"/>
                  </a:cubicBezTo>
                  <a:cubicBezTo>
                    <a:pt x="61923" y="282903"/>
                    <a:pt x="-942" y="219086"/>
                    <a:pt x="11" y="1390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5"/>
            <p:cNvSpPr/>
            <p:nvPr/>
          </p:nvSpPr>
          <p:spPr>
            <a:xfrm>
              <a:off x="8815683" y="1192495"/>
              <a:ext cx="200841" cy="78879"/>
            </a:xfrm>
            <a:custGeom>
              <a:rect b="b" l="l" r="r" t="t"/>
              <a:pathLst>
                <a:path extrusionOk="0" h="121056" w="308233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75"/>
            <p:cNvSpPr/>
            <p:nvPr/>
          </p:nvSpPr>
          <p:spPr>
            <a:xfrm>
              <a:off x="8879065" y="1951626"/>
              <a:ext cx="67046" cy="67668"/>
            </a:xfrm>
            <a:custGeom>
              <a:rect b="b" l="l" r="r" t="t"/>
              <a:pathLst>
                <a:path extrusionOk="0" h="103851" w="102897">
                  <a:moveTo>
                    <a:pt x="102898" y="51435"/>
                  </a:moveTo>
                  <a:cubicBezTo>
                    <a:pt x="102898" y="80010"/>
                    <a:pt x="81943" y="102870"/>
                    <a:pt x="53368" y="103822"/>
                  </a:cubicBezTo>
                  <a:cubicBezTo>
                    <a:pt x="25745" y="104775"/>
                    <a:pt x="1933" y="81915"/>
                    <a:pt x="28" y="54292"/>
                  </a:cubicBezTo>
                  <a:cubicBezTo>
                    <a:pt x="-925" y="24765"/>
                    <a:pt x="22888" y="0"/>
                    <a:pt x="51463" y="0"/>
                  </a:cubicBezTo>
                  <a:cubicBezTo>
                    <a:pt x="79085" y="0"/>
                    <a:pt x="102898" y="23813"/>
                    <a:pt x="102898" y="51435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8" name="Google Shape;1798;p75"/>
          <p:cNvGrpSpPr/>
          <p:nvPr/>
        </p:nvGrpSpPr>
        <p:grpSpPr>
          <a:xfrm>
            <a:off x="9462068" y="5528170"/>
            <a:ext cx="2273773" cy="942601"/>
            <a:chOff x="7021368" y="1567879"/>
            <a:chExt cx="1889175" cy="783164"/>
          </a:xfrm>
        </p:grpSpPr>
        <p:sp>
          <p:nvSpPr>
            <p:cNvPr id="1799" name="Google Shape;1799;p75"/>
            <p:cNvSpPr/>
            <p:nvPr/>
          </p:nvSpPr>
          <p:spPr>
            <a:xfrm>
              <a:off x="7570457" y="2115900"/>
              <a:ext cx="860341" cy="112535"/>
            </a:xfrm>
            <a:custGeom>
              <a:rect b="b" l="l" r="r" t="t"/>
              <a:pathLst>
                <a:path extrusionOk="0" h="112535" w="860341">
                  <a:moveTo>
                    <a:pt x="860208" y="9442"/>
                  </a:moveTo>
                  <a:cubicBezTo>
                    <a:pt x="860208" y="24"/>
                    <a:pt x="860208" y="9"/>
                    <a:pt x="850702" y="9"/>
                  </a:cubicBezTo>
                  <a:cubicBezTo>
                    <a:pt x="717894" y="9"/>
                    <a:pt x="585086" y="9"/>
                    <a:pt x="452292" y="9"/>
                  </a:cubicBezTo>
                  <a:cubicBezTo>
                    <a:pt x="321211" y="9"/>
                    <a:pt x="190130" y="9"/>
                    <a:pt x="59034" y="9"/>
                  </a:cubicBezTo>
                  <a:cubicBezTo>
                    <a:pt x="56333" y="9"/>
                    <a:pt x="53617" y="-50"/>
                    <a:pt x="50916" y="128"/>
                  </a:cubicBezTo>
                  <a:cubicBezTo>
                    <a:pt x="24685" y="1781"/>
                    <a:pt x="3856" y="18963"/>
                    <a:pt x="579" y="41755"/>
                  </a:cubicBezTo>
                  <a:cubicBezTo>
                    <a:pt x="-587" y="49859"/>
                    <a:pt x="122" y="57977"/>
                    <a:pt x="1687" y="65934"/>
                  </a:cubicBezTo>
                  <a:cubicBezTo>
                    <a:pt x="4993" y="82865"/>
                    <a:pt x="13304" y="96490"/>
                    <a:pt x="28744" y="105214"/>
                  </a:cubicBezTo>
                  <a:cubicBezTo>
                    <a:pt x="33202" y="107723"/>
                    <a:pt x="36125" y="108550"/>
                    <a:pt x="38885" y="102586"/>
                  </a:cubicBezTo>
                  <a:cubicBezTo>
                    <a:pt x="43018" y="93685"/>
                    <a:pt x="49085" y="85832"/>
                    <a:pt x="55477" y="78333"/>
                  </a:cubicBezTo>
                  <a:cubicBezTo>
                    <a:pt x="86978" y="41459"/>
                    <a:pt x="126952" y="24218"/>
                    <a:pt x="175221" y="30064"/>
                  </a:cubicBezTo>
                  <a:cubicBezTo>
                    <a:pt x="222443" y="35791"/>
                    <a:pt x="253191" y="64413"/>
                    <a:pt x="272927" y="106070"/>
                  </a:cubicBezTo>
                  <a:cubicBezTo>
                    <a:pt x="275126" y="110734"/>
                    <a:pt x="277355" y="112550"/>
                    <a:pt x="282625" y="112535"/>
                  </a:cubicBezTo>
                  <a:cubicBezTo>
                    <a:pt x="472737" y="112388"/>
                    <a:pt x="662849" y="112388"/>
                    <a:pt x="852946" y="112535"/>
                  </a:cubicBezTo>
                  <a:cubicBezTo>
                    <a:pt x="858732" y="112535"/>
                    <a:pt x="860385" y="111015"/>
                    <a:pt x="860341" y="105184"/>
                  </a:cubicBezTo>
                  <a:cubicBezTo>
                    <a:pt x="860060" y="73285"/>
                    <a:pt x="860208" y="41356"/>
                    <a:pt x="860208" y="94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75"/>
            <p:cNvSpPr/>
            <p:nvPr/>
          </p:nvSpPr>
          <p:spPr>
            <a:xfrm>
              <a:off x="7124411" y="1933130"/>
              <a:ext cx="390646" cy="55211"/>
            </a:xfrm>
            <a:custGeom>
              <a:rect b="b" l="l" r="r" t="t"/>
              <a:pathLst>
                <a:path extrusionOk="0" h="55211" w="390646">
                  <a:moveTo>
                    <a:pt x="386886" y="54931"/>
                  </a:moveTo>
                  <a:cubicBezTo>
                    <a:pt x="389927" y="52613"/>
                    <a:pt x="390399" y="49262"/>
                    <a:pt x="390458" y="45808"/>
                  </a:cubicBezTo>
                  <a:cubicBezTo>
                    <a:pt x="390709" y="33674"/>
                    <a:pt x="390709" y="21541"/>
                    <a:pt x="390458" y="9407"/>
                  </a:cubicBezTo>
                  <a:cubicBezTo>
                    <a:pt x="390385" y="5938"/>
                    <a:pt x="389942" y="2602"/>
                    <a:pt x="386886" y="284"/>
                  </a:cubicBezTo>
                  <a:cubicBezTo>
                    <a:pt x="386886" y="284"/>
                    <a:pt x="387063" y="476"/>
                    <a:pt x="387063" y="476"/>
                  </a:cubicBezTo>
                  <a:cubicBezTo>
                    <a:pt x="384126" y="314"/>
                    <a:pt x="381203" y="18"/>
                    <a:pt x="378266" y="18"/>
                  </a:cubicBezTo>
                  <a:cubicBezTo>
                    <a:pt x="262463" y="-11"/>
                    <a:pt x="146660" y="4"/>
                    <a:pt x="30857" y="4"/>
                  </a:cubicBezTo>
                  <a:cubicBezTo>
                    <a:pt x="28893" y="4"/>
                    <a:pt x="26915" y="-11"/>
                    <a:pt x="24952" y="33"/>
                  </a:cubicBezTo>
                  <a:cubicBezTo>
                    <a:pt x="14516" y="225"/>
                    <a:pt x="7238" y="5421"/>
                    <a:pt x="2913" y="14603"/>
                  </a:cubicBezTo>
                  <a:cubicBezTo>
                    <a:pt x="-6135" y="33807"/>
                    <a:pt x="6928" y="55300"/>
                    <a:pt x="27845" y="55211"/>
                  </a:cubicBezTo>
                  <a:cubicBezTo>
                    <a:pt x="140209" y="54680"/>
                    <a:pt x="252558" y="54960"/>
                    <a:pt x="364921" y="54946"/>
                  </a:cubicBezTo>
                  <a:cubicBezTo>
                    <a:pt x="372287" y="54946"/>
                    <a:pt x="379668" y="54827"/>
                    <a:pt x="387034" y="54768"/>
                  </a:cubicBezTo>
                  <a:lnTo>
                    <a:pt x="386886" y="549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5"/>
            <p:cNvSpPr/>
            <p:nvPr/>
          </p:nvSpPr>
          <p:spPr>
            <a:xfrm>
              <a:off x="8471673" y="1592354"/>
              <a:ext cx="438870" cy="627068"/>
            </a:xfrm>
            <a:custGeom>
              <a:rect b="b" l="l" r="r" t="t"/>
              <a:pathLst>
                <a:path extrusionOk="0" h="627068" w="438870">
                  <a:moveTo>
                    <a:pt x="420124" y="392829"/>
                  </a:moveTo>
                  <a:cubicBezTo>
                    <a:pt x="397229" y="356796"/>
                    <a:pt x="374437" y="320675"/>
                    <a:pt x="352088" y="284303"/>
                  </a:cubicBezTo>
                  <a:cubicBezTo>
                    <a:pt x="333341" y="253791"/>
                    <a:pt x="313916" y="223693"/>
                    <a:pt x="296349" y="192458"/>
                  </a:cubicBezTo>
                  <a:cubicBezTo>
                    <a:pt x="292925" y="186361"/>
                    <a:pt x="287876" y="181711"/>
                    <a:pt x="281972" y="177947"/>
                  </a:cubicBezTo>
                  <a:cubicBezTo>
                    <a:pt x="190614" y="119758"/>
                    <a:pt x="99285" y="61539"/>
                    <a:pt x="7912" y="3379"/>
                  </a:cubicBezTo>
                  <a:cubicBezTo>
                    <a:pt x="5728" y="1992"/>
                    <a:pt x="3838" y="-193"/>
                    <a:pt x="177" y="14"/>
                  </a:cubicBezTo>
                  <a:cubicBezTo>
                    <a:pt x="177" y="2730"/>
                    <a:pt x="177" y="5357"/>
                    <a:pt x="177" y="8000"/>
                  </a:cubicBezTo>
                  <a:cubicBezTo>
                    <a:pt x="177" y="211264"/>
                    <a:pt x="222" y="414528"/>
                    <a:pt x="0" y="617792"/>
                  </a:cubicBezTo>
                  <a:cubicBezTo>
                    <a:pt x="-15" y="625365"/>
                    <a:pt x="1993" y="627165"/>
                    <a:pt x="9374" y="627003"/>
                  </a:cubicBezTo>
                  <a:cubicBezTo>
                    <a:pt x="32195" y="626486"/>
                    <a:pt x="54986" y="624774"/>
                    <a:pt x="77822" y="625719"/>
                  </a:cubicBezTo>
                  <a:cubicBezTo>
                    <a:pt x="81675" y="625881"/>
                    <a:pt x="83372" y="624243"/>
                    <a:pt x="84967" y="620966"/>
                  </a:cubicBezTo>
                  <a:cubicBezTo>
                    <a:pt x="90162" y="610308"/>
                    <a:pt x="97027" y="600743"/>
                    <a:pt x="105204" y="592151"/>
                  </a:cubicBezTo>
                  <a:cubicBezTo>
                    <a:pt x="133384" y="562540"/>
                    <a:pt x="168634" y="551041"/>
                    <a:pt x="208623" y="553344"/>
                  </a:cubicBezTo>
                  <a:cubicBezTo>
                    <a:pt x="255593" y="556030"/>
                    <a:pt x="290046" y="578113"/>
                    <a:pt x="309561" y="621571"/>
                  </a:cubicBezTo>
                  <a:cubicBezTo>
                    <a:pt x="311362" y="625601"/>
                    <a:pt x="313325" y="626988"/>
                    <a:pt x="317665" y="626959"/>
                  </a:cubicBezTo>
                  <a:cubicBezTo>
                    <a:pt x="342995" y="626767"/>
                    <a:pt x="368341" y="626309"/>
                    <a:pt x="393642" y="627047"/>
                  </a:cubicBezTo>
                  <a:cubicBezTo>
                    <a:pt x="412507" y="627594"/>
                    <a:pt x="424272" y="617452"/>
                    <a:pt x="434236" y="603577"/>
                  </a:cubicBezTo>
                  <a:cubicBezTo>
                    <a:pt x="436184" y="600861"/>
                    <a:pt x="437350" y="597569"/>
                    <a:pt x="438871" y="594558"/>
                  </a:cubicBezTo>
                  <a:cubicBezTo>
                    <a:pt x="438871" y="541018"/>
                    <a:pt x="438871" y="487493"/>
                    <a:pt x="438871" y="433954"/>
                  </a:cubicBezTo>
                  <a:cubicBezTo>
                    <a:pt x="433084" y="420034"/>
                    <a:pt x="428316" y="405730"/>
                    <a:pt x="420124" y="392829"/>
                  </a:cubicBezTo>
                  <a:close/>
                  <a:moveTo>
                    <a:pt x="327171" y="369078"/>
                  </a:moveTo>
                  <a:cubicBezTo>
                    <a:pt x="323599" y="369830"/>
                    <a:pt x="319850" y="369993"/>
                    <a:pt x="316189" y="370008"/>
                  </a:cubicBezTo>
                  <a:cubicBezTo>
                    <a:pt x="278311" y="370067"/>
                    <a:pt x="240433" y="370052"/>
                    <a:pt x="202556" y="370052"/>
                  </a:cubicBezTo>
                  <a:cubicBezTo>
                    <a:pt x="165165" y="370052"/>
                    <a:pt x="127789" y="370067"/>
                    <a:pt x="90399" y="370052"/>
                  </a:cubicBezTo>
                  <a:cubicBezTo>
                    <a:pt x="67932" y="370037"/>
                    <a:pt x="57378" y="360826"/>
                    <a:pt x="57023" y="338300"/>
                  </a:cubicBezTo>
                  <a:cubicBezTo>
                    <a:pt x="56418" y="299758"/>
                    <a:pt x="56905" y="261216"/>
                    <a:pt x="57097" y="222659"/>
                  </a:cubicBezTo>
                  <a:cubicBezTo>
                    <a:pt x="57127" y="217523"/>
                    <a:pt x="57938" y="212386"/>
                    <a:pt x="60197" y="207632"/>
                  </a:cubicBezTo>
                  <a:cubicBezTo>
                    <a:pt x="62869" y="202023"/>
                    <a:pt x="67076" y="198997"/>
                    <a:pt x="73527" y="199012"/>
                  </a:cubicBezTo>
                  <a:cubicBezTo>
                    <a:pt x="120984" y="199189"/>
                    <a:pt x="168457" y="199292"/>
                    <a:pt x="215915" y="199410"/>
                  </a:cubicBezTo>
                  <a:cubicBezTo>
                    <a:pt x="222808" y="199425"/>
                    <a:pt x="229657" y="199868"/>
                    <a:pt x="236477" y="200990"/>
                  </a:cubicBezTo>
                  <a:cubicBezTo>
                    <a:pt x="249024" y="203042"/>
                    <a:pt x="258767" y="207367"/>
                    <a:pt x="265734" y="219914"/>
                  </a:cubicBezTo>
                  <a:cubicBezTo>
                    <a:pt x="282872" y="250780"/>
                    <a:pt x="301649" y="280760"/>
                    <a:pt x="318683" y="311715"/>
                  </a:cubicBezTo>
                  <a:cubicBezTo>
                    <a:pt x="324367" y="322033"/>
                    <a:pt x="329961" y="332381"/>
                    <a:pt x="334581" y="343245"/>
                  </a:cubicBezTo>
                  <a:cubicBezTo>
                    <a:pt x="336235" y="347127"/>
                    <a:pt x="337475" y="351083"/>
                    <a:pt x="337681" y="355290"/>
                  </a:cubicBezTo>
                  <a:cubicBezTo>
                    <a:pt x="338050" y="362627"/>
                    <a:pt x="334434" y="367542"/>
                    <a:pt x="327171" y="369078"/>
                  </a:cubicBezTo>
                  <a:close/>
                  <a:moveTo>
                    <a:pt x="407975" y="590912"/>
                  </a:moveTo>
                  <a:cubicBezTo>
                    <a:pt x="407429" y="599783"/>
                    <a:pt x="403443" y="602676"/>
                    <a:pt x="392859" y="602750"/>
                  </a:cubicBezTo>
                  <a:cubicBezTo>
                    <a:pt x="383855" y="602809"/>
                    <a:pt x="376961" y="598292"/>
                    <a:pt x="376755" y="591059"/>
                  </a:cubicBezTo>
                  <a:cubicBezTo>
                    <a:pt x="376386" y="578084"/>
                    <a:pt x="376415" y="565064"/>
                    <a:pt x="377079" y="552104"/>
                  </a:cubicBezTo>
                  <a:cubicBezTo>
                    <a:pt x="377419" y="545446"/>
                    <a:pt x="379810" y="538892"/>
                    <a:pt x="386719" y="535837"/>
                  </a:cubicBezTo>
                  <a:cubicBezTo>
                    <a:pt x="396668" y="531423"/>
                    <a:pt x="406632" y="537667"/>
                    <a:pt x="408152" y="549019"/>
                  </a:cubicBezTo>
                  <a:cubicBezTo>
                    <a:pt x="408255" y="549742"/>
                    <a:pt x="408359" y="550480"/>
                    <a:pt x="408359" y="551218"/>
                  </a:cubicBezTo>
                  <a:cubicBezTo>
                    <a:pt x="408374" y="557595"/>
                    <a:pt x="408374" y="563972"/>
                    <a:pt x="408374" y="570334"/>
                  </a:cubicBezTo>
                  <a:cubicBezTo>
                    <a:pt x="408270" y="570334"/>
                    <a:pt x="408167" y="570334"/>
                    <a:pt x="408063" y="570334"/>
                  </a:cubicBezTo>
                  <a:cubicBezTo>
                    <a:pt x="408049" y="577198"/>
                    <a:pt x="408388" y="584077"/>
                    <a:pt x="407975" y="590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5"/>
            <p:cNvSpPr/>
            <p:nvPr/>
          </p:nvSpPr>
          <p:spPr>
            <a:xfrm>
              <a:off x="7021368" y="1567879"/>
              <a:ext cx="1409519" cy="512651"/>
            </a:xfrm>
            <a:custGeom>
              <a:rect b="b" l="l" r="r" t="t"/>
              <a:pathLst>
                <a:path extrusionOk="0" h="512651" w="1409519">
                  <a:moveTo>
                    <a:pt x="1409431" y="7440"/>
                  </a:moveTo>
                  <a:cubicBezTo>
                    <a:pt x="1409431" y="1712"/>
                    <a:pt x="1408029" y="59"/>
                    <a:pt x="1402124" y="59"/>
                  </a:cubicBezTo>
                  <a:cubicBezTo>
                    <a:pt x="1100342" y="192"/>
                    <a:pt x="798561" y="177"/>
                    <a:pt x="496794" y="0"/>
                  </a:cubicBezTo>
                  <a:cubicBezTo>
                    <a:pt x="490506" y="0"/>
                    <a:pt x="489753" y="2303"/>
                    <a:pt x="489782" y="7602"/>
                  </a:cubicBezTo>
                  <a:cubicBezTo>
                    <a:pt x="489989" y="39280"/>
                    <a:pt x="489738" y="70943"/>
                    <a:pt x="490004" y="102621"/>
                  </a:cubicBezTo>
                  <a:cubicBezTo>
                    <a:pt x="490048" y="108157"/>
                    <a:pt x="488528" y="109633"/>
                    <a:pt x="483022" y="109574"/>
                  </a:cubicBezTo>
                  <a:cubicBezTo>
                    <a:pt x="454739" y="109293"/>
                    <a:pt x="426456" y="109441"/>
                    <a:pt x="398173" y="109441"/>
                  </a:cubicBezTo>
                  <a:cubicBezTo>
                    <a:pt x="333976" y="109441"/>
                    <a:pt x="269794" y="109426"/>
                    <a:pt x="205596" y="109456"/>
                  </a:cubicBezTo>
                  <a:cubicBezTo>
                    <a:pt x="193123" y="109456"/>
                    <a:pt x="184547" y="115109"/>
                    <a:pt x="180192" y="125915"/>
                  </a:cubicBezTo>
                  <a:cubicBezTo>
                    <a:pt x="172324" y="145473"/>
                    <a:pt x="185137" y="164855"/>
                    <a:pt x="206172" y="164870"/>
                  </a:cubicBezTo>
                  <a:cubicBezTo>
                    <a:pt x="298150" y="164929"/>
                    <a:pt x="390143" y="164958"/>
                    <a:pt x="482121" y="164766"/>
                  </a:cubicBezTo>
                  <a:cubicBezTo>
                    <a:pt x="488026" y="164752"/>
                    <a:pt x="490211" y="165903"/>
                    <a:pt x="490033" y="172310"/>
                  </a:cubicBezTo>
                  <a:cubicBezTo>
                    <a:pt x="489561" y="189477"/>
                    <a:pt x="489930" y="206674"/>
                    <a:pt x="489856" y="223871"/>
                  </a:cubicBezTo>
                  <a:cubicBezTo>
                    <a:pt x="489812" y="234337"/>
                    <a:pt x="491273" y="233230"/>
                    <a:pt x="480409" y="233230"/>
                  </a:cubicBezTo>
                  <a:cubicBezTo>
                    <a:pt x="331363" y="233259"/>
                    <a:pt x="182318" y="233422"/>
                    <a:pt x="33272" y="233008"/>
                  </a:cubicBezTo>
                  <a:cubicBezTo>
                    <a:pt x="16902" y="232979"/>
                    <a:pt x="5757" y="238145"/>
                    <a:pt x="0" y="253615"/>
                  </a:cubicBezTo>
                  <a:cubicBezTo>
                    <a:pt x="0" y="258531"/>
                    <a:pt x="0" y="263432"/>
                    <a:pt x="0" y="268347"/>
                  </a:cubicBezTo>
                  <a:cubicBezTo>
                    <a:pt x="5786" y="283787"/>
                    <a:pt x="16946" y="288983"/>
                    <a:pt x="33287" y="288939"/>
                  </a:cubicBezTo>
                  <a:cubicBezTo>
                    <a:pt x="182790" y="288541"/>
                    <a:pt x="332293" y="288747"/>
                    <a:pt x="481797" y="288585"/>
                  </a:cubicBezTo>
                  <a:cubicBezTo>
                    <a:pt x="488011" y="288585"/>
                    <a:pt x="490196" y="289722"/>
                    <a:pt x="490063" y="296527"/>
                  </a:cubicBezTo>
                  <a:cubicBezTo>
                    <a:pt x="489650" y="319525"/>
                    <a:pt x="490019" y="342523"/>
                    <a:pt x="490092" y="365521"/>
                  </a:cubicBezTo>
                  <a:cubicBezTo>
                    <a:pt x="581244" y="365521"/>
                    <a:pt x="672395" y="365875"/>
                    <a:pt x="763532" y="365241"/>
                  </a:cubicBezTo>
                  <a:cubicBezTo>
                    <a:pt x="785202" y="365093"/>
                    <a:pt x="798015" y="388224"/>
                    <a:pt x="787416" y="407163"/>
                  </a:cubicBezTo>
                  <a:cubicBezTo>
                    <a:pt x="782235" y="416433"/>
                    <a:pt x="774042" y="420094"/>
                    <a:pt x="763517" y="420064"/>
                  </a:cubicBezTo>
                  <a:cubicBezTo>
                    <a:pt x="711395" y="419917"/>
                    <a:pt x="659287" y="419976"/>
                    <a:pt x="607165" y="420005"/>
                  </a:cubicBezTo>
                  <a:cubicBezTo>
                    <a:pt x="568136" y="420035"/>
                    <a:pt x="529107" y="420123"/>
                    <a:pt x="490078" y="420183"/>
                  </a:cubicBezTo>
                  <a:cubicBezTo>
                    <a:pt x="490004" y="448598"/>
                    <a:pt x="490122" y="477029"/>
                    <a:pt x="489723" y="505444"/>
                  </a:cubicBezTo>
                  <a:cubicBezTo>
                    <a:pt x="489635" y="511570"/>
                    <a:pt x="491775" y="512722"/>
                    <a:pt x="497296" y="512648"/>
                  </a:cubicBezTo>
                  <a:cubicBezTo>
                    <a:pt x="519423" y="512382"/>
                    <a:pt x="541565" y="512530"/>
                    <a:pt x="563707" y="512530"/>
                  </a:cubicBezTo>
                  <a:cubicBezTo>
                    <a:pt x="842609" y="512530"/>
                    <a:pt x="1121525" y="512515"/>
                    <a:pt x="1400427" y="512604"/>
                  </a:cubicBezTo>
                  <a:cubicBezTo>
                    <a:pt x="1406287" y="512604"/>
                    <a:pt x="1409534" y="512353"/>
                    <a:pt x="1409519" y="504603"/>
                  </a:cubicBezTo>
                  <a:cubicBezTo>
                    <a:pt x="1409254" y="338892"/>
                    <a:pt x="1409283" y="173166"/>
                    <a:pt x="1409431" y="7440"/>
                  </a:cubicBezTo>
                  <a:close/>
                  <a:moveTo>
                    <a:pt x="489901" y="281558"/>
                  </a:moveTo>
                  <a:cubicBezTo>
                    <a:pt x="490240" y="267830"/>
                    <a:pt x="490270" y="254073"/>
                    <a:pt x="489886" y="240345"/>
                  </a:cubicBezTo>
                  <a:cubicBezTo>
                    <a:pt x="489738" y="234972"/>
                    <a:pt x="491701" y="233894"/>
                    <a:pt x="496632" y="233924"/>
                  </a:cubicBezTo>
                  <a:cubicBezTo>
                    <a:pt x="524649" y="234130"/>
                    <a:pt x="552666" y="234027"/>
                    <a:pt x="580698" y="234027"/>
                  </a:cubicBezTo>
                  <a:cubicBezTo>
                    <a:pt x="607239" y="234027"/>
                    <a:pt x="633794" y="234204"/>
                    <a:pt x="660335" y="233938"/>
                  </a:cubicBezTo>
                  <a:cubicBezTo>
                    <a:pt x="670905" y="233835"/>
                    <a:pt x="679171" y="237378"/>
                    <a:pt x="684249" y="246707"/>
                  </a:cubicBezTo>
                  <a:cubicBezTo>
                    <a:pt x="689563" y="256464"/>
                    <a:pt x="689460" y="266472"/>
                    <a:pt x="683806" y="276156"/>
                  </a:cubicBezTo>
                  <a:cubicBezTo>
                    <a:pt x="678728" y="284850"/>
                    <a:pt x="670875" y="288157"/>
                    <a:pt x="660926" y="288113"/>
                  </a:cubicBezTo>
                  <a:cubicBezTo>
                    <a:pt x="626517" y="287950"/>
                    <a:pt x="592108" y="288053"/>
                    <a:pt x="557700" y="288053"/>
                  </a:cubicBezTo>
                  <a:cubicBezTo>
                    <a:pt x="537299" y="288053"/>
                    <a:pt x="516899" y="287891"/>
                    <a:pt x="496499" y="288157"/>
                  </a:cubicBezTo>
                  <a:cubicBezTo>
                    <a:pt x="491347" y="288216"/>
                    <a:pt x="489768" y="286710"/>
                    <a:pt x="489901" y="281558"/>
                  </a:cubicBezTo>
                  <a:close/>
                  <a:moveTo>
                    <a:pt x="500042" y="164250"/>
                  </a:moveTo>
                  <a:cubicBezTo>
                    <a:pt x="488218" y="164250"/>
                    <a:pt x="490151" y="165505"/>
                    <a:pt x="490033" y="153961"/>
                  </a:cubicBezTo>
                  <a:cubicBezTo>
                    <a:pt x="489915" y="142418"/>
                    <a:pt x="490461" y="130860"/>
                    <a:pt x="489841" y="119360"/>
                  </a:cubicBezTo>
                  <a:cubicBezTo>
                    <a:pt x="489443" y="112113"/>
                    <a:pt x="491259" y="109913"/>
                    <a:pt x="498949" y="109972"/>
                  </a:cubicBezTo>
                  <a:cubicBezTo>
                    <a:pt x="555751" y="110341"/>
                    <a:pt x="612553" y="110164"/>
                    <a:pt x="669355" y="110179"/>
                  </a:cubicBezTo>
                  <a:cubicBezTo>
                    <a:pt x="725669" y="110179"/>
                    <a:pt x="781984" y="110814"/>
                    <a:pt x="838284" y="109869"/>
                  </a:cubicBezTo>
                  <a:cubicBezTo>
                    <a:pt x="861149" y="109485"/>
                    <a:pt x="872648" y="133649"/>
                    <a:pt x="862522" y="151496"/>
                  </a:cubicBezTo>
                  <a:cubicBezTo>
                    <a:pt x="858108" y="159275"/>
                    <a:pt x="851584" y="163969"/>
                    <a:pt x="842328" y="164206"/>
                  </a:cubicBezTo>
                  <a:cubicBezTo>
                    <a:pt x="840114" y="164265"/>
                    <a:pt x="837900" y="164279"/>
                    <a:pt x="835686" y="164279"/>
                  </a:cubicBezTo>
                  <a:cubicBezTo>
                    <a:pt x="723809" y="164279"/>
                    <a:pt x="611933" y="164294"/>
                    <a:pt x="500042" y="164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5"/>
            <p:cNvSpPr/>
            <p:nvPr/>
          </p:nvSpPr>
          <p:spPr>
            <a:xfrm>
              <a:off x="8572385" y="2164925"/>
              <a:ext cx="186165" cy="186109"/>
            </a:xfrm>
            <a:custGeom>
              <a:rect b="b" l="l" r="r" t="t"/>
              <a:pathLst>
                <a:path extrusionOk="0" h="186109" w="186165">
                  <a:moveTo>
                    <a:pt x="95141" y="7"/>
                  </a:moveTo>
                  <a:cubicBezTo>
                    <a:pt x="42842" y="-599"/>
                    <a:pt x="506" y="40335"/>
                    <a:pt x="4" y="91970"/>
                  </a:cubicBezTo>
                  <a:cubicBezTo>
                    <a:pt x="-483" y="143664"/>
                    <a:pt x="40451" y="185498"/>
                    <a:pt x="92130" y="186103"/>
                  </a:cubicBezTo>
                  <a:cubicBezTo>
                    <a:pt x="143337" y="186694"/>
                    <a:pt x="185643" y="145524"/>
                    <a:pt x="186160" y="94612"/>
                  </a:cubicBezTo>
                  <a:cubicBezTo>
                    <a:pt x="186691" y="43154"/>
                    <a:pt x="145729" y="582"/>
                    <a:pt x="95141" y="7"/>
                  </a:cubicBezTo>
                  <a:close/>
                  <a:moveTo>
                    <a:pt x="92012" y="161083"/>
                  </a:moveTo>
                  <a:cubicBezTo>
                    <a:pt x="53234" y="160286"/>
                    <a:pt x="24154" y="129420"/>
                    <a:pt x="25099" y="90022"/>
                  </a:cubicBezTo>
                  <a:cubicBezTo>
                    <a:pt x="25955" y="53945"/>
                    <a:pt x="57706" y="24186"/>
                    <a:pt x="94521" y="24968"/>
                  </a:cubicBezTo>
                  <a:cubicBezTo>
                    <a:pt x="132473" y="25765"/>
                    <a:pt x="161996" y="57177"/>
                    <a:pt x="161140" y="95852"/>
                  </a:cubicBezTo>
                  <a:cubicBezTo>
                    <a:pt x="160342" y="132165"/>
                    <a:pt x="128901" y="161836"/>
                    <a:pt x="92012" y="1610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5"/>
            <p:cNvSpPr/>
            <p:nvPr/>
          </p:nvSpPr>
          <p:spPr>
            <a:xfrm>
              <a:off x="7629108" y="2164931"/>
              <a:ext cx="186200" cy="186112"/>
            </a:xfrm>
            <a:custGeom>
              <a:rect b="b" l="l" r="r" t="t"/>
              <a:pathLst>
                <a:path extrusionOk="0" h="186112" w="186200">
                  <a:moveTo>
                    <a:pt x="92362" y="0"/>
                  </a:moveTo>
                  <a:cubicBezTo>
                    <a:pt x="41362" y="163"/>
                    <a:pt x="-118" y="42026"/>
                    <a:pt x="0" y="93233"/>
                  </a:cubicBezTo>
                  <a:cubicBezTo>
                    <a:pt x="118" y="144883"/>
                    <a:pt x="41686" y="186230"/>
                    <a:pt x="93366" y="186112"/>
                  </a:cubicBezTo>
                  <a:cubicBezTo>
                    <a:pt x="144868" y="185994"/>
                    <a:pt x="186333" y="144234"/>
                    <a:pt x="186200" y="92628"/>
                  </a:cubicBezTo>
                  <a:cubicBezTo>
                    <a:pt x="186067" y="41406"/>
                    <a:pt x="143953" y="-162"/>
                    <a:pt x="92362" y="0"/>
                  </a:cubicBezTo>
                  <a:close/>
                  <a:moveTo>
                    <a:pt x="92938" y="161091"/>
                  </a:moveTo>
                  <a:cubicBezTo>
                    <a:pt x="55119" y="160988"/>
                    <a:pt x="25124" y="130949"/>
                    <a:pt x="25109" y="93174"/>
                  </a:cubicBezTo>
                  <a:cubicBezTo>
                    <a:pt x="25095" y="55164"/>
                    <a:pt x="55636" y="24711"/>
                    <a:pt x="93514" y="24947"/>
                  </a:cubicBezTo>
                  <a:cubicBezTo>
                    <a:pt x="130889" y="25183"/>
                    <a:pt x="161313" y="55961"/>
                    <a:pt x="161180" y="93396"/>
                  </a:cubicBezTo>
                  <a:cubicBezTo>
                    <a:pt x="161062" y="130890"/>
                    <a:pt x="130506" y="161209"/>
                    <a:pt x="92938" y="1610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5" name="Google Shape;1805;p75"/>
          <p:cNvSpPr/>
          <p:nvPr/>
        </p:nvSpPr>
        <p:spPr>
          <a:xfrm>
            <a:off x="5649826" y="4020593"/>
            <a:ext cx="2279884" cy="2570996"/>
          </a:xfrm>
          <a:custGeom>
            <a:rect b="b" l="l" r="r" t="t"/>
            <a:pathLst>
              <a:path extrusionOk="0" h="2452455" w="2174765">
                <a:moveTo>
                  <a:pt x="1101574" y="2309088"/>
                </a:moveTo>
                <a:cubicBezTo>
                  <a:pt x="1108637" y="2318754"/>
                  <a:pt x="1121146" y="2320453"/>
                  <a:pt x="1129875" y="2324344"/>
                </a:cubicBezTo>
                <a:cubicBezTo>
                  <a:pt x="1132784" y="2325641"/>
                  <a:pt x="1135274" y="2327182"/>
                  <a:pt x="1137001" y="2329342"/>
                </a:cubicBezTo>
                <a:cubicBezTo>
                  <a:pt x="1145029" y="2339410"/>
                  <a:pt x="1145100" y="2353611"/>
                  <a:pt x="1147267" y="2365853"/>
                </a:cubicBezTo>
                <a:cubicBezTo>
                  <a:pt x="1148338" y="2371993"/>
                  <a:pt x="1140796" y="2369494"/>
                  <a:pt x="1136482" y="2368953"/>
                </a:cubicBezTo>
                <a:cubicBezTo>
                  <a:pt x="1120166" y="2366960"/>
                  <a:pt x="1104588" y="2360740"/>
                  <a:pt x="1088567" y="2348797"/>
                </a:cubicBezTo>
                <a:cubicBezTo>
                  <a:pt x="1083263" y="2343197"/>
                  <a:pt x="1066529" y="2337028"/>
                  <a:pt x="1071101" y="2329860"/>
                </a:cubicBezTo>
                <a:cubicBezTo>
                  <a:pt x="1077189" y="2320299"/>
                  <a:pt x="1091060" y="2315767"/>
                  <a:pt x="1101574" y="2309088"/>
                </a:cubicBezTo>
                <a:close/>
                <a:moveTo>
                  <a:pt x="1170430" y="2299560"/>
                </a:moveTo>
                <a:cubicBezTo>
                  <a:pt x="1176508" y="2296054"/>
                  <a:pt x="1186176" y="2296700"/>
                  <a:pt x="1198208" y="2302150"/>
                </a:cubicBezTo>
                <a:cubicBezTo>
                  <a:pt x="1205161" y="2305305"/>
                  <a:pt x="1210376" y="2307672"/>
                  <a:pt x="1214087" y="2309743"/>
                </a:cubicBezTo>
                <a:cubicBezTo>
                  <a:pt x="1225223" y="2315957"/>
                  <a:pt x="1222830" y="2319514"/>
                  <a:pt x="1213257" y="2333742"/>
                </a:cubicBezTo>
                <a:cubicBezTo>
                  <a:pt x="1204126" y="2347347"/>
                  <a:pt x="1192623" y="2356664"/>
                  <a:pt x="1174260" y="2364964"/>
                </a:cubicBezTo>
                <a:cubicBezTo>
                  <a:pt x="1170529" y="2349127"/>
                  <a:pt x="1167021" y="2335468"/>
                  <a:pt x="1164185" y="2321885"/>
                </a:cubicBezTo>
                <a:cubicBezTo>
                  <a:pt x="1161861" y="2310725"/>
                  <a:pt x="1164351" y="2303066"/>
                  <a:pt x="1170430" y="2299560"/>
                </a:cubicBezTo>
                <a:close/>
                <a:moveTo>
                  <a:pt x="1040728" y="2229571"/>
                </a:moveTo>
                <a:cubicBezTo>
                  <a:pt x="1056328" y="2236412"/>
                  <a:pt x="1072850" y="2242520"/>
                  <a:pt x="1086779" y="2252101"/>
                </a:cubicBezTo>
                <a:cubicBezTo>
                  <a:pt x="1098078" y="2259857"/>
                  <a:pt x="1093177" y="2269759"/>
                  <a:pt x="1086857" y="2275029"/>
                </a:cubicBezTo>
                <a:cubicBezTo>
                  <a:pt x="1075382" y="2284575"/>
                  <a:pt x="1062215" y="2292579"/>
                  <a:pt x="1048735" y="2301982"/>
                </a:cubicBezTo>
                <a:cubicBezTo>
                  <a:pt x="1035912" y="2277954"/>
                  <a:pt x="1034666" y="2256624"/>
                  <a:pt x="1034840" y="2235444"/>
                </a:cubicBezTo>
                <a:cubicBezTo>
                  <a:pt x="1034860" y="2232084"/>
                  <a:pt x="1034888" y="2227016"/>
                  <a:pt x="1040728" y="2229571"/>
                </a:cubicBezTo>
                <a:close/>
                <a:moveTo>
                  <a:pt x="1225548" y="2220186"/>
                </a:moveTo>
                <a:cubicBezTo>
                  <a:pt x="1234290" y="2245724"/>
                  <a:pt x="1235963" y="2268049"/>
                  <a:pt x="1231273" y="2289976"/>
                </a:cubicBezTo>
                <a:cubicBezTo>
                  <a:pt x="1219072" y="2284125"/>
                  <a:pt x="1207661" y="2278612"/>
                  <a:pt x="1196226" y="2273189"/>
                </a:cubicBezTo>
                <a:cubicBezTo>
                  <a:pt x="1181645" y="2266286"/>
                  <a:pt x="1177081" y="2255801"/>
                  <a:pt x="1186462" y="2248265"/>
                </a:cubicBezTo>
                <a:cubicBezTo>
                  <a:pt x="1198458" y="2238642"/>
                  <a:pt x="1211628" y="2230088"/>
                  <a:pt x="1225548" y="2220186"/>
                </a:cubicBezTo>
                <a:close/>
                <a:moveTo>
                  <a:pt x="1091575" y="2145038"/>
                </a:moveTo>
                <a:cubicBezTo>
                  <a:pt x="1097110" y="2167711"/>
                  <a:pt x="1102189" y="2187578"/>
                  <a:pt x="1106694" y="2207380"/>
                </a:cubicBezTo>
                <a:cubicBezTo>
                  <a:pt x="1110717" y="2225071"/>
                  <a:pt x="1104727" y="2228477"/>
                  <a:pt x="1085729" y="2220042"/>
                </a:cubicBezTo>
                <a:cubicBezTo>
                  <a:pt x="1082320" y="2218519"/>
                  <a:pt x="1078839" y="2217106"/>
                  <a:pt x="1075452" y="2215440"/>
                </a:cubicBezTo>
                <a:cubicBezTo>
                  <a:pt x="1038592" y="2197240"/>
                  <a:pt x="1038692" y="2197306"/>
                  <a:pt x="1057210" y="2172005"/>
                </a:cubicBezTo>
                <a:cubicBezTo>
                  <a:pt x="1065362" y="2160861"/>
                  <a:pt x="1075652" y="2151899"/>
                  <a:pt x="1091575" y="2145038"/>
                </a:cubicBezTo>
                <a:close/>
                <a:moveTo>
                  <a:pt x="1125410" y="2138570"/>
                </a:moveTo>
                <a:cubicBezTo>
                  <a:pt x="1127056" y="2138300"/>
                  <a:pt x="1129372" y="2138808"/>
                  <a:pt x="1131384" y="2139023"/>
                </a:cubicBezTo>
                <a:cubicBezTo>
                  <a:pt x="1147025" y="2140726"/>
                  <a:pt x="1162064" y="2145956"/>
                  <a:pt x="1177520" y="2156074"/>
                </a:cubicBezTo>
                <a:cubicBezTo>
                  <a:pt x="1189011" y="2164196"/>
                  <a:pt x="1206926" y="2176394"/>
                  <a:pt x="1205167" y="2185928"/>
                </a:cubicBezTo>
                <a:cubicBezTo>
                  <a:pt x="1202734" y="2199099"/>
                  <a:pt x="1184965" y="2204155"/>
                  <a:pt x="1173090" y="2212013"/>
                </a:cubicBezTo>
                <a:cubicBezTo>
                  <a:pt x="1170518" y="2213708"/>
                  <a:pt x="1168386" y="2210423"/>
                  <a:pt x="1166241" y="2208578"/>
                </a:cubicBezTo>
                <a:cubicBezTo>
                  <a:pt x="1163957" y="2206616"/>
                  <a:pt x="1161220" y="2205063"/>
                  <a:pt x="1159096" y="2203023"/>
                </a:cubicBezTo>
                <a:cubicBezTo>
                  <a:pt x="1151891" y="2196083"/>
                  <a:pt x="1139851" y="2203806"/>
                  <a:pt x="1136634" y="2195004"/>
                </a:cubicBezTo>
                <a:cubicBezTo>
                  <a:pt x="1130278" y="2177664"/>
                  <a:pt x="1127490" y="2160187"/>
                  <a:pt x="1123460" y="2142781"/>
                </a:cubicBezTo>
                <a:cubicBezTo>
                  <a:pt x="1122790" y="2139886"/>
                  <a:pt x="1123765" y="2138839"/>
                  <a:pt x="1125410" y="2138570"/>
                </a:cubicBezTo>
                <a:close/>
                <a:moveTo>
                  <a:pt x="1130444" y="2110465"/>
                </a:moveTo>
                <a:cubicBezTo>
                  <a:pt x="1079067" y="2109633"/>
                  <a:pt x="1031376" y="2142720"/>
                  <a:pt x="1012001" y="2198760"/>
                </a:cubicBezTo>
                <a:cubicBezTo>
                  <a:pt x="986169" y="2273481"/>
                  <a:pt x="1020458" y="2360713"/>
                  <a:pt x="1088589" y="2393599"/>
                </a:cubicBezTo>
                <a:cubicBezTo>
                  <a:pt x="1156720" y="2426484"/>
                  <a:pt x="1232892" y="2392570"/>
                  <a:pt x="1258725" y="2317850"/>
                </a:cubicBezTo>
                <a:cubicBezTo>
                  <a:pt x="1281328" y="2252468"/>
                  <a:pt x="1257901" y="2177509"/>
                  <a:pt x="1206049" y="2137760"/>
                </a:cubicBezTo>
                <a:cubicBezTo>
                  <a:pt x="1198641" y="2132081"/>
                  <a:pt x="1190654" y="2127121"/>
                  <a:pt x="1182137" y="2123011"/>
                </a:cubicBezTo>
                <a:cubicBezTo>
                  <a:pt x="1165105" y="2114789"/>
                  <a:pt x="1147569" y="2110743"/>
                  <a:pt x="1130444" y="2110465"/>
                </a:cubicBezTo>
                <a:close/>
                <a:moveTo>
                  <a:pt x="888751" y="1227400"/>
                </a:moveTo>
                <a:cubicBezTo>
                  <a:pt x="878307" y="1229444"/>
                  <a:pt x="867437" y="1229444"/>
                  <a:pt x="853786" y="1230607"/>
                </a:cubicBezTo>
                <a:cubicBezTo>
                  <a:pt x="899989" y="1308823"/>
                  <a:pt x="944745" y="1384569"/>
                  <a:pt x="989897" y="1460968"/>
                </a:cubicBezTo>
                <a:cubicBezTo>
                  <a:pt x="999830" y="1455178"/>
                  <a:pt x="1009508" y="1449645"/>
                  <a:pt x="1019071" y="1443940"/>
                </a:cubicBezTo>
                <a:cubicBezTo>
                  <a:pt x="1031417" y="1436562"/>
                  <a:pt x="1031531" y="1435369"/>
                  <a:pt x="1024662" y="1423166"/>
                </a:cubicBezTo>
                <a:cubicBezTo>
                  <a:pt x="1014786" y="1405599"/>
                  <a:pt x="1004966" y="1387974"/>
                  <a:pt x="995516" y="1370180"/>
                </a:cubicBezTo>
                <a:cubicBezTo>
                  <a:pt x="985611" y="1351506"/>
                  <a:pt x="976587" y="1332350"/>
                  <a:pt x="966398" y="1313846"/>
                </a:cubicBezTo>
                <a:cubicBezTo>
                  <a:pt x="954762" y="1292732"/>
                  <a:pt x="940289" y="1272922"/>
                  <a:pt x="930781" y="1250955"/>
                </a:cubicBezTo>
                <a:cubicBezTo>
                  <a:pt x="921984" y="1230636"/>
                  <a:pt x="909922" y="1223257"/>
                  <a:pt x="888751" y="1227400"/>
                </a:cubicBezTo>
                <a:close/>
                <a:moveTo>
                  <a:pt x="1020661" y="1207846"/>
                </a:moveTo>
                <a:cubicBezTo>
                  <a:pt x="999971" y="1210911"/>
                  <a:pt x="979255" y="1213891"/>
                  <a:pt x="956635" y="1217155"/>
                </a:cubicBezTo>
                <a:cubicBezTo>
                  <a:pt x="965547" y="1233275"/>
                  <a:pt x="972954" y="1247181"/>
                  <a:pt x="980844" y="1260804"/>
                </a:cubicBezTo>
                <a:cubicBezTo>
                  <a:pt x="988195" y="1273518"/>
                  <a:pt x="996623" y="1285636"/>
                  <a:pt x="1003605" y="1298549"/>
                </a:cubicBezTo>
                <a:cubicBezTo>
                  <a:pt x="1015524" y="1320657"/>
                  <a:pt x="1026564" y="1343247"/>
                  <a:pt x="1038228" y="1365497"/>
                </a:cubicBezTo>
                <a:cubicBezTo>
                  <a:pt x="1046487" y="1381277"/>
                  <a:pt x="1055001" y="1396914"/>
                  <a:pt x="1063827" y="1412381"/>
                </a:cubicBezTo>
                <a:cubicBezTo>
                  <a:pt x="1065161" y="1414709"/>
                  <a:pt x="1069787" y="1417689"/>
                  <a:pt x="1071376" y="1416979"/>
                </a:cubicBezTo>
                <a:cubicBezTo>
                  <a:pt x="1084119" y="1411360"/>
                  <a:pt x="1096492" y="1404889"/>
                  <a:pt x="1109036" y="1398759"/>
                </a:cubicBezTo>
                <a:cubicBezTo>
                  <a:pt x="1112243" y="1397198"/>
                  <a:pt x="1115507" y="1395666"/>
                  <a:pt x="1118913" y="1394502"/>
                </a:cubicBezTo>
                <a:cubicBezTo>
                  <a:pt x="1124816" y="1392515"/>
                  <a:pt x="1128930" y="1389961"/>
                  <a:pt x="1124958" y="1382838"/>
                </a:cubicBezTo>
                <a:cubicBezTo>
                  <a:pt x="1121722" y="1377048"/>
                  <a:pt x="1118828" y="1371060"/>
                  <a:pt x="1115763" y="1365185"/>
                </a:cubicBezTo>
                <a:cubicBezTo>
                  <a:pt x="1104893" y="1344354"/>
                  <a:pt x="1094279" y="1323353"/>
                  <a:pt x="1083097" y="1302692"/>
                </a:cubicBezTo>
                <a:cubicBezTo>
                  <a:pt x="1067459" y="1273830"/>
                  <a:pt x="1051113" y="1245337"/>
                  <a:pt x="1035646" y="1216388"/>
                </a:cubicBezTo>
                <a:cubicBezTo>
                  <a:pt x="1032070" y="1209719"/>
                  <a:pt x="1027955" y="1206796"/>
                  <a:pt x="1020661" y="1207846"/>
                </a:cubicBezTo>
                <a:close/>
                <a:moveTo>
                  <a:pt x="1114542" y="1191584"/>
                </a:moveTo>
                <a:cubicBezTo>
                  <a:pt x="1099472" y="1192011"/>
                  <a:pt x="1084487" y="1194820"/>
                  <a:pt x="1068282" y="1196863"/>
                </a:cubicBezTo>
                <a:cubicBezTo>
                  <a:pt x="1101572" y="1255554"/>
                  <a:pt x="1133925" y="1312598"/>
                  <a:pt x="1166875" y="1370691"/>
                </a:cubicBezTo>
                <a:cubicBezTo>
                  <a:pt x="1181235" y="1363113"/>
                  <a:pt x="1195511" y="1355593"/>
                  <a:pt x="1210637" y="1347619"/>
                </a:cubicBezTo>
                <a:cubicBezTo>
                  <a:pt x="1208962" y="1343617"/>
                  <a:pt x="1208083" y="1340523"/>
                  <a:pt x="1206494" y="1337827"/>
                </a:cubicBezTo>
                <a:cubicBezTo>
                  <a:pt x="1189891" y="1309532"/>
                  <a:pt x="1173034" y="1281351"/>
                  <a:pt x="1156545" y="1252999"/>
                </a:cubicBezTo>
                <a:cubicBezTo>
                  <a:pt x="1146696" y="1236084"/>
                  <a:pt x="1137757" y="1218631"/>
                  <a:pt x="1127569" y="1201915"/>
                </a:cubicBezTo>
                <a:cubicBezTo>
                  <a:pt x="1124759" y="1197317"/>
                  <a:pt x="1118856" y="1191443"/>
                  <a:pt x="1114542" y="1191584"/>
                </a:cubicBezTo>
                <a:close/>
                <a:moveTo>
                  <a:pt x="712198" y="1084138"/>
                </a:moveTo>
                <a:cubicBezTo>
                  <a:pt x="703826" y="1113908"/>
                  <a:pt x="704734" y="1139365"/>
                  <a:pt x="725366" y="1163432"/>
                </a:cubicBezTo>
                <a:cubicBezTo>
                  <a:pt x="738847" y="1179154"/>
                  <a:pt x="749376" y="1198056"/>
                  <a:pt x="758174" y="1216956"/>
                </a:cubicBezTo>
                <a:cubicBezTo>
                  <a:pt x="776309" y="1255893"/>
                  <a:pt x="794131" y="1295115"/>
                  <a:pt x="805398" y="1336805"/>
                </a:cubicBezTo>
                <a:cubicBezTo>
                  <a:pt x="813628" y="1367229"/>
                  <a:pt x="822426" y="1397510"/>
                  <a:pt x="829606" y="1428161"/>
                </a:cubicBezTo>
                <a:cubicBezTo>
                  <a:pt x="834828" y="1450440"/>
                  <a:pt x="834318" y="1474619"/>
                  <a:pt x="842463" y="1495564"/>
                </a:cubicBezTo>
                <a:cubicBezTo>
                  <a:pt x="873112" y="1574261"/>
                  <a:pt x="880123" y="1655400"/>
                  <a:pt x="872233" y="1738384"/>
                </a:cubicBezTo>
                <a:cubicBezTo>
                  <a:pt x="868856" y="1773944"/>
                  <a:pt x="863691" y="1809220"/>
                  <a:pt x="867749" y="1845121"/>
                </a:cubicBezTo>
                <a:cubicBezTo>
                  <a:pt x="869679" y="1862206"/>
                  <a:pt x="871978" y="1879887"/>
                  <a:pt x="869565" y="1896659"/>
                </a:cubicBezTo>
                <a:cubicBezTo>
                  <a:pt x="865138" y="1927366"/>
                  <a:pt x="873624" y="1952568"/>
                  <a:pt x="891248" y="1977429"/>
                </a:cubicBezTo>
                <a:cubicBezTo>
                  <a:pt x="914292" y="2009925"/>
                  <a:pt x="927631" y="2046392"/>
                  <a:pt x="921359" y="2087288"/>
                </a:cubicBezTo>
                <a:cubicBezTo>
                  <a:pt x="919145" y="2101790"/>
                  <a:pt x="924481" y="2111128"/>
                  <a:pt x="935606" y="2119528"/>
                </a:cubicBezTo>
                <a:cubicBezTo>
                  <a:pt x="946674" y="2127872"/>
                  <a:pt x="956607" y="2137691"/>
                  <a:pt x="967959" y="2147681"/>
                </a:cubicBezTo>
                <a:cubicBezTo>
                  <a:pt x="969151" y="2144276"/>
                  <a:pt x="969322" y="2141835"/>
                  <a:pt x="970599" y="2140501"/>
                </a:cubicBezTo>
                <a:cubicBezTo>
                  <a:pt x="989188" y="2120975"/>
                  <a:pt x="1005393" y="2099577"/>
                  <a:pt x="1029629" y="2085330"/>
                </a:cubicBezTo>
                <a:cubicBezTo>
                  <a:pt x="1072398" y="2060213"/>
                  <a:pt x="1117891" y="2052211"/>
                  <a:pt x="1165939" y="2059079"/>
                </a:cubicBezTo>
                <a:cubicBezTo>
                  <a:pt x="1208565" y="2065151"/>
                  <a:pt x="1245715" y="2083684"/>
                  <a:pt x="1275684" y="2115441"/>
                </a:cubicBezTo>
                <a:cubicBezTo>
                  <a:pt x="1277643" y="2117513"/>
                  <a:pt x="1281899" y="2119528"/>
                  <a:pt x="1284085" y="2118761"/>
                </a:cubicBezTo>
                <a:cubicBezTo>
                  <a:pt x="1287093" y="2117711"/>
                  <a:pt x="1291407" y="2113852"/>
                  <a:pt x="1291265" y="2111383"/>
                </a:cubicBezTo>
                <a:cubicBezTo>
                  <a:pt x="1290272" y="2093645"/>
                  <a:pt x="1292542" y="2074091"/>
                  <a:pt x="1285731" y="2058653"/>
                </a:cubicBezTo>
                <a:cubicBezTo>
                  <a:pt x="1272449" y="2028513"/>
                  <a:pt x="1254087" y="2000587"/>
                  <a:pt x="1237484" y="1971952"/>
                </a:cubicBezTo>
                <a:cubicBezTo>
                  <a:pt x="1227183" y="1954186"/>
                  <a:pt x="1216143" y="1936846"/>
                  <a:pt x="1205699" y="1919164"/>
                </a:cubicBezTo>
                <a:cubicBezTo>
                  <a:pt x="1180497" y="1876453"/>
                  <a:pt x="1155552" y="1833571"/>
                  <a:pt x="1130293" y="1790858"/>
                </a:cubicBezTo>
                <a:cubicBezTo>
                  <a:pt x="1112073" y="1760009"/>
                  <a:pt x="1093257" y="1729472"/>
                  <a:pt x="1075208" y="1698538"/>
                </a:cubicBezTo>
                <a:cubicBezTo>
                  <a:pt x="1051936" y="1658636"/>
                  <a:pt x="1029402" y="1618308"/>
                  <a:pt x="1006073" y="1578462"/>
                </a:cubicBezTo>
                <a:cubicBezTo>
                  <a:pt x="986434" y="1544888"/>
                  <a:pt x="965916" y="1511825"/>
                  <a:pt x="946106" y="1478337"/>
                </a:cubicBezTo>
                <a:cubicBezTo>
                  <a:pt x="912107" y="1420811"/>
                  <a:pt x="878420" y="1363113"/>
                  <a:pt x="844534" y="1305531"/>
                </a:cubicBezTo>
                <a:cubicBezTo>
                  <a:pt x="824015" y="1270680"/>
                  <a:pt x="803270" y="1235943"/>
                  <a:pt x="782808" y="1201063"/>
                </a:cubicBezTo>
                <a:cubicBezTo>
                  <a:pt x="763594" y="1168313"/>
                  <a:pt x="744721" y="1135392"/>
                  <a:pt x="725480" y="1102698"/>
                </a:cubicBezTo>
                <a:cubicBezTo>
                  <a:pt x="721904" y="1096426"/>
                  <a:pt x="717136" y="1090920"/>
                  <a:pt x="712198" y="1084138"/>
                </a:cubicBezTo>
                <a:close/>
                <a:moveTo>
                  <a:pt x="747361" y="899497"/>
                </a:moveTo>
                <a:cubicBezTo>
                  <a:pt x="735527" y="909855"/>
                  <a:pt x="722500" y="922513"/>
                  <a:pt x="708139" y="933468"/>
                </a:cubicBezTo>
                <a:cubicBezTo>
                  <a:pt x="687848" y="948935"/>
                  <a:pt x="677972" y="969794"/>
                  <a:pt x="672154" y="993719"/>
                </a:cubicBezTo>
                <a:cubicBezTo>
                  <a:pt x="670139" y="1002006"/>
                  <a:pt x="672239" y="1006490"/>
                  <a:pt x="680072" y="1009072"/>
                </a:cubicBezTo>
                <a:cubicBezTo>
                  <a:pt x="720996" y="1022609"/>
                  <a:pt x="749887" y="1050337"/>
                  <a:pt x="771001" y="1086947"/>
                </a:cubicBezTo>
                <a:cubicBezTo>
                  <a:pt x="787576" y="1115667"/>
                  <a:pt x="803951" y="1144530"/>
                  <a:pt x="819758" y="1173677"/>
                </a:cubicBezTo>
                <a:cubicBezTo>
                  <a:pt x="824385" y="1182191"/>
                  <a:pt x="829436" y="1185625"/>
                  <a:pt x="839369" y="1184405"/>
                </a:cubicBezTo>
                <a:cubicBezTo>
                  <a:pt x="880832" y="1179267"/>
                  <a:pt x="922409" y="1174954"/>
                  <a:pt x="963900" y="1170044"/>
                </a:cubicBezTo>
                <a:cubicBezTo>
                  <a:pt x="1004456" y="1165248"/>
                  <a:pt x="1044954" y="1160054"/>
                  <a:pt x="1085481" y="1155116"/>
                </a:cubicBezTo>
                <a:cubicBezTo>
                  <a:pt x="1091554" y="1154378"/>
                  <a:pt x="1093229" y="1152704"/>
                  <a:pt x="1089682" y="1146545"/>
                </a:cubicBezTo>
                <a:cubicBezTo>
                  <a:pt x="1080542" y="1130709"/>
                  <a:pt x="1072398" y="1114277"/>
                  <a:pt x="1063458" y="1098328"/>
                </a:cubicBezTo>
                <a:cubicBezTo>
                  <a:pt x="1047509" y="1069891"/>
                  <a:pt x="1030594" y="1042078"/>
                  <a:pt x="1007237" y="1018920"/>
                </a:cubicBezTo>
                <a:cubicBezTo>
                  <a:pt x="1004570" y="1016280"/>
                  <a:pt x="1000341" y="1013953"/>
                  <a:pt x="996737" y="1013755"/>
                </a:cubicBezTo>
                <a:cubicBezTo>
                  <a:pt x="981128" y="1013017"/>
                  <a:pt x="965320" y="1011825"/>
                  <a:pt x="949881" y="1013414"/>
                </a:cubicBezTo>
                <a:cubicBezTo>
                  <a:pt x="940657" y="1014351"/>
                  <a:pt x="931774" y="1019743"/>
                  <a:pt x="923034" y="1023773"/>
                </a:cubicBezTo>
                <a:cubicBezTo>
                  <a:pt x="907879" y="1030726"/>
                  <a:pt x="893774" y="1040716"/>
                  <a:pt x="875696" y="1038162"/>
                </a:cubicBezTo>
                <a:cubicBezTo>
                  <a:pt x="873851" y="1037907"/>
                  <a:pt x="870615" y="1038530"/>
                  <a:pt x="869991" y="1039751"/>
                </a:cubicBezTo>
                <a:cubicBezTo>
                  <a:pt x="865847" y="1048038"/>
                  <a:pt x="858668" y="1046902"/>
                  <a:pt x="851686" y="1046136"/>
                </a:cubicBezTo>
                <a:cubicBezTo>
                  <a:pt x="842576" y="1045143"/>
                  <a:pt x="832785" y="1041000"/>
                  <a:pt x="824554" y="1043100"/>
                </a:cubicBezTo>
                <a:cubicBezTo>
                  <a:pt x="803951" y="1048379"/>
                  <a:pt x="791804" y="1039127"/>
                  <a:pt x="781076" y="1023802"/>
                </a:cubicBezTo>
                <a:cubicBezTo>
                  <a:pt x="778636" y="1020311"/>
                  <a:pt x="774123" y="1017927"/>
                  <a:pt x="770093" y="1015940"/>
                </a:cubicBezTo>
                <a:cubicBezTo>
                  <a:pt x="764048" y="1012932"/>
                  <a:pt x="757606" y="1010690"/>
                  <a:pt x="751334" y="1008136"/>
                </a:cubicBezTo>
                <a:cubicBezTo>
                  <a:pt x="740890" y="1003879"/>
                  <a:pt x="745147" y="995223"/>
                  <a:pt x="746197" y="988383"/>
                </a:cubicBezTo>
                <a:cubicBezTo>
                  <a:pt x="747332" y="981146"/>
                  <a:pt x="752327" y="976520"/>
                  <a:pt x="760501" y="977314"/>
                </a:cubicBezTo>
                <a:cubicBezTo>
                  <a:pt x="765893" y="977854"/>
                  <a:pt x="771371" y="979557"/>
                  <a:pt x="776620" y="978961"/>
                </a:cubicBezTo>
                <a:cubicBezTo>
                  <a:pt x="779941" y="978592"/>
                  <a:pt x="783460" y="975414"/>
                  <a:pt x="785787" y="972576"/>
                </a:cubicBezTo>
                <a:cubicBezTo>
                  <a:pt x="786980" y="971128"/>
                  <a:pt x="786610" y="967212"/>
                  <a:pt x="785503" y="965225"/>
                </a:cubicBezTo>
                <a:cubicBezTo>
                  <a:pt x="772761" y="942975"/>
                  <a:pt x="759763" y="920838"/>
                  <a:pt x="747361" y="899497"/>
                </a:cubicBezTo>
                <a:close/>
                <a:moveTo>
                  <a:pt x="775996" y="388"/>
                </a:moveTo>
                <a:cubicBezTo>
                  <a:pt x="792059" y="-1657"/>
                  <a:pt x="809967" y="4787"/>
                  <a:pt x="826030" y="10348"/>
                </a:cubicBezTo>
                <a:cubicBezTo>
                  <a:pt x="856964" y="21049"/>
                  <a:pt x="879924" y="42731"/>
                  <a:pt x="897945" y="69550"/>
                </a:cubicBezTo>
                <a:cubicBezTo>
                  <a:pt x="901720" y="75169"/>
                  <a:pt x="905551" y="76588"/>
                  <a:pt x="911908" y="76759"/>
                </a:cubicBezTo>
                <a:cubicBezTo>
                  <a:pt x="934839" y="77382"/>
                  <a:pt x="957855" y="77609"/>
                  <a:pt x="980616" y="80164"/>
                </a:cubicBezTo>
                <a:cubicBezTo>
                  <a:pt x="1001589" y="82520"/>
                  <a:pt x="1019214" y="101222"/>
                  <a:pt x="1022421" y="121996"/>
                </a:cubicBezTo>
                <a:cubicBezTo>
                  <a:pt x="1022903" y="125147"/>
                  <a:pt x="1020548" y="130425"/>
                  <a:pt x="1017880" y="132071"/>
                </a:cubicBezTo>
                <a:cubicBezTo>
                  <a:pt x="1008968" y="137548"/>
                  <a:pt x="999575" y="142572"/>
                  <a:pt x="989783" y="146261"/>
                </a:cubicBezTo>
                <a:cubicBezTo>
                  <a:pt x="985214" y="147992"/>
                  <a:pt x="979255" y="146687"/>
                  <a:pt x="974033" y="146034"/>
                </a:cubicBezTo>
                <a:cubicBezTo>
                  <a:pt x="953599" y="143423"/>
                  <a:pt x="933194" y="140528"/>
                  <a:pt x="912278" y="137662"/>
                </a:cubicBezTo>
                <a:cubicBezTo>
                  <a:pt x="913299" y="148872"/>
                  <a:pt x="914207" y="157698"/>
                  <a:pt x="914917" y="166553"/>
                </a:cubicBezTo>
                <a:cubicBezTo>
                  <a:pt x="915768" y="176769"/>
                  <a:pt x="913980" y="186390"/>
                  <a:pt x="906999" y="194308"/>
                </a:cubicBezTo>
                <a:cubicBezTo>
                  <a:pt x="902798" y="199048"/>
                  <a:pt x="902770" y="203845"/>
                  <a:pt x="905154" y="209265"/>
                </a:cubicBezTo>
                <a:cubicBezTo>
                  <a:pt x="907822" y="215394"/>
                  <a:pt x="910234" y="221639"/>
                  <a:pt x="912731" y="227854"/>
                </a:cubicBezTo>
                <a:cubicBezTo>
                  <a:pt x="915201" y="233983"/>
                  <a:pt x="913810" y="238582"/>
                  <a:pt x="907169" y="240596"/>
                </a:cubicBezTo>
                <a:cubicBezTo>
                  <a:pt x="901663" y="242271"/>
                  <a:pt x="900982" y="246131"/>
                  <a:pt x="899875" y="251295"/>
                </a:cubicBezTo>
                <a:cubicBezTo>
                  <a:pt x="896016" y="269005"/>
                  <a:pt x="890879" y="286430"/>
                  <a:pt x="886537" y="304055"/>
                </a:cubicBezTo>
                <a:cubicBezTo>
                  <a:pt x="884947" y="310525"/>
                  <a:pt x="884181" y="317222"/>
                  <a:pt x="883131" y="323835"/>
                </a:cubicBezTo>
                <a:cubicBezTo>
                  <a:pt x="881315" y="335443"/>
                  <a:pt x="873596" y="342197"/>
                  <a:pt x="861704" y="342623"/>
                </a:cubicBezTo>
                <a:cubicBezTo>
                  <a:pt x="839425" y="343360"/>
                  <a:pt x="817148" y="344155"/>
                  <a:pt x="794869" y="344921"/>
                </a:cubicBezTo>
                <a:cubicBezTo>
                  <a:pt x="794245" y="345914"/>
                  <a:pt x="793592" y="346908"/>
                  <a:pt x="792968" y="347902"/>
                </a:cubicBezTo>
                <a:cubicBezTo>
                  <a:pt x="801624" y="359821"/>
                  <a:pt x="809769" y="372195"/>
                  <a:pt x="819191" y="383490"/>
                </a:cubicBezTo>
                <a:cubicBezTo>
                  <a:pt x="823590" y="388769"/>
                  <a:pt x="826598" y="393565"/>
                  <a:pt x="825605" y="400404"/>
                </a:cubicBezTo>
                <a:cubicBezTo>
                  <a:pt x="823902" y="412069"/>
                  <a:pt x="827336" y="421491"/>
                  <a:pt x="834998" y="430885"/>
                </a:cubicBezTo>
                <a:cubicBezTo>
                  <a:pt x="859093" y="460400"/>
                  <a:pt x="861591" y="494144"/>
                  <a:pt x="853843" y="530385"/>
                </a:cubicBezTo>
                <a:cubicBezTo>
                  <a:pt x="848592" y="554962"/>
                  <a:pt x="844761" y="580107"/>
                  <a:pt x="843342" y="605167"/>
                </a:cubicBezTo>
                <a:cubicBezTo>
                  <a:pt x="842434" y="621656"/>
                  <a:pt x="847315" y="638428"/>
                  <a:pt x="848990" y="655144"/>
                </a:cubicBezTo>
                <a:cubicBezTo>
                  <a:pt x="854666" y="711649"/>
                  <a:pt x="860541" y="768154"/>
                  <a:pt x="865167" y="824772"/>
                </a:cubicBezTo>
                <a:cubicBezTo>
                  <a:pt x="866103" y="836067"/>
                  <a:pt x="861676" y="847760"/>
                  <a:pt x="860058" y="859339"/>
                </a:cubicBezTo>
                <a:cubicBezTo>
                  <a:pt x="859348" y="864504"/>
                  <a:pt x="858525" y="870010"/>
                  <a:pt x="859491" y="875034"/>
                </a:cubicBezTo>
                <a:cubicBezTo>
                  <a:pt x="863152" y="894360"/>
                  <a:pt x="867351" y="913602"/>
                  <a:pt x="871722" y="932787"/>
                </a:cubicBezTo>
                <a:cubicBezTo>
                  <a:pt x="872460" y="935993"/>
                  <a:pt x="874191" y="939626"/>
                  <a:pt x="876632" y="941698"/>
                </a:cubicBezTo>
                <a:cubicBezTo>
                  <a:pt x="887814" y="951120"/>
                  <a:pt x="899279" y="960286"/>
                  <a:pt x="911029" y="969028"/>
                </a:cubicBezTo>
                <a:cubicBezTo>
                  <a:pt x="913498" y="970873"/>
                  <a:pt x="917613" y="970986"/>
                  <a:pt x="920990" y="971043"/>
                </a:cubicBezTo>
                <a:cubicBezTo>
                  <a:pt x="946532" y="971553"/>
                  <a:pt x="972074" y="971639"/>
                  <a:pt x="997617" y="972433"/>
                </a:cubicBezTo>
                <a:cubicBezTo>
                  <a:pt x="1002355" y="972576"/>
                  <a:pt x="1007124" y="974987"/>
                  <a:pt x="1011693" y="976889"/>
                </a:cubicBezTo>
                <a:cubicBezTo>
                  <a:pt x="1014276" y="977968"/>
                  <a:pt x="1016290" y="980352"/>
                  <a:pt x="1018816" y="981714"/>
                </a:cubicBezTo>
                <a:cubicBezTo>
                  <a:pt x="1054972" y="1001353"/>
                  <a:pt x="1075747" y="1034302"/>
                  <a:pt x="1094818" y="1068897"/>
                </a:cubicBezTo>
                <a:cubicBezTo>
                  <a:pt x="1103701" y="1085018"/>
                  <a:pt x="1114059" y="1100314"/>
                  <a:pt x="1123510" y="1116151"/>
                </a:cubicBezTo>
                <a:cubicBezTo>
                  <a:pt x="1131145" y="1128921"/>
                  <a:pt x="1138552" y="1141834"/>
                  <a:pt x="1145846" y="1154804"/>
                </a:cubicBezTo>
                <a:cubicBezTo>
                  <a:pt x="1161511" y="1182758"/>
                  <a:pt x="1176922" y="1210883"/>
                  <a:pt x="1192673" y="1238781"/>
                </a:cubicBezTo>
                <a:cubicBezTo>
                  <a:pt x="1202350" y="1255922"/>
                  <a:pt x="1212141" y="1273007"/>
                  <a:pt x="1222556" y="1289666"/>
                </a:cubicBezTo>
                <a:cubicBezTo>
                  <a:pt x="1229255" y="1300394"/>
                  <a:pt x="1236945" y="1310525"/>
                  <a:pt x="1244835" y="1320458"/>
                </a:cubicBezTo>
                <a:cubicBezTo>
                  <a:pt x="1246283" y="1322275"/>
                  <a:pt x="1251362" y="1323183"/>
                  <a:pt x="1253576" y="1322076"/>
                </a:cubicBezTo>
                <a:cubicBezTo>
                  <a:pt x="1278693" y="1309589"/>
                  <a:pt x="1303184" y="1295881"/>
                  <a:pt x="1328613" y="1284076"/>
                </a:cubicBezTo>
                <a:cubicBezTo>
                  <a:pt x="1346407" y="1275816"/>
                  <a:pt x="1365223" y="1269687"/>
                  <a:pt x="1383784" y="1263187"/>
                </a:cubicBezTo>
                <a:cubicBezTo>
                  <a:pt x="1394767" y="1259328"/>
                  <a:pt x="1406034" y="1255866"/>
                  <a:pt x="1417414" y="1253566"/>
                </a:cubicBezTo>
                <a:cubicBezTo>
                  <a:pt x="1434641" y="1250048"/>
                  <a:pt x="1452123" y="1247891"/>
                  <a:pt x="1469406" y="1244712"/>
                </a:cubicBezTo>
                <a:cubicBezTo>
                  <a:pt x="1474600" y="1243747"/>
                  <a:pt x="1479424" y="1240796"/>
                  <a:pt x="1484618" y="1239660"/>
                </a:cubicBezTo>
                <a:cubicBezTo>
                  <a:pt x="1506669" y="1234864"/>
                  <a:pt x="1528891" y="1230806"/>
                  <a:pt x="1550857" y="1225726"/>
                </a:cubicBezTo>
                <a:cubicBezTo>
                  <a:pt x="1572114" y="1220816"/>
                  <a:pt x="1593116" y="1214856"/>
                  <a:pt x="1614259" y="1209550"/>
                </a:cubicBezTo>
                <a:cubicBezTo>
                  <a:pt x="1625185" y="1206796"/>
                  <a:pt x="1636253" y="1204555"/>
                  <a:pt x="1647151" y="1201773"/>
                </a:cubicBezTo>
                <a:cubicBezTo>
                  <a:pt x="1651380" y="1200694"/>
                  <a:pt x="1655239" y="1198027"/>
                  <a:pt x="1659496" y="1197317"/>
                </a:cubicBezTo>
                <a:cubicBezTo>
                  <a:pt x="1664463" y="1196494"/>
                  <a:pt x="1670053" y="1195813"/>
                  <a:pt x="1674623" y="1197345"/>
                </a:cubicBezTo>
                <a:cubicBezTo>
                  <a:pt x="1678568" y="1198679"/>
                  <a:pt x="1682115" y="1202710"/>
                  <a:pt x="1684670" y="1206371"/>
                </a:cubicBezTo>
                <a:cubicBezTo>
                  <a:pt x="1711176" y="1244060"/>
                  <a:pt x="1737541" y="1281861"/>
                  <a:pt x="1763708" y="1319777"/>
                </a:cubicBezTo>
                <a:cubicBezTo>
                  <a:pt x="1783148" y="1347958"/>
                  <a:pt x="1802730" y="1376084"/>
                  <a:pt x="1821405" y="1404776"/>
                </a:cubicBezTo>
                <a:cubicBezTo>
                  <a:pt x="1845216" y="1441357"/>
                  <a:pt x="1868232" y="1478450"/>
                  <a:pt x="1891504" y="1515373"/>
                </a:cubicBezTo>
                <a:cubicBezTo>
                  <a:pt x="1925985" y="1570090"/>
                  <a:pt x="1960694" y="1624637"/>
                  <a:pt x="1994750" y="1679608"/>
                </a:cubicBezTo>
                <a:cubicBezTo>
                  <a:pt x="2019781" y="1720022"/>
                  <a:pt x="2044358" y="1760718"/>
                  <a:pt x="2068340" y="1801756"/>
                </a:cubicBezTo>
                <a:cubicBezTo>
                  <a:pt x="2103531" y="1861979"/>
                  <a:pt x="2137984" y="1922627"/>
                  <a:pt x="2172778" y="1983076"/>
                </a:cubicBezTo>
                <a:cubicBezTo>
                  <a:pt x="2173204" y="1983814"/>
                  <a:pt x="2174083" y="1984269"/>
                  <a:pt x="2174765" y="1984836"/>
                </a:cubicBezTo>
                <a:cubicBezTo>
                  <a:pt x="2174765" y="1986766"/>
                  <a:pt x="2174765" y="1988668"/>
                  <a:pt x="2174765" y="1990597"/>
                </a:cubicBezTo>
                <a:cubicBezTo>
                  <a:pt x="2159269" y="1999424"/>
                  <a:pt x="2143887" y="2008534"/>
                  <a:pt x="2128222" y="2017047"/>
                </a:cubicBezTo>
                <a:cubicBezTo>
                  <a:pt x="2087042" y="2039440"/>
                  <a:pt x="2045351" y="2060923"/>
                  <a:pt x="2004513" y="2083967"/>
                </a:cubicBezTo>
                <a:cubicBezTo>
                  <a:pt x="1962028" y="2107949"/>
                  <a:pt x="1920196" y="2132839"/>
                  <a:pt x="1874531" y="2150803"/>
                </a:cubicBezTo>
                <a:cubicBezTo>
                  <a:pt x="1783148" y="2186732"/>
                  <a:pt x="1692162" y="2223683"/>
                  <a:pt x="1601175" y="2260548"/>
                </a:cubicBezTo>
                <a:cubicBezTo>
                  <a:pt x="1596550" y="2262422"/>
                  <a:pt x="1593116" y="2267304"/>
                  <a:pt x="1589171" y="2270822"/>
                </a:cubicBezTo>
                <a:cubicBezTo>
                  <a:pt x="1583665" y="2275703"/>
                  <a:pt x="1578982" y="2282401"/>
                  <a:pt x="1572568" y="2285211"/>
                </a:cubicBezTo>
                <a:cubicBezTo>
                  <a:pt x="1546912" y="2296535"/>
                  <a:pt x="1520860" y="2306979"/>
                  <a:pt x="1494722" y="2317138"/>
                </a:cubicBezTo>
                <a:cubicBezTo>
                  <a:pt x="1481383" y="2322332"/>
                  <a:pt x="1467761" y="2327100"/>
                  <a:pt x="1453883" y="2330449"/>
                </a:cubicBezTo>
                <a:cubicBezTo>
                  <a:pt x="1435861" y="2334819"/>
                  <a:pt x="1427092" y="2330449"/>
                  <a:pt x="1416648" y="2314953"/>
                </a:cubicBezTo>
                <a:cubicBezTo>
                  <a:pt x="1411313" y="2307063"/>
                  <a:pt x="1405239" y="2299685"/>
                  <a:pt x="1400301" y="2291597"/>
                </a:cubicBezTo>
                <a:cubicBezTo>
                  <a:pt x="1396271" y="2284984"/>
                  <a:pt x="1393092" y="2277803"/>
                  <a:pt x="1390141" y="2270624"/>
                </a:cubicBezTo>
                <a:cubicBezTo>
                  <a:pt x="1386338" y="2261314"/>
                  <a:pt x="1392015" y="2255213"/>
                  <a:pt x="1398853" y="2250417"/>
                </a:cubicBezTo>
                <a:cubicBezTo>
                  <a:pt x="1395619" y="2245620"/>
                  <a:pt x="1392865" y="2241789"/>
                  <a:pt x="1390368" y="2237787"/>
                </a:cubicBezTo>
                <a:cubicBezTo>
                  <a:pt x="1379953" y="2221157"/>
                  <a:pt x="1379980" y="2221129"/>
                  <a:pt x="1360484" y="2225726"/>
                </a:cubicBezTo>
                <a:cubicBezTo>
                  <a:pt x="1357078" y="2226520"/>
                  <a:pt x="1353673" y="2227344"/>
                  <a:pt x="1350238" y="2228110"/>
                </a:cubicBezTo>
                <a:cubicBezTo>
                  <a:pt x="1332217" y="2232226"/>
                  <a:pt x="1332132" y="2232226"/>
                  <a:pt x="1332019" y="2250672"/>
                </a:cubicBezTo>
                <a:cubicBezTo>
                  <a:pt x="1331735" y="2297585"/>
                  <a:pt x="1320382" y="2340779"/>
                  <a:pt x="1289789" y="2377617"/>
                </a:cubicBezTo>
                <a:cubicBezTo>
                  <a:pt x="1268249" y="2403555"/>
                  <a:pt x="1243161" y="2425210"/>
                  <a:pt x="1211318" y="2437016"/>
                </a:cubicBezTo>
                <a:cubicBezTo>
                  <a:pt x="1193241" y="2443714"/>
                  <a:pt x="1174055" y="2447403"/>
                  <a:pt x="1155352" y="2452455"/>
                </a:cubicBezTo>
                <a:cubicBezTo>
                  <a:pt x="1140794" y="2452398"/>
                  <a:pt x="1126093" y="2452398"/>
                  <a:pt x="1111392" y="2452398"/>
                </a:cubicBezTo>
                <a:cubicBezTo>
                  <a:pt x="1090164" y="2445899"/>
                  <a:pt x="1068055" y="2441443"/>
                  <a:pt x="1047934" y="2432475"/>
                </a:cubicBezTo>
                <a:cubicBezTo>
                  <a:pt x="1011522" y="2416270"/>
                  <a:pt x="984306" y="2389224"/>
                  <a:pt x="963589" y="2354827"/>
                </a:cubicBezTo>
                <a:cubicBezTo>
                  <a:pt x="948774" y="2330222"/>
                  <a:pt x="940657" y="2303970"/>
                  <a:pt x="936912" y="2275987"/>
                </a:cubicBezTo>
                <a:cubicBezTo>
                  <a:pt x="936032" y="2269431"/>
                  <a:pt x="931661" y="2268949"/>
                  <a:pt x="927063" y="2267700"/>
                </a:cubicBezTo>
                <a:cubicBezTo>
                  <a:pt x="876518" y="2253737"/>
                  <a:pt x="825094" y="2248061"/>
                  <a:pt x="772676" y="2250360"/>
                </a:cubicBezTo>
                <a:cubicBezTo>
                  <a:pt x="755449" y="2251126"/>
                  <a:pt x="738194" y="2250871"/>
                  <a:pt x="720939" y="2250815"/>
                </a:cubicBezTo>
                <a:cubicBezTo>
                  <a:pt x="717562" y="2250815"/>
                  <a:pt x="713957" y="2250275"/>
                  <a:pt x="710836" y="2248997"/>
                </a:cubicBezTo>
                <a:cubicBezTo>
                  <a:pt x="697412" y="2243577"/>
                  <a:pt x="691707" y="2235063"/>
                  <a:pt x="690970" y="2218943"/>
                </a:cubicBezTo>
                <a:cubicBezTo>
                  <a:pt x="688643" y="2168938"/>
                  <a:pt x="682683" y="2119102"/>
                  <a:pt x="679617" y="2069125"/>
                </a:cubicBezTo>
                <a:cubicBezTo>
                  <a:pt x="677943" y="2041795"/>
                  <a:pt x="680015" y="2014238"/>
                  <a:pt x="678937" y="1986851"/>
                </a:cubicBezTo>
                <a:cubicBezTo>
                  <a:pt x="678227" y="1969114"/>
                  <a:pt x="675219" y="1951433"/>
                  <a:pt x="672722" y="1933809"/>
                </a:cubicBezTo>
                <a:cubicBezTo>
                  <a:pt x="664662" y="1877304"/>
                  <a:pt x="657169" y="1820686"/>
                  <a:pt x="647775" y="1764379"/>
                </a:cubicBezTo>
                <a:cubicBezTo>
                  <a:pt x="642439" y="1732367"/>
                  <a:pt x="633756" y="1700922"/>
                  <a:pt x="626718" y="1669193"/>
                </a:cubicBezTo>
                <a:cubicBezTo>
                  <a:pt x="618828" y="1633718"/>
                  <a:pt x="610285" y="1598385"/>
                  <a:pt x="603559" y="1562682"/>
                </a:cubicBezTo>
                <a:cubicBezTo>
                  <a:pt x="599018" y="1538644"/>
                  <a:pt x="590306" y="1517331"/>
                  <a:pt x="575746" y="1497578"/>
                </a:cubicBezTo>
                <a:cubicBezTo>
                  <a:pt x="557385" y="1472717"/>
                  <a:pt x="540782" y="1446579"/>
                  <a:pt x="523329" y="1421037"/>
                </a:cubicBezTo>
                <a:cubicBezTo>
                  <a:pt x="515098" y="1408976"/>
                  <a:pt x="506697" y="1397000"/>
                  <a:pt x="496850" y="1382809"/>
                </a:cubicBezTo>
                <a:cubicBezTo>
                  <a:pt x="494778" y="1391351"/>
                  <a:pt x="493274" y="1397879"/>
                  <a:pt x="491571" y="1404322"/>
                </a:cubicBezTo>
                <a:cubicBezTo>
                  <a:pt x="480219" y="1447800"/>
                  <a:pt x="467476" y="1490966"/>
                  <a:pt x="457799" y="1534785"/>
                </a:cubicBezTo>
                <a:cubicBezTo>
                  <a:pt x="448121" y="1578632"/>
                  <a:pt x="425417" y="1616037"/>
                  <a:pt x="405126" y="1654975"/>
                </a:cubicBezTo>
                <a:cubicBezTo>
                  <a:pt x="394766" y="1674869"/>
                  <a:pt x="388410" y="1696892"/>
                  <a:pt x="380662" y="1718092"/>
                </a:cubicBezTo>
                <a:cubicBezTo>
                  <a:pt x="358895" y="1777661"/>
                  <a:pt x="336872" y="1837118"/>
                  <a:pt x="315842" y="1896943"/>
                </a:cubicBezTo>
                <a:cubicBezTo>
                  <a:pt x="300318" y="1941130"/>
                  <a:pt x="286327" y="1985857"/>
                  <a:pt x="271370" y="2030216"/>
                </a:cubicBezTo>
                <a:cubicBezTo>
                  <a:pt x="269469" y="2035863"/>
                  <a:pt x="266461" y="2041426"/>
                  <a:pt x="262743" y="2046080"/>
                </a:cubicBezTo>
                <a:cubicBezTo>
                  <a:pt x="246509" y="2066571"/>
                  <a:pt x="230191" y="2087005"/>
                  <a:pt x="213247" y="2106871"/>
                </a:cubicBezTo>
                <a:cubicBezTo>
                  <a:pt x="202321" y="2119698"/>
                  <a:pt x="201641" y="2119329"/>
                  <a:pt x="211176" y="2132668"/>
                </a:cubicBezTo>
                <a:cubicBezTo>
                  <a:pt x="216370" y="2139933"/>
                  <a:pt x="221024" y="2148107"/>
                  <a:pt x="227750" y="2153641"/>
                </a:cubicBezTo>
                <a:cubicBezTo>
                  <a:pt x="248325" y="2170499"/>
                  <a:pt x="254825" y="2193941"/>
                  <a:pt x="260075" y="2218121"/>
                </a:cubicBezTo>
                <a:cubicBezTo>
                  <a:pt x="264758" y="2239661"/>
                  <a:pt x="257379" y="2250190"/>
                  <a:pt x="235470" y="2252574"/>
                </a:cubicBezTo>
                <a:cubicBezTo>
                  <a:pt x="184754" y="2258108"/>
                  <a:pt x="134805" y="2252290"/>
                  <a:pt x="85395" y="2240909"/>
                </a:cubicBezTo>
                <a:cubicBezTo>
                  <a:pt x="79294" y="2239519"/>
                  <a:pt x="73419" y="2236453"/>
                  <a:pt x="67913" y="2233360"/>
                </a:cubicBezTo>
                <a:cubicBezTo>
                  <a:pt x="57527" y="2227486"/>
                  <a:pt x="51539" y="2219000"/>
                  <a:pt x="51539" y="2206258"/>
                </a:cubicBezTo>
                <a:cubicBezTo>
                  <a:pt x="51539" y="2193203"/>
                  <a:pt x="49665" y="2180120"/>
                  <a:pt x="49495" y="2167065"/>
                </a:cubicBezTo>
                <a:cubicBezTo>
                  <a:pt x="49410" y="2159998"/>
                  <a:pt x="46458" y="2157700"/>
                  <a:pt x="40016" y="2156989"/>
                </a:cubicBezTo>
                <a:cubicBezTo>
                  <a:pt x="34680" y="2156394"/>
                  <a:pt x="29317" y="2155032"/>
                  <a:pt x="24265" y="2153158"/>
                </a:cubicBezTo>
                <a:cubicBezTo>
                  <a:pt x="6812" y="2146688"/>
                  <a:pt x="-738" y="2135960"/>
                  <a:pt x="57" y="2117513"/>
                </a:cubicBezTo>
                <a:cubicBezTo>
                  <a:pt x="908" y="2097959"/>
                  <a:pt x="3547" y="2078462"/>
                  <a:pt x="14587" y="2061690"/>
                </a:cubicBezTo>
                <a:cubicBezTo>
                  <a:pt x="29288" y="2039354"/>
                  <a:pt x="31275" y="2013102"/>
                  <a:pt x="38341" y="1988441"/>
                </a:cubicBezTo>
                <a:cubicBezTo>
                  <a:pt x="41236" y="1978337"/>
                  <a:pt x="44018" y="1968205"/>
                  <a:pt x="47111" y="1958158"/>
                </a:cubicBezTo>
                <a:cubicBezTo>
                  <a:pt x="47679" y="1956314"/>
                  <a:pt x="49467" y="1954754"/>
                  <a:pt x="50857" y="1953249"/>
                </a:cubicBezTo>
                <a:cubicBezTo>
                  <a:pt x="53269" y="1950695"/>
                  <a:pt x="55767" y="1948254"/>
                  <a:pt x="58321" y="1945842"/>
                </a:cubicBezTo>
                <a:cubicBezTo>
                  <a:pt x="76116" y="1928786"/>
                  <a:pt x="84289" y="1909459"/>
                  <a:pt x="83097" y="1883320"/>
                </a:cubicBezTo>
                <a:cubicBezTo>
                  <a:pt x="80684" y="1829796"/>
                  <a:pt x="95953" y="1779166"/>
                  <a:pt x="118118" y="1730834"/>
                </a:cubicBezTo>
                <a:cubicBezTo>
                  <a:pt x="128590" y="1708017"/>
                  <a:pt x="141191" y="1686192"/>
                  <a:pt x="152742" y="1663858"/>
                </a:cubicBezTo>
                <a:cubicBezTo>
                  <a:pt x="153849" y="1661701"/>
                  <a:pt x="154728" y="1659288"/>
                  <a:pt x="155097" y="1656904"/>
                </a:cubicBezTo>
                <a:cubicBezTo>
                  <a:pt x="156119" y="1650291"/>
                  <a:pt x="157141" y="1643651"/>
                  <a:pt x="157623" y="1636981"/>
                </a:cubicBezTo>
                <a:cubicBezTo>
                  <a:pt x="159298" y="1612915"/>
                  <a:pt x="170990" y="1594411"/>
                  <a:pt x="189267" y="1579569"/>
                </a:cubicBezTo>
                <a:cubicBezTo>
                  <a:pt x="195624" y="1574404"/>
                  <a:pt x="198320" y="1567961"/>
                  <a:pt x="198576" y="1559674"/>
                </a:cubicBezTo>
                <a:cubicBezTo>
                  <a:pt x="200364" y="1501949"/>
                  <a:pt x="207629" y="1444451"/>
                  <a:pt x="203514" y="1386499"/>
                </a:cubicBezTo>
                <a:cubicBezTo>
                  <a:pt x="199143" y="1324858"/>
                  <a:pt x="190743" y="1263982"/>
                  <a:pt x="170479" y="1205378"/>
                </a:cubicBezTo>
                <a:cubicBezTo>
                  <a:pt x="161227" y="1178615"/>
                  <a:pt x="162419" y="1151313"/>
                  <a:pt x="163895" y="1123926"/>
                </a:cubicBezTo>
                <a:cubicBezTo>
                  <a:pt x="167386" y="1059078"/>
                  <a:pt x="190714" y="1001722"/>
                  <a:pt x="230163" y="950581"/>
                </a:cubicBezTo>
                <a:cubicBezTo>
                  <a:pt x="231297" y="949105"/>
                  <a:pt x="232263" y="947487"/>
                  <a:pt x="231865" y="948083"/>
                </a:cubicBezTo>
                <a:cubicBezTo>
                  <a:pt x="196731" y="910083"/>
                  <a:pt x="161852" y="873330"/>
                  <a:pt x="128108" y="835528"/>
                </a:cubicBezTo>
                <a:cubicBezTo>
                  <a:pt x="106538" y="811377"/>
                  <a:pt x="84402" y="788048"/>
                  <a:pt x="58009" y="769204"/>
                </a:cubicBezTo>
                <a:cubicBezTo>
                  <a:pt x="47934" y="761996"/>
                  <a:pt x="42627" y="752715"/>
                  <a:pt x="40300" y="740937"/>
                </a:cubicBezTo>
                <a:cubicBezTo>
                  <a:pt x="38143" y="730011"/>
                  <a:pt x="34823" y="719255"/>
                  <a:pt x="33035" y="708272"/>
                </a:cubicBezTo>
                <a:cubicBezTo>
                  <a:pt x="32212" y="703220"/>
                  <a:pt x="32325" y="697062"/>
                  <a:pt x="34510" y="692634"/>
                </a:cubicBezTo>
                <a:cubicBezTo>
                  <a:pt x="51992" y="657557"/>
                  <a:pt x="69617" y="622536"/>
                  <a:pt x="88233" y="588054"/>
                </a:cubicBezTo>
                <a:cubicBezTo>
                  <a:pt x="93739" y="577837"/>
                  <a:pt x="101657" y="568472"/>
                  <a:pt x="110029" y="560327"/>
                </a:cubicBezTo>
                <a:cubicBezTo>
                  <a:pt x="158077" y="513528"/>
                  <a:pt x="206863" y="467524"/>
                  <a:pt x="254853" y="420668"/>
                </a:cubicBezTo>
                <a:cubicBezTo>
                  <a:pt x="298899" y="377644"/>
                  <a:pt x="351857" y="352414"/>
                  <a:pt x="411142" y="338565"/>
                </a:cubicBezTo>
                <a:cubicBezTo>
                  <a:pt x="458934" y="327382"/>
                  <a:pt x="506527" y="315293"/>
                  <a:pt x="554263" y="303941"/>
                </a:cubicBezTo>
                <a:cubicBezTo>
                  <a:pt x="561130" y="302294"/>
                  <a:pt x="565132" y="298946"/>
                  <a:pt x="568368" y="292759"/>
                </a:cubicBezTo>
                <a:cubicBezTo>
                  <a:pt x="574413" y="281180"/>
                  <a:pt x="581252" y="270027"/>
                  <a:pt x="588092" y="258901"/>
                </a:cubicBezTo>
                <a:cubicBezTo>
                  <a:pt x="595045" y="247634"/>
                  <a:pt x="604467" y="239348"/>
                  <a:pt x="619112" y="236367"/>
                </a:cubicBezTo>
                <a:cubicBezTo>
                  <a:pt x="617408" y="222121"/>
                  <a:pt x="615649" y="207988"/>
                  <a:pt x="614060" y="193855"/>
                </a:cubicBezTo>
                <a:cubicBezTo>
                  <a:pt x="610626" y="163374"/>
                  <a:pt x="608668" y="133064"/>
                  <a:pt x="614201" y="102357"/>
                </a:cubicBezTo>
                <a:cubicBezTo>
                  <a:pt x="619367" y="73778"/>
                  <a:pt x="636083" y="54593"/>
                  <a:pt x="659099" y="39949"/>
                </a:cubicBezTo>
                <a:cubicBezTo>
                  <a:pt x="694744" y="17302"/>
                  <a:pt x="734817" y="5637"/>
                  <a:pt x="775996" y="3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75"/>
          <p:cNvSpPr/>
          <p:nvPr/>
        </p:nvSpPr>
        <p:spPr>
          <a:xfrm flipH="1">
            <a:off x="7706587" y="3941181"/>
            <a:ext cx="2279885" cy="2514213"/>
          </a:xfrm>
          <a:custGeom>
            <a:rect b="b" l="l" r="r" t="t"/>
            <a:pathLst>
              <a:path extrusionOk="0" h="2395624" w="2172349">
                <a:moveTo>
                  <a:pt x="560801" y="0"/>
                </a:moveTo>
                <a:cubicBezTo>
                  <a:pt x="566617" y="6856"/>
                  <a:pt x="574400" y="9244"/>
                  <a:pt x="582801" y="12166"/>
                </a:cubicBezTo>
                <a:cubicBezTo>
                  <a:pt x="608341" y="20989"/>
                  <a:pt x="635568" y="28041"/>
                  <a:pt x="657849" y="42427"/>
                </a:cubicBezTo>
                <a:cubicBezTo>
                  <a:pt x="697073" y="67771"/>
                  <a:pt x="715533" y="105843"/>
                  <a:pt x="707974" y="153833"/>
                </a:cubicBezTo>
                <a:cubicBezTo>
                  <a:pt x="703338" y="183307"/>
                  <a:pt x="698899" y="212837"/>
                  <a:pt x="693392" y="242171"/>
                </a:cubicBezTo>
                <a:cubicBezTo>
                  <a:pt x="688981" y="265716"/>
                  <a:pt x="692633" y="288082"/>
                  <a:pt x="701091" y="309829"/>
                </a:cubicBezTo>
                <a:cubicBezTo>
                  <a:pt x="706373" y="323372"/>
                  <a:pt x="719101" y="329778"/>
                  <a:pt x="730958" y="336550"/>
                </a:cubicBezTo>
                <a:cubicBezTo>
                  <a:pt x="732194" y="337252"/>
                  <a:pt x="734189" y="337561"/>
                  <a:pt x="735510" y="337140"/>
                </a:cubicBezTo>
                <a:cubicBezTo>
                  <a:pt x="759786" y="329160"/>
                  <a:pt x="784287" y="336465"/>
                  <a:pt x="808647" y="336212"/>
                </a:cubicBezTo>
                <a:cubicBezTo>
                  <a:pt x="838065" y="335903"/>
                  <a:pt x="865404" y="347030"/>
                  <a:pt x="893388" y="354223"/>
                </a:cubicBezTo>
                <a:cubicBezTo>
                  <a:pt x="930140" y="363692"/>
                  <a:pt x="966694" y="373975"/>
                  <a:pt x="1003193" y="384455"/>
                </a:cubicBezTo>
                <a:cubicBezTo>
                  <a:pt x="1035027" y="393587"/>
                  <a:pt x="1066917" y="402719"/>
                  <a:pt x="1098302" y="413255"/>
                </a:cubicBezTo>
                <a:cubicBezTo>
                  <a:pt x="1114683" y="418734"/>
                  <a:pt x="1129996" y="427360"/>
                  <a:pt x="1145871" y="434328"/>
                </a:cubicBezTo>
                <a:cubicBezTo>
                  <a:pt x="1153260" y="437559"/>
                  <a:pt x="1160847" y="440425"/>
                  <a:pt x="1168517" y="443010"/>
                </a:cubicBezTo>
                <a:cubicBezTo>
                  <a:pt x="1175598" y="445398"/>
                  <a:pt x="1179391" y="449641"/>
                  <a:pt x="1179363" y="457340"/>
                </a:cubicBezTo>
                <a:cubicBezTo>
                  <a:pt x="1179250" y="483498"/>
                  <a:pt x="1178857" y="509460"/>
                  <a:pt x="1173013" y="535338"/>
                </a:cubicBezTo>
                <a:cubicBezTo>
                  <a:pt x="1165876" y="566947"/>
                  <a:pt x="1167253" y="568324"/>
                  <a:pt x="1199087" y="572707"/>
                </a:cubicBezTo>
                <a:cubicBezTo>
                  <a:pt x="1208640" y="574028"/>
                  <a:pt x="1218390" y="574056"/>
                  <a:pt x="1227971" y="575152"/>
                </a:cubicBezTo>
                <a:cubicBezTo>
                  <a:pt x="1240081" y="576529"/>
                  <a:pt x="1241570" y="578271"/>
                  <a:pt x="1241851" y="590352"/>
                </a:cubicBezTo>
                <a:cubicBezTo>
                  <a:pt x="1242188" y="604682"/>
                  <a:pt x="1242301" y="619040"/>
                  <a:pt x="1242582" y="633398"/>
                </a:cubicBezTo>
                <a:cubicBezTo>
                  <a:pt x="1242806" y="644749"/>
                  <a:pt x="1246403" y="648795"/>
                  <a:pt x="1258120" y="649694"/>
                </a:cubicBezTo>
                <a:cubicBezTo>
                  <a:pt x="1272112" y="650790"/>
                  <a:pt x="1286133" y="651661"/>
                  <a:pt x="1300153" y="651970"/>
                </a:cubicBezTo>
                <a:cubicBezTo>
                  <a:pt x="1308077" y="652138"/>
                  <a:pt x="1310184" y="655679"/>
                  <a:pt x="1311280" y="663181"/>
                </a:cubicBezTo>
                <a:cubicBezTo>
                  <a:pt x="1317939" y="709007"/>
                  <a:pt x="1313555" y="754665"/>
                  <a:pt x="1310352" y="800380"/>
                </a:cubicBezTo>
                <a:cubicBezTo>
                  <a:pt x="1309566" y="811563"/>
                  <a:pt x="1308582" y="822745"/>
                  <a:pt x="1307543" y="833928"/>
                </a:cubicBezTo>
                <a:cubicBezTo>
                  <a:pt x="1306531" y="844689"/>
                  <a:pt x="1302007" y="853905"/>
                  <a:pt x="1293241" y="860283"/>
                </a:cubicBezTo>
                <a:cubicBezTo>
                  <a:pt x="1268066" y="878575"/>
                  <a:pt x="1242806" y="896754"/>
                  <a:pt x="1217238" y="914511"/>
                </a:cubicBezTo>
                <a:cubicBezTo>
                  <a:pt x="1201644" y="925328"/>
                  <a:pt x="1185516" y="935359"/>
                  <a:pt x="1169472" y="945474"/>
                </a:cubicBezTo>
                <a:cubicBezTo>
                  <a:pt x="1165033" y="948256"/>
                  <a:pt x="1160200" y="950700"/>
                  <a:pt x="1155227" y="952246"/>
                </a:cubicBezTo>
                <a:cubicBezTo>
                  <a:pt x="1148231" y="954437"/>
                  <a:pt x="1147388" y="958230"/>
                  <a:pt x="1151940" y="963035"/>
                </a:cubicBezTo>
                <a:cubicBezTo>
                  <a:pt x="1161352" y="972953"/>
                  <a:pt x="1170596" y="983153"/>
                  <a:pt x="1180992" y="992003"/>
                </a:cubicBezTo>
                <a:cubicBezTo>
                  <a:pt x="1204313" y="1011868"/>
                  <a:pt x="1228758" y="1030834"/>
                  <a:pt x="1240840" y="1060168"/>
                </a:cubicBezTo>
                <a:cubicBezTo>
                  <a:pt x="1250898" y="1084556"/>
                  <a:pt x="1259496" y="1109563"/>
                  <a:pt x="1268600" y="1134344"/>
                </a:cubicBezTo>
                <a:cubicBezTo>
                  <a:pt x="1272674" y="1145415"/>
                  <a:pt x="1276692" y="1156485"/>
                  <a:pt x="1280204" y="1167752"/>
                </a:cubicBezTo>
                <a:cubicBezTo>
                  <a:pt x="1283070" y="1176884"/>
                  <a:pt x="1284981" y="1186296"/>
                  <a:pt x="1287594" y="1195512"/>
                </a:cubicBezTo>
                <a:cubicBezTo>
                  <a:pt x="1288689" y="1199362"/>
                  <a:pt x="1290010" y="1203267"/>
                  <a:pt x="1291949" y="1206723"/>
                </a:cubicBezTo>
                <a:cubicBezTo>
                  <a:pt x="1327323" y="1269043"/>
                  <a:pt x="1362613" y="1331419"/>
                  <a:pt x="1398409" y="1393486"/>
                </a:cubicBezTo>
                <a:cubicBezTo>
                  <a:pt x="1411531" y="1416245"/>
                  <a:pt x="1425748" y="1438357"/>
                  <a:pt x="1439881" y="1460498"/>
                </a:cubicBezTo>
                <a:cubicBezTo>
                  <a:pt x="1446484" y="1470838"/>
                  <a:pt x="1453789" y="1480812"/>
                  <a:pt x="1461403" y="1490450"/>
                </a:cubicBezTo>
                <a:cubicBezTo>
                  <a:pt x="1466040" y="1496322"/>
                  <a:pt x="1471266" y="1497137"/>
                  <a:pt x="1478178" y="1491658"/>
                </a:cubicBezTo>
                <a:cubicBezTo>
                  <a:pt x="1491074" y="1481459"/>
                  <a:pt x="1505207" y="1472776"/>
                  <a:pt x="1518413" y="1462970"/>
                </a:cubicBezTo>
                <a:cubicBezTo>
                  <a:pt x="1526898" y="1456677"/>
                  <a:pt x="1534428" y="1449090"/>
                  <a:pt x="1542886" y="1442740"/>
                </a:cubicBezTo>
                <a:cubicBezTo>
                  <a:pt x="1560278" y="1429703"/>
                  <a:pt x="1577305" y="1416020"/>
                  <a:pt x="1595737" y="1404612"/>
                </a:cubicBezTo>
                <a:cubicBezTo>
                  <a:pt x="1620799" y="1389103"/>
                  <a:pt x="1646874" y="1375560"/>
                  <a:pt x="1667862" y="1354009"/>
                </a:cubicBezTo>
                <a:cubicBezTo>
                  <a:pt x="1675055" y="1346620"/>
                  <a:pt x="1686238" y="1343192"/>
                  <a:pt x="1695341" y="1337544"/>
                </a:cubicBezTo>
                <a:cubicBezTo>
                  <a:pt x="1700259" y="1334482"/>
                  <a:pt x="1705007" y="1330913"/>
                  <a:pt x="1709137" y="1326867"/>
                </a:cubicBezTo>
                <a:cubicBezTo>
                  <a:pt x="1714363" y="1321753"/>
                  <a:pt x="1718128" y="1314954"/>
                  <a:pt x="1723832" y="1310515"/>
                </a:cubicBezTo>
                <a:cubicBezTo>
                  <a:pt x="1755779" y="1285592"/>
                  <a:pt x="1788568" y="1261681"/>
                  <a:pt x="1820122" y="1236253"/>
                </a:cubicBezTo>
                <a:cubicBezTo>
                  <a:pt x="1833327" y="1225604"/>
                  <a:pt x="1846140" y="1213382"/>
                  <a:pt x="1855552" y="1199446"/>
                </a:cubicBezTo>
                <a:cubicBezTo>
                  <a:pt x="1867943" y="1181098"/>
                  <a:pt x="1886572" y="1174524"/>
                  <a:pt x="1904863" y="1166460"/>
                </a:cubicBezTo>
                <a:cubicBezTo>
                  <a:pt x="1914669" y="1162133"/>
                  <a:pt x="1924363" y="1167387"/>
                  <a:pt x="1931022" y="1172388"/>
                </a:cubicBezTo>
                <a:cubicBezTo>
                  <a:pt x="1953808" y="1189556"/>
                  <a:pt x="1975219" y="1208493"/>
                  <a:pt x="1997696" y="1227206"/>
                </a:cubicBezTo>
                <a:cubicBezTo>
                  <a:pt x="1990869" y="1235129"/>
                  <a:pt x="1991937" y="1238726"/>
                  <a:pt x="2000422" y="1243306"/>
                </a:cubicBezTo>
                <a:cubicBezTo>
                  <a:pt x="2017646" y="1252578"/>
                  <a:pt x="2033296" y="1264660"/>
                  <a:pt x="2050351" y="1274269"/>
                </a:cubicBezTo>
                <a:cubicBezTo>
                  <a:pt x="2072941" y="1286997"/>
                  <a:pt x="2091429" y="1303855"/>
                  <a:pt x="2108119" y="1323552"/>
                </a:cubicBezTo>
                <a:cubicBezTo>
                  <a:pt x="2126551" y="1345327"/>
                  <a:pt x="2139419" y="1370446"/>
                  <a:pt x="2153637" y="1394722"/>
                </a:cubicBezTo>
                <a:cubicBezTo>
                  <a:pt x="2161448" y="1408040"/>
                  <a:pt x="2166224" y="1423157"/>
                  <a:pt x="2172349" y="1437486"/>
                </a:cubicBezTo>
                <a:cubicBezTo>
                  <a:pt x="2172349" y="1444960"/>
                  <a:pt x="2172349" y="1452462"/>
                  <a:pt x="2172349" y="1459936"/>
                </a:cubicBezTo>
                <a:cubicBezTo>
                  <a:pt x="2166561" y="1469264"/>
                  <a:pt x="2161841" y="1479520"/>
                  <a:pt x="2154817" y="1487780"/>
                </a:cubicBezTo>
                <a:cubicBezTo>
                  <a:pt x="2137734" y="1507842"/>
                  <a:pt x="2121746" y="1508460"/>
                  <a:pt x="2101235" y="1497249"/>
                </a:cubicBezTo>
                <a:cubicBezTo>
                  <a:pt x="2090389" y="1491321"/>
                  <a:pt x="2080612" y="1483425"/>
                  <a:pt x="2070581" y="1476064"/>
                </a:cubicBezTo>
                <a:cubicBezTo>
                  <a:pt x="2051784" y="1462268"/>
                  <a:pt x="2032200" y="1449343"/>
                  <a:pt x="2014808" y="1433946"/>
                </a:cubicBezTo>
                <a:cubicBezTo>
                  <a:pt x="1998118" y="1419167"/>
                  <a:pt x="1977073" y="1412929"/>
                  <a:pt x="1958838" y="1401325"/>
                </a:cubicBezTo>
                <a:cubicBezTo>
                  <a:pt x="1946082" y="1393177"/>
                  <a:pt x="1930853" y="1388906"/>
                  <a:pt x="1916580" y="1383202"/>
                </a:cubicBezTo>
                <a:cubicBezTo>
                  <a:pt x="1907083" y="1379409"/>
                  <a:pt x="1899890" y="1382781"/>
                  <a:pt x="1897670" y="1392896"/>
                </a:cubicBezTo>
                <a:cubicBezTo>
                  <a:pt x="1894973" y="1405231"/>
                  <a:pt x="1886291" y="1412058"/>
                  <a:pt x="1876372" y="1417200"/>
                </a:cubicBezTo>
                <a:cubicBezTo>
                  <a:pt x="1864712" y="1423269"/>
                  <a:pt x="1856030" y="1431136"/>
                  <a:pt x="1849287" y="1442768"/>
                </a:cubicBezTo>
                <a:cubicBezTo>
                  <a:pt x="1844313" y="1451366"/>
                  <a:pt x="1836109" y="1458700"/>
                  <a:pt x="1827961" y="1464741"/>
                </a:cubicBezTo>
                <a:cubicBezTo>
                  <a:pt x="1807365" y="1480026"/>
                  <a:pt x="1785955" y="1494271"/>
                  <a:pt x="1764939" y="1508966"/>
                </a:cubicBezTo>
                <a:cubicBezTo>
                  <a:pt x="1756032" y="1515203"/>
                  <a:pt x="1747350" y="1521750"/>
                  <a:pt x="1738358" y="1527819"/>
                </a:cubicBezTo>
                <a:cubicBezTo>
                  <a:pt x="1718859" y="1541025"/>
                  <a:pt x="1698151" y="1552685"/>
                  <a:pt x="1679916" y="1567436"/>
                </a:cubicBezTo>
                <a:cubicBezTo>
                  <a:pt x="1658927" y="1584379"/>
                  <a:pt x="1639119" y="1603064"/>
                  <a:pt x="1620518" y="1622619"/>
                </a:cubicBezTo>
                <a:cubicBezTo>
                  <a:pt x="1599923" y="1644254"/>
                  <a:pt x="1581856" y="1668334"/>
                  <a:pt x="1561514" y="1690221"/>
                </a:cubicBezTo>
                <a:cubicBezTo>
                  <a:pt x="1550191" y="1702388"/>
                  <a:pt x="1537154" y="1713289"/>
                  <a:pt x="1523611" y="1722983"/>
                </a:cubicBezTo>
                <a:cubicBezTo>
                  <a:pt x="1511192" y="1731890"/>
                  <a:pt x="1497256" y="1736554"/>
                  <a:pt x="1481240" y="1729361"/>
                </a:cubicBezTo>
                <a:cubicBezTo>
                  <a:pt x="1468287" y="1723517"/>
                  <a:pt x="1454267" y="1720117"/>
                  <a:pt x="1440921" y="1715087"/>
                </a:cubicBezTo>
                <a:cubicBezTo>
                  <a:pt x="1417937" y="1706434"/>
                  <a:pt x="1397538" y="1693902"/>
                  <a:pt x="1380118" y="1676145"/>
                </a:cubicBezTo>
                <a:cubicBezTo>
                  <a:pt x="1362894" y="1658556"/>
                  <a:pt x="1345305" y="1641107"/>
                  <a:pt x="1326396" y="1625429"/>
                </a:cubicBezTo>
                <a:cubicBezTo>
                  <a:pt x="1298832" y="1602614"/>
                  <a:pt x="1270257" y="1580951"/>
                  <a:pt x="1241486" y="1559681"/>
                </a:cubicBezTo>
                <a:cubicBezTo>
                  <a:pt x="1213220" y="1538805"/>
                  <a:pt x="1184252" y="1518856"/>
                  <a:pt x="1155368" y="1498795"/>
                </a:cubicBezTo>
                <a:cubicBezTo>
                  <a:pt x="1141094" y="1488876"/>
                  <a:pt x="1126259" y="1479773"/>
                  <a:pt x="1111817" y="1470051"/>
                </a:cubicBezTo>
                <a:cubicBezTo>
                  <a:pt x="1105664" y="1465921"/>
                  <a:pt x="1100128" y="1460863"/>
                  <a:pt x="1093919" y="1456845"/>
                </a:cubicBezTo>
                <a:cubicBezTo>
                  <a:pt x="1085349" y="1451254"/>
                  <a:pt x="1078493" y="1454120"/>
                  <a:pt x="1071610" y="1461819"/>
                </a:cubicBezTo>
                <a:cubicBezTo>
                  <a:pt x="1054498" y="1480953"/>
                  <a:pt x="1041517" y="1502812"/>
                  <a:pt x="1028031" y="1524391"/>
                </a:cubicBezTo>
                <a:cubicBezTo>
                  <a:pt x="1019377" y="1538243"/>
                  <a:pt x="1011172" y="1552404"/>
                  <a:pt x="1001760" y="1565694"/>
                </a:cubicBezTo>
                <a:cubicBezTo>
                  <a:pt x="990127" y="1582131"/>
                  <a:pt x="977484" y="1597866"/>
                  <a:pt x="965205" y="1613853"/>
                </a:cubicBezTo>
                <a:cubicBezTo>
                  <a:pt x="961609" y="1618545"/>
                  <a:pt x="957506" y="1622872"/>
                  <a:pt x="954107" y="1627705"/>
                </a:cubicBezTo>
                <a:cubicBezTo>
                  <a:pt x="949330" y="1634420"/>
                  <a:pt x="945762" y="1640517"/>
                  <a:pt x="953208" y="1649003"/>
                </a:cubicBezTo>
                <a:cubicBezTo>
                  <a:pt x="957422" y="1653807"/>
                  <a:pt x="958996" y="1662293"/>
                  <a:pt x="959080" y="1669177"/>
                </a:cubicBezTo>
                <a:cubicBezTo>
                  <a:pt x="959473" y="1696122"/>
                  <a:pt x="970937" y="1719948"/>
                  <a:pt x="979450" y="1744477"/>
                </a:cubicBezTo>
                <a:cubicBezTo>
                  <a:pt x="989313" y="1772912"/>
                  <a:pt x="1002799" y="1800138"/>
                  <a:pt x="1011762" y="1828825"/>
                </a:cubicBezTo>
                <a:cubicBezTo>
                  <a:pt x="1020613" y="1857120"/>
                  <a:pt x="1025137" y="1886734"/>
                  <a:pt x="1032695" y="1915477"/>
                </a:cubicBezTo>
                <a:cubicBezTo>
                  <a:pt x="1038989" y="1939473"/>
                  <a:pt x="1046547" y="1963159"/>
                  <a:pt x="1054189" y="1986788"/>
                </a:cubicBezTo>
                <a:cubicBezTo>
                  <a:pt x="1060680" y="2006878"/>
                  <a:pt x="1067479" y="2026940"/>
                  <a:pt x="1075347" y="2046523"/>
                </a:cubicBezTo>
                <a:cubicBezTo>
                  <a:pt x="1079224" y="2056161"/>
                  <a:pt x="1084900" y="2065489"/>
                  <a:pt x="1091446" y="2073609"/>
                </a:cubicBezTo>
                <a:cubicBezTo>
                  <a:pt x="1107040" y="2092912"/>
                  <a:pt x="1108108" y="2117666"/>
                  <a:pt x="1094059" y="2135480"/>
                </a:cubicBezTo>
                <a:cubicBezTo>
                  <a:pt x="1086838" y="2144667"/>
                  <a:pt x="1093076" y="2161666"/>
                  <a:pt x="1101927" y="2168072"/>
                </a:cubicBezTo>
                <a:cubicBezTo>
                  <a:pt x="1114627" y="2177288"/>
                  <a:pt x="1129097" y="2186448"/>
                  <a:pt x="1128310" y="2205835"/>
                </a:cubicBezTo>
                <a:cubicBezTo>
                  <a:pt x="1127889" y="2216315"/>
                  <a:pt x="1128226" y="2226852"/>
                  <a:pt x="1128226" y="2238119"/>
                </a:cubicBezTo>
                <a:cubicBezTo>
                  <a:pt x="1145730" y="2236433"/>
                  <a:pt x="1146461" y="2251634"/>
                  <a:pt x="1148765" y="2263575"/>
                </a:cubicBezTo>
                <a:cubicBezTo>
                  <a:pt x="1153935" y="2290408"/>
                  <a:pt x="1157953" y="2317466"/>
                  <a:pt x="1161661" y="2344523"/>
                </a:cubicBezTo>
                <a:cubicBezTo>
                  <a:pt x="1162870" y="2353374"/>
                  <a:pt x="1162111" y="2362562"/>
                  <a:pt x="1161577" y="2371581"/>
                </a:cubicBezTo>
                <a:cubicBezTo>
                  <a:pt x="1160931" y="2383129"/>
                  <a:pt x="1154974" y="2390013"/>
                  <a:pt x="1143370" y="2391867"/>
                </a:cubicBezTo>
                <a:cubicBezTo>
                  <a:pt x="1131429" y="2393750"/>
                  <a:pt x="1119263" y="2395857"/>
                  <a:pt x="1107265" y="2395604"/>
                </a:cubicBezTo>
                <a:cubicBezTo>
                  <a:pt x="1012156" y="2393469"/>
                  <a:pt x="917046" y="2391643"/>
                  <a:pt x="822021" y="2387540"/>
                </a:cubicBezTo>
                <a:cubicBezTo>
                  <a:pt x="802494" y="2386697"/>
                  <a:pt x="783303" y="2376835"/>
                  <a:pt x="764057" y="2370822"/>
                </a:cubicBezTo>
                <a:cubicBezTo>
                  <a:pt x="756358" y="2368406"/>
                  <a:pt x="748828" y="2365287"/>
                  <a:pt x="741410" y="2362084"/>
                </a:cubicBezTo>
                <a:cubicBezTo>
                  <a:pt x="731351" y="2357785"/>
                  <a:pt x="728008" y="2350059"/>
                  <a:pt x="732391" y="2340225"/>
                </a:cubicBezTo>
                <a:cubicBezTo>
                  <a:pt x="735538" y="2333144"/>
                  <a:pt x="739275" y="2326176"/>
                  <a:pt x="743602" y="2319770"/>
                </a:cubicBezTo>
                <a:cubicBezTo>
                  <a:pt x="751329" y="2308390"/>
                  <a:pt x="761556" y="2301169"/>
                  <a:pt x="776279" y="2301478"/>
                </a:cubicBezTo>
                <a:cubicBezTo>
                  <a:pt x="793418" y="2301844"/>
                  <a:pt x="810642" y="2302153"/>
                  <a:pt x="827725" y="2300944"/>
                </a:cubicBezTo>
                <a:cubicBezTo>
                  <a:pt x="837053" y="2300298"/>
                  <a:pt x="846775" y="2297769"/>
                  <a:pt x="855204" y="2293695"/>
                </a:cubicBezTo>
                <a:cubicBezTo>
                  <a:pt x="867202" y="2287907"/>
                  <a:pt x="878441" y="2280377"/>
                  <a:pt x="889455" y="2272791"/>
                </a:cubicBezTo>
                <a:cubicBezTo>
                  <a:pt x="899373" y="2265991"/>
                  <a:pt x="906566" y="2257253"/>
                  <a:pt x="907381" y="2244076"/>
                </a:cubicBezTo>
                <a:cubicBezTo>
                  <a:pt x="907887" y="2235843"/>
                  <a:pt x="911511" y="2228734"/>
                  <a:pt x="920671" y="2225616"/>
                </a:cubicBezTo>
                <a:cubicBezTo>
                  <a:pt x="927105" y="2223424"/>
                  <a:pt x="932837" y="2219238"/>
                  <a:pt x="939215" y="2216793"/>
                </a:cubicBezTo>
                <a:cubicBezTo>
                  <a:pt x="947082" y="2213787"/>
                  <a:pt x="947167" y="2208195"/>
                  <a:pt x="943879" y="2202604"/>
                </a:cubicBezTo>
                <a:cubicBezTo>
                  <a:pt x="941463" y="2198474"/>
                  <a:pt x="941969" y="2196029"/>
                  <a:pt x="943739" y="2191899"/>
                </a:cubicBezTo>
                <a:cubicBezTo>
                  <a:pt x="948853" y="2180070"/>
                  <a:pt x="953067" y="2167848"/>
                  <a:pt x="957366" y="2155681"/>
                </a:cubicBezTo>
                <a:cubicBezTo>
                  <a:pt x="958799" y="2151607"/>
                  <a:pt x="958715" y="2148264"/>
                  <a:pt x="953095" y="2146409"/>
                </a:cubicBezTo>
                <a:cubicBezTo>
                  <a:pt x="926375" y="2137587"/>
                  <a:pt x="914630" y="2118115"/>
                  <a:pt x="916428" y="2090748"/>
                </a:cubicBezTo>
                <a:cubicBezTo>
                  <a:pt x="917468" y="2074986"/>
                  <a:pt x="910837" y="2062117"/>
                  <a:pt x="903419" y="2049670"/>
                </a:cubicBezTo>
                <a:cubicBezTo>
                  <a:pt x="892152" y="2030761"/>
                  <a:pt x="887179" y="2009716"/>
                  <a:pt x="880295" y="1989233"/>
                </a:cubicBezTo>
                <a:cubicBezTo>
                  <a:pt x="875041" y="1973695"/>
                  <a:pt x="868241" y="1958663"/>
                  <a:pt x="862566" y="1943238"/>
                </a:cubicBezTo>
                <a:cubicBezTo>
                  <a:pt x="859082" y="1933769"/>
                  <a:pt x="856778" y="1923851"/>
                  <a:pt x="853350" y="1914354"/>
                </a:cubicBezTo>
                <a:cubicBezTo>
                  <a:pt x="848124" y="1899827"/>
                  <a:pt x="842420" y="1885470"/>
                  <a:pt x="836800" y="1871084"/>
                </a:cubicBezTo>
                <a:cubicBezTo>
                  <a:pt x="834103" y="1864200"/>
                  <a:pt x="831434" y="1857288"/>
                  <a:pt x="828203" y="1850657"/>
                </a:cubicBezTo>
                <a:cubicBezTo>
                  <a:pt x="821712" y="1837339"/>
                  <a:pt x="814435" y="1824414"/>
                  <a:pt x="808254" y="1810956"/>
                </a:cubicBezTo>
                <a:cubicBezTo>
                  <a:pt x="804208" y="1802133"/>
                  <a:pt x="802297" y="1792299"/>
                  <a:pt x="798054" y="1783589"/>
                </a:cubicBezTo>
                <a:cubicBezTo>
                  <a:pt x="788642" y="1764286"/>
                  <a:pt x="777628" y="1745742"/>
                  <a:pt x="768580" y="1726298"/>
                </a:cubicBezTo>
                <a:cubicBezTo>
                  <a:pt x="756611" y="1700477"/>
                  <a:pt x="744866" y="1674346"/>
                  <a:pt x="743012" y="1645294"/>
                </a:cubicBezTo>
                <a:cubicBezTo>
                  <a:pt x="742759" y="1641360"/>
                  <a:pt x="743855" y="1637230"/>
                  <a:pt x="744979" y="1633381"/>
                </a:cubicBezTo>
                <a:cubicBezTo>
                  <a:pt x="747620" y="1624474"/>
                  <a:pt x="750345" y="1615595"/>
                  <a:pt x="753576" y="1606885"/>
                </a:cubicBezTo>
                <a:cubicBezTo>
                  <a:pt x="761331" y="1586008"/>
                  <a:pt x="769507" y="1565301"/>
                  <a:pt x="777347" y="1544453"/>
                </a:cubicBezTo>
                <a:cubicBezTo>
                  <a:pt x="787068" y="1518575"/>
                  <a:pt x="796902" y="1492726"/>
                  <a:pt x="806174" y="1466679"/>
                </a:cubicBezTo>
                <a:cubicBezTo>
                  <a:pt x="814885" y="1442150"/>
                  <a:pt x="822724" y="1417312"/>
                  <a:pt x="831293" y="1392727"/>
                </a:cubicBezTo>
                <a:cubicBezTo>
                  <a:pt x="840397" y="1366709"/>
                  <a:pt x="849922" y="1340831"/>
                  <a:pt x="859250" y="1314898"/>
                </a:cubicBezTo>
                <a:cubicBezTo>
                  <a:pt x="859363" y="1314617"/>
                  <a:pt x="859447" y="1314280"/>
                  <a:pt x="859615" y="1314027"/>
                </a:cubicBezTo>
                <a:cubicBezTo>
                  <a:pt x="871079" y="1298405"/>
                  <a:pt x="867792" y="1281125"/>
                  <a:pt x="865460" y="1263817"/>
                </a:cubicBezTo>
                <a:cubicBezTo>
                  <a:pt x="863577" y="1249628"/>
                  <a:pt x="863100" y="1235242"/>
                  <a:pt x="860739" y="1221137"/>
                </a:cubicBezTo>
                <a:cubicBezTo>
                  <a:pt x="859503" y="1213747"/>
                  <a:pt x="856750" y="1205964"/>
                  <a:pt x="852507" y="1199839"/>
                </a:cubicBezTo>
                <a:cubicBezTo>
                  <a:pt x="838009" y="1178879"/>
                  <a:pt x="822078" y="1158930"/>
                  <a:pt x="807607" y="1137969"/>
                </a:cubicBezTo>
                <a:cubicBezTo>
                  <a:pt x="787967" y="1109535"/>
                  <a:pt x="769479" y="1080313"/>
                  <a:pt x="749980" y="1051795"/>
                </a:cubicBezTo>
                <a:cubicBezTo>
                  <a:pt x="731014" y="1024034"/>
                  <a:pt x="711234" y="996836"/>
                  <a:pt x="692043" y="969245"/>
                </a:cubicBezTo>
                <a:cubicBezTo>
                  <a:pt x="677910" y="948930"/>
                  <a:pt x="664171" y="928335"/>
                  <a:pt x="650234" y="907880"/>
                </a:cubicBezTo>
                <a:cubicBezTo>
                  <a:pt x="649729" y="907121"/>
                  <a:pt x="649054" y="906363"/>
                  <a:pt x="648296" y="905885"/>
                </a:cubicBezTo>
                <a:cubicBezTo>
                  <a:pt x="624610" y="890347"/>
                  <a:pt x="611882" y="865228"/>
                  <a:pt x="594602" y="844155"/>
                </a:cubicBezTo>
                <a:cubicBezTo>
                  <a:pt x="576816" y="822464"/>
                  <a:pt x="561587" y="798553"/>
                  <a:pt x="542706" y="777930"/>
                </a:cubicBezTo>
                <a:cubicBezTo>
                  <a:pt x="525173" y="758768"/>
                  <a:pt x="504381" y="742584"/>
                  <a:pt x="484854" y="725248"/>
                </a:cubicBezTo>
                <a:cubicBezTo>
                  <a:pt x="477183" y="718448"/>
                  <a:pt x="469569" y="712688"/>
                  <a:pt x="457824" y="712885"/>
                </a:cubicBezTo>
                <a:cubicBezTo>
                  <a:pt x="446445" y="713053"/>
                  <a:pt x="437369" y="716509"/>
                  <a:pt x="428884" y="723112"/>
                </a:cubicBezTo>
                <a:cubicBezTo>
                  <a:pt x="425934" y="725416"/>
                  <a:pt x="423180" y="727973"/>
                  <a:pt x="420399" y="730474"/>
                </a:cubicBezTo>
                <a:cubicBezTo>
                  <a:pt x="411492" y="738481"/>
                  <a:pt x="403063" y="743511"/>
                  <a:pt x="389941" y="736768"/>
                </a:cubicBezTo>
                <a:cubicBezTo>
                  <a:pt x="383675" y="733536"/>
                  <a:pt x="373504" y="735644"/>
                  <a:pt x="365834" y="737835"/>
                </a:cubicBezTo>
                <a:cubicBezTo>
                  <a:pt x="335404" y="746602"/>
                  <a:pt x="305677" y="758318"/>
                  <a:pt x="274855" y="765174"/>
                </a:cubicBezTo>
                <a:cubicBezTo>
                  <a:pt x="244594" y="771917"/>
                  <a:pt x="213293" y="773940"/>
                  <a:pt x="182471" y="778380"/>
                </a:cubicBezTo>
                <a:cubicBezTo>
                  <a:pt x="160948" y="781470"/>
                  <a:pt x="139594" y="785966"/>
                  <a:pt x="118015" y="788242"/>
                </a:cubicBezTo>
                <a:cubicBezTo>
                  <a:pt x="100792" y="790068"/>
                  <a:pt x="83034" y="791529"/>
                  <a:pt x="66035" y="789310"/>
                </a:cubicBezTo>
                <a:cubicBezTo>
                  <a:pt x="52127" y="787483"/>
                  <a:pt x="38922" y="780065"/>
                  <a:pt x="25491" y="774952"/>
                </a:cubicBezTo>
                <a:cubicBezTo>
                  <a:pt x="16584" y="771552"/>
                  <a:pt x="6413" y="769248"/>
                  <a:pt x="3182" y="758627"/>
                </a:cubicBezTo>
                <a:cubicBezTo>
                  <a:pt x="1187" y="752109"/>
                  <a:pt x="-106" y="745056"/>
                  <a:pt x="7" y="738257"/>
                </a:cubicBezTo>
                <a:cubicBezTo>
                  <a:pt x="119" y="730277"/>
                  <a:pt x="1552" y="722185"/>
                  <a:pt x="3378" y="714346"/>
                </a:cubicBezTo>
                <a:cubicBezTo>
                  <a:pt x="7734" y="695661"/>
                  <a:pt x="12004" y="676920"/>
                  <a:pt x="17540" y="658601"/>
                </a:cubicBezTo>
                <a:cubicBezTo>
                  <a:pt x="23637" y="638455"/>
                  <a:pt x="31026" y="618675"/>
                  <a:pt x="38051" y="598810"/>
                </a:cubicBezTo>
                <a:cubicBezTo>
                  <a:pt x="47772" y="571246"/>
                  <a:pt x="61147" y="545509"/>
                  <a:pt x="76628" y="520727"/>
                </a:cubicBezTo>
                <a:cubicBezTo>
                  <a:pt x="88626" y="501537"/>
                  <a:pt x="101579" y="482599"/>
                  <a:pt x="110738" y="462060"/>
                </a:cubicBezTo>
                <a:cubicBezTo>
                  <a:pt x="124141" y="432024"/>
                  <a:pt x="140859" y="405472"/>
                  <a:pt x="168900" y="387378"/>
                </a:cubicBezTo>
                <a:cubicBezTo>
                  <a:pt x="192417" y="372205"/>
                  <a:pt x="215766" y="356751"/>
                  <a:pt x="239902" y="342562"/>
                </a:cubicBezTo>
                <a:cubicBezTo>
                  <a:pt x="249932" y="336662"/>
                  <a:pt x="261593" y="333459"/>
                  <a:pt x="272747" y="329722"/>
                </a:cubicBezTo>
                <a:cubicBezTo>
                  <a:pt x="275388" y="328851"/>
                  <a:pt x="279266" y="330340"/>
                  <a:pt x="282160" y="331689"/>
                </a:cubicBezTo>
                <a:cubicBezTo>
                  <a:pt x="287217" y="334049"/>
                  <a:pt x="291685" y="337842"/>
                  <a:pt x="296855" y="339725"/>
                </a:cubicBezTo>
                <a:cubicBezTo>
                  <a:pt x="306773" y="343349"/>
                  <a:pt x="314472" y="347760"/>
                  <a:pt x="316073" y="359870"/>
                </a:cubicBezTo>
                <a:cubicBezTo>
                  <a:pt x="317225" y="368665"/>
                  <a:pt x="322114" y="376925"/>
                  <a:pt x="323435" y="385720"/>
                </a:cubicBezTo>
                <a:cubicBezTo>
                  <a:pt x="324840" y="395160"/>
                  <a:pt x="323997" y="404966"/>
                  <a:pt x="324137" y="414604"/>
                </a:cubicBezTo>
                <a:cubicBezTo>
                  <a:pt x="324165" y="416683"/>
                  <a:pt x="323744" y="418959"/>
                  <a:pt x="324474" y="420785"/>
                </a:cubicBezTo>
                <a:cubicBezTo>
                  <a:pt x="328071" y="429664"/>
                  <a:pt x="324109" y="435031"/>
                  <a:pt x="316635" y="439077"/>
                </a:cubicBezTo>
                <a:cubicBezTo>
                  <a:pt x="292584" y="452086"/>
                  <a:pt x="267324" y="457284"/>
                  <a:pt x="240154" y="451748"/>
                </a:cubicBezTo>
                <a:cubicBezTo>
                  <a:pt x="230742" y="449838"/>
                  <a:pt x="221161" y="448742"/>
                  <a:pt x="211608" y="447421"/>
                </a:cubicBezTo>
                <a:cubicBezTo>
                  <a:pt x="210231" y="447225"/>
                  <a:pt x="208180" y="447562"/>
                  <a:pt x="207337" y="448461"/>
                </a:cubicBezTo>
                <a:cubicBezTo>
                  <a:pt x="199666" y="456862"/>
                  <a:pt x="190394" y="463858"/>
                  <a:pt x="187865" y="476306"/>
                </a:cubicBezTo>
                <a:cubicBezTo>
                  <a:pt x="186376" y="483639"/>
                  <a:pt x="181628" y="490242"/>
                  <a:pt x="178930" y="497407"/>
                </a:cubicBezTo>
                <a:cubicBezTo>
                  <a:pt x="172299" y="515024"/>
                  <a:pt x="163140" y="532360"/>
                  <a:pt x="160330" y="550623"/>
                </a:cubicBezTo>
                <a:cubicBezTo>
                  <a:pt x="156228" y="577231"/>
                  <a:pt x="156818" y="604598"/>
                  <a:pt x="155413" y="631459"/>
                </a:cubicBezTo>
                <a:cubicBezTo>
                  <a:pt x="178312" y="636966"/>
                  <a:pt x="196772" y="628031"/>
                  <a:pt x="215401" y="617972"/>
                </a:cubicBezTo>
                <a:cubicBezTo>
                  <a:pt x="224139" y="613252"/>
                  <a:pt x="234282" y="610358"/>
                  <a:pt x="244144" y="608644"/>
                </a:cubicBezTo>
                <a:cubicBezTo>
                  <a:pt x="263728" y="605216"/>
                  <a:pt x="280530" y="596309"/>
                  <a:pt x="296658" y="585407"/>
                </a:cubicBezTo>
                <a:cubicBezTo>
                  <a:pt x="319585" y="569898"/>
                  <a:pt x="342653" y="554556"/>
                  <a:pt x="365693" y="539187"/>
                </a:cubicBezTo>
                <a:cubicBezTo>
                  <a:pt x="378646" y="530533"/>
                  <a:pt x="392133" y="522554"/>
                  <a:pt x="404524" y="513169"/>
                </a:cubicBezTo>
                <a:cubicBezTo>
                  <a:pt x="415341" y="504993"/>
                  <a:pt x="424613" y="494737"/>
                  <a:pt x="435374" y="486449"/>
                </a:cubicBezTo>
                <a:cubicBezTo>
                  <a:pt x="440235" y="482712"/>
                  <a:pt x="446894" y="479930"/>
                  <a:pt x="452963" y="479368"/>
                </a:cubicBezTo>
                <a:cubicBezTo>
                  <a:pt x="470946" y="477682"/>
                  <a:pt x="489040" y="477345"/>
                  <a:pt x="504269" y="476615"/>
                </a:cubicBezTo>
                <a:cubicBezTo>
                  <a:pt x="512614" y="467848"/>
                  <a:pt x="519273" y="460402"/>
                  <a:pt x="526438" y="453462"/>
                </a:cubicBezTo>
                <a:cubicBezTo>
                  <a:pt x="534052" y="446129"/>
                  <a:pt x="545797" y="441718"/>
                  <a:pt x="543858" y="428062"/>
                </a:cubicBezTo>
                <a:cubicBezTo>
                  <a:pt x="543521" y="425674"/>
                  <a:pt x="542116" y="422977"/>
                  <a:pt x="540374" y="421291"/>
                </a:cubicBezTo>
                <a:cubicBezTo>
                  <a:pt x="532732" y="413817"/>
                  <a:pt x="523488" y="407551"/>
                  <a:pt x="517390" y="399038"/>
                </a:cubicBezTo>
                <a:cubicBezTo>
                  <a:pt x="513513" y="393587"/>
                  <a:pt x="509692" y="392323"/>
                  <a:pt x="504494" y="392463"/>
                </a:cubicBezTo>
                <a:cubicBezTo>
                  <a:pt x="485781" y="392997"/>
                  <a:pt x="466984" y="392744"/>
                  <a:pt x="448440" y="394880"/>
                </a:cubicBezTo>
                <a:cubicBezTo>
                  <a:pt x="422899" y="397802"/>
                  <a:pt x="414582" y="383416"/>
                  <a:pt x="415004" y="361893"/>
                </a:cubicBezTo>
                <a:cubicBezTo>
                  <a:pt x="415257" y="348688"/>
                  <a:pt x="417982" y="335510"/>
                  <a:pt x="420089" y="322417"/>
                </a:cubicBezTo>
                <a:cubicBezTo>
                  <a:pt x="421101" y="316010"/>
                  <a:pt x="421551" y="310531"/>
                  <a:pt x="413655" y="308452"/>
                </a:cubicBezTo>
                <a:cubicBezTo>
                  <a:pt x="412166" y="308059"/>
                  <a:pt x="410874" y="306991"/>
                  <a:pt x="409412" y="306542"/>
                </a:cubicBezTo>
                <a:cubicBezTo>
                  <a:pt x="398426" y="303226"/>
                  <a:pt x="392863" y="296820"/>
                  <a:pt x="395448" y="284598"/>
                </a:cubicBezTo>
                <a:cubicBezTo>
                  <a:pt x="397190" y="276309"/>
                  <a:pt x="394999" y="270802"/>
                  <a:pt x="384855" y="269200"/>
                </a:cubicBezTo>
                <a:cubicBezTo>
                  <a:pt x="375218" y="267683"/>
                  <a:pt x="374122" y="263834"/>
                  <a:pt x="377382" y="254646"/>
                </a:cubicBezTo>
                <a:cubicBezTo>
                  <a:pt x="381596" y="242789"/>
                  <a:pt x="388986" y="231690"/>
                  <a:pt x="386541" y="216911"/>
                </a:cubicBezTo>
                <a:cubicBezTo>
                  <a:pt x="382973" y="217361"/>
                  <a:pt x="379376" y="217417"/>
                  <a:pt x="376033" y="218316"/>
                </a:cubicBezTo>
                <a:cubicBezTo>
                  <a:pt x="348919" y="225678"/>
                  <a:pt x="325233" y="215928"/>
                  <a:pt x="302446" y="203172"/>
                </a:cubicBezTo>
                <a:cubicBezTo>
                  <a:pt x="296742" y="199969"/>
                  <a:pt x="298934" y="194574"/>
                  <a:pt x="303682" y="191005"/>
                </a:cubicBezTo>
                <a:cubicBezTo>
                  <a:pt x="314163" y="183138"/>
                  <a:pt x="324418" y="174962"/>
                  <a:pt x="335292" y="167685"/>
                </a:cubicBezTo>
                <a:cubicBezTo>
                  <a:pt x="350970" y="157148"/>
                  <a:pt x="366789" y="146696"/>
                  <a:pt x="383170" y="137312"/>
                </a:cubicBezTo>
                <a:cubicBezTo>
                  <a:pt x="396263" y="129810"/>
                  <a:pt x="396432" y="116435"/>
                  <a:pt x="400281" y="104775"/>
                </a:cubicBezTo>
                <a:cubicBezTo>
                  <a:pt x="407530" y="82775"/>
                  <a:pt x="412531" y="59903"/>
                  <a:pt x="421382" y="38606"/>
                </a:cubicBezTo>
                <a:cubicBezTo>
                  <a:pt x="428603" y="21213"/>
                  <a:pt x="444759" y="11773"/>
                  <a:pt x="463528" y="9778"/>
                </a:cubicBezTo>
                <a:cubicBezTo>
                  <a:pt x="488872" y="7081"/>
                  <a:pt x="514412" y="5900"/>
                  <a:pt x="539812" y="3737"/>
                </a:cubicBezTo>
                <a:cubicBezTo>
                  <a:pt x="543746" y="3400"/>
                  <a:pt x="547511" y="1292"/>
                  <a:pt x="551360" y="0"/>
                </a:cubicBezTo>
                <a:cubicBezTo>
                  <a:pt x="554563" y="0"/>
                  <a:pt x="557682" y="0"/>
                  <a:pt x="560801" y="0"/>
                </a:cubicBezTo>
                <a:close/>
                <a:moveTo>
                  <a:pt x="1047586" y="521289"/>
                </a:moveTo>
                <a:cubicBezTo>
                  <a:pt x="1035224" y="521289"/>
                  <a:pt x="1022327" y="522610"/>
                  <a:pt x="1009852" y="520952"/>
                </a:cubicBezTo>
                <a:cubicBezTo>
                  <a:pt x="995663" y="519041"/>
                  <a:pt x="983693" y="524942"/>
                  <a:pt x="970965" y="528398"/>
                </a:cubicBezTo>
                <a:cubicBezTo>
                  <a:pt x="969364" y="528847"/>
                  <a:pt x="967284" y="531320"/>
                  <a:pt x="967200" y="532950"/>
                </a:cubicBezTo>
                <a:cubicBezTo>
                  <a:pt x="966807" y="540536"/>
                  <a:pt x="967031" y="548150"/>
                  <a:pt x="967031" y="557282"/>
                </a:cubicBezTo>
                <a:cubicBezTo>
                  <a:pt x="984424" y="557282"/>
                  <a:pt x="1000580" y="557254"/>
                  <a:pt x="1016707" y="557282"/>
                </a:cubicBezTo>
                <a:cubicBezTo>
                  <a:pt x="1047671" y="557310"/>
                  <a:pt x="1049919" y="555006"/>
                  <a:pt x="1048991" y="523902"/>
                </a:cubicBezTo>
                <a:cubicBezTo>
                  <a:pt x="1048963" y="523649"/>
                  <a:pt x="1048710" y="523397"/>
                  <a:pt x="1047586" y="521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76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Fully Editable Shapes</a:t>
            </a:r>
            <a:endParaRPr/>
          </a:p>
        </p:txBody>
      </p:sp>
      <p:grpSp>
        <p:nvGrpSpPr>
          <p:cNvPr id="1812" name="Google Shape;1812;p76"/>
          <p:cNvGrpSpPr/>
          <p:nvPr/>
        </p:nvGrpSpPr>
        <p:grpSpPr>
          <a:xfrm flipH="1">
            <a:off x="2609686" y="4345536"/>
            <a:ext cx="1548109" cy="2348523"/>
            <a:chOff x="425301" y="101574"/>
            <a:chExt cx="2159779" cy="3276443"/>
          </a:xfrm>
        </p:grpSpPr>
        <p:sp>
          <p:nvSpPr>
            <p:cNvPr id="1813" name="Google Shape;1813;p76"/>
            <p:cNvSpPr/>
            <p:nvPr/>
          </p:nvSpPr>
          <p:spPr>
            <a:xfrm>
              <a:off x="1016814" y="102472"/>
              <a:ext cx="1291508" cy="1343280"/>
            </a:xfrm>
            <a:custGeom>
              <a:rect b="b" l="l" r="r" t="t"/>
              <a:pathLst>
                <a:path extrusionOk="0" h="2188225" w="2103888">
                  <a:moveTo>
                    <a:pt x="1980726" y="1023160"/>
                  </a:moveTo>
                  <a:cubicBezTo>
                    <a:pt x="1980726" y="1023160"/>
                    <a:pt x="1980726" y="1023160"/>
                    <a:pt x="1980726" y="1023160"/>
                  </a:cubicBezTo>
                  <a:cubicBezTo>
                    <a:pt x="1988189" y="949991"/>
                    <a:pt x="1980213" y="803581"/>
                    <a:pt x="1980213" y="803581"/>
                  </a:cubicBezTo>
                  <a:cubicBezTo>
                    <a:pt x="1980213" y="803581"/>
                    <a:pt x="1984311" y="768533"/>
                    <a:pt x="1981238" y="751850"/>
                  </a:cubicBezTo>
                  <a:cubicBezTo>
                    <a:pt x="1960824" y="640268"/>
                    <a:pt x="1931630" y="531320"/>
                    <a:pt x="1888753" y="425737"/>
                  </a:cubicBezTo>
                  <a:cubicBezTo>
                    <a:pt x="1823925" y="266229"/>
                    <a:pt x="1709636" y="160940"/>
                    <a:pt x="1550859" y="99990"/>
                  </a:cubicBezTo>
                  <a:cubicBezTo>
                    <a:pt x="1379132" y="34065"/>
                    <a:pt x="1199869" y="10285"/>
                    <a:pt x="1017679" y="1212"/>
                  </a:cubicBezTo>
                  <a:cubicBezTo>
                    <a:pt x="925120" y="-3397"/>
                    <a:pt x="834538" y="4139"/>
                    <a:pt x="748491" y="41236"/>
                  </a:cubicBezTo>
                  <a:cubicBezTo>
                    <a:pt x="542228" y="130062"/>
                    <a:pt x="398525" y="285839"/>
                    <a:pt x="286357" y="475126"/>
                  </a:cubicBezTo>
                  <a:cubicBezTo>
                    <a:pt x="273626" y="485443"/>
                    <a:pt x="258773" y="489028"/>
                    <a:pt x="242822" y="492394"/>
                  </a:cubicBezTo>
                  <a:cubicBezTo>
                    <a:pt x="169580" y="508052"/>
                    <a:pt x="95167" y="520052"/>
                    <a:pt x="26169" y="551514"/>
                  </a:cubicBezTo>
                  <a:cubicBezTo>
                    <a:pt x="15048" y="556563"/>
                    <a:pt x="-2367" y="559490"/>
                    <a:pt x="268" y="575880"/>
                  </a:cubicBezTo>
                  <a:cubicBezTo>
                    <a:pt x="2682" y="590660"/>
                    <a:pt x="20096" y="590294"/>
                    <a:pt x="31803" y="594684"/>
                  </a:cubicBezTo>
                  <a:cubicBezTo>
                    <a:pt x="37071" y="596659"/>
                    <a:pt x="43218" y="596294"/>
                    <a:pt x="48925" y="597025"/>
                  </a:cubicBezTo>
                  <a:cubicBezTo>
                    <a:pt x="117411" y="605513"/>
                    <a:pt x="185823" y="614074"/>
                    <a:pt x="254309" y="622561"/>
                  </a:cubicBezTo>
                  <a:cubicBezTo>
                    <a:pt x="236237" y="650292"/>
                    <a:pt x="218091" y="678023"/>
                    <a:pt x="196140" y="711754"/>
                  </a:cubicBezTo>
                  <a:cubicBezTo>
                    <a:pt x="236529" y="699461"/>
                    <a:pt x="268870" y="689657"/>
                    <a:pt x="307649" y="677877"/>
                  </a:cubicBezTo>
                  <a:cubicBezTo>
                    <a:pt x="286796" y="740290"/>
                    <a:pt x="268285" y="795898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1139" y="976551"/>
                    <a:pt x="239676" y="1190351"/>
                    <a:pt x="258773" y="1337859"/>
                  </a:cubicBezTo>
                  <a:cubicBezTo>
                    <a:pt x="302089" y="1672459"/>
                    <a:pt x="465328" y="1918965"/>
                    <a:pt x="784636" y="2049717"/>
                  </a:cubicBezTo>
                  <a:cubicBezTo>
                    <a:pt x="798319" y="2055351"/>
                    <a:pt x="810538" y="2062522"/>
                    <a:pt x="818294" y="2075619"/>
                  </a:cubicBezTo>
                  <a:cubicBezTo>
                    <a:pt x="821952" y="2107301"/>
                    <a:pt x="825538" y="2139056"/>
                    <a:pt x="829196" y="2170738"/>
                  </a:cubicBezTo>
                  <a:lnTo>
                    <a:pt x="1334426" y="2188226"/>
                  </a:lnTo>
                  <a:cubicBezTo>
                    <a:pt x="1340865" y="2139056"/>
                    <a:pt x="1347304" y="2089887"/>
                    <a:pt x="1353743" y="2040717"/>
                  </a:cubicBezTo>
                  <a:lnTo>
                    <a:pt x="1353743" y="2040717"/>
                  </a:lnTo>
                  <a:cubicBezTo>
                    <a:pt x="1361352" y="2017450"/>
                    <a:pt x="1377815" y="2004865"/>
                    <a:pt x="1399546" y="1993304"/>
                  </a:cubicBezTo>
                  <a:cubicBezTo>
                    <a:pt x="1604785" y="1884356"/>
                    <a:pt x="1773585" y="1737945"/>
                    <a:pt x="1869948" y="1520707"/>
                  </a:cubicBezTo>
                  <a:cubicBezTo>
                    <a:pt x="1884436" y="1488001"/>
                    <a:pt x="1905435" y="1467587"/>
                    <a:pt x="1936239" y="1450904"/>
                  </a:cubicBezTo>
                  <a:cubicBezTo>
                    <a:pt x="2025359" y="1402540"/>
                    <a:pt x="2081918" y="1328932"/>
                    <a:pt x="2100064" y="1227228"/>
                  </a:cubicBezTo>
                  <a:cubicBezTo>
                    <a:pt x="2117478" y="1130133"/>
                    <a:pt x="2075040" y="1056525"/>
                    <a:pt x="1980726" y="1023160"/>
                  </a:cubicBezTo>
                  <a:close/>
                </a:path>
              </a:pathLst>
            </a:custGeom>
            <a:solidFill>
              <a:srgbClr val="FCBD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6"/>
            <p:cNvSpPr/>
            <p:nvPr/>
          </p:nvSpPr>
          <p:spPr>
            <a:xfrm>
              <a:off x="1134927" y="102472"/>
              <a:ext cx="1102926" cy="641918"/>
            </a:xfrm>
            <a:custGeom>
              <a:rect b="b" l="l" r="r" t="t"/>
              <a:pathLst>
                <a:path extrusionOk="0" h="1045695" w="1796685">
                  <a:moveTo>
                    <a:pt x="1792341" y="751850"/>
                  </a:moveTo>
                  <a:cubicBezTo>
                    <a:pt x="1771927" y="640268"/>
                    <a:pt x="1742733" y="531320"/>
                    <a:pt x="1699856" y="425737"/>
                  </a:cubicBezTo>
                  <a:cubicBezTo>
                    <a:pt x="1635029" y="266229"/>
                    <a:pt x="1520739" y="160940"/>
                    <a:pt x="1361963" y="99990"/>
                  </a:cubicBezTo>
                  <a:cubicBezTo>
                    <a:pt x="1190236" y="34065"/>
                    <a:pt x="1010972" y="10285"/>
                    <a:pt x="828782" y="1212"/>
                  </a:cubicBezTo>
                  <a:cubicBezTo>
                    <a:pt x="736224" y="-3397"/>
                    <a:pt x="645641" y="4139"/>
                    <a:pt x="559594" y="41236"/>
                  </a:cubicBezTo>
                  <a:cubicBezTo>
                    <a:pt x="358454" y="127867"/>
                    <a:pt x="199092" y="291985"/>
                    <a:pt x="87290" y="475638"/>
                  </a:cubicBezTo>
                  <a:cubicBezTo>
                    <a:pt x="85827" y="475419"/>
                    <a:pt x="21804" y="685706"/>
                    <a:pt x="0" y="719071"/>
                  </a:cubicBezTo>
                  <a:cubicBezTo>
                    <a:pt x="40389" y="706778"/>
                    <a:pt x="72730" y="696974"/>
                    <a:pt x="111509" y="685194"/>
                  </a:cubicBezTo>
                  <a:cubicBezTo>
                    <a:pt x="90656" y="747607"/>
                    <a:pt x="72144" y="803215"/>
                    <a:pt x="53559" y="858823"/>
                  </a:cubicBezTo>
                  <a:cubicBezTo>
                    <a:pt x="76608" y="865262"/>
                    <a:pt x="84583" y="844336"/>
                    <a:pt x="96290" y="833141"/>
                  </a:cubicBezTo>
                  <a:cubicBezTo>
                    <a:pt x="159508" y="772703"/>
                    <a:pt x="221482" y="710949"/>
                    <a:pt x="283821" y="649707"/>
                  </a:cubicBezTo>
                  <a:cubicBezTo>
                    <a:pt x="298309" y="650804"/>
                    <a:pt x="313308" y="651902"/>
                    <a:pt x="328747" y="652999"/>
                  </a:cubicBezTo>
                  <a:cubicBezTo>
                    <a:pt x="319381" y="686950"/>
                    <a:pt x="309870" y="721266"/>
                    <a:pt x="298894" y="760996"/>
                  </a:cubicBezTo>
                  <a:cubicBezTo>
                    <a:pt x="391087" y="729387"/>
                    <a:pt x="478523" y="699461"/>
                    <a:pt x="565741" y="669609"/>
                  </a:cubicBezTo>
                  <a:cubicBezTo>
                    <a:pt x="603642" y="672170"/>
                    <a:pt x="642348" y="674804"/>
                    <a:pt x="681347" y="677438"/>
                  </a:cubicBezTo>
                  <a:cubicBezTo>
                    <a:pt x="666348" y="722217"/>
                    <a:pt x="651202" y="767582"/>
                    <a:pt x="633495" y="820629"/>
                  </a:cubicBezTo>
                  <a:cubicBezTo>
                    <a:pt x="710468" y="773508"/>
                    <a:pt x="780125" y="730851"/>
                    <a:pt x="849196" y="688633"/>
                  </a:cubicBezTo>
                  <a:cubicBezTo>
                    <a:pt x="890463" y="691340"/>
                    <a:pt x="931292" y="693974"/>
                    <a:pt x="971242" y="696608"/>
                  </a:cubicBezTo>
                  <a:cubicBezTo>
                    <a:pt x="965535" y="734436"/>
                    <a:pt x="959681" y="773216"/>
                    <a:pt x="952437" y="821141"/>
                  </a:cubicBezTo>
                  <a:cubicBezTo>
                    <a:pt x="1002558" y="778045"/>
                    <a:pt x="1045801" y="740729"/>
                    <a:pt x="1088312" y="704144"/>
                  </a:cubicBezTo>
                  <a:cubicBezTo>
                    <a:pt x="1153798" y="708315"/>
                    <a:pt x="1214601" y="712120"/>
                    <a:pt x="1267795" y="715412"/>
                  </a:cubicBezTo>
                  <a:cubicBezTo>
                    <a:pt x="1318208" y="806727"/>
                    <a:pt x="1368914" y="898480"/>
                    <a:pt x="1424376" y="998795"/>
                  </a:cubicBezTo>
                  <a:cubicBezTo>
                    <a:pt x="1436814" y="925699"/>
                    <a:pt x="1446912" y="866286"/>
                    <a:pt x="1458692" y="796922"/>
                  </a:cubicBezTo>
                  <a:cubicBezTo>
                    <a:pt x="1539690" y="884286"/>
                    <a:pt x="1656101" y="924163"/>
                    <a:pt x="1694003" y="1045696"/>
                  </a:cubicBezTo>
                  <a:cubicBezTo>
                    <a:pt x="1722685" y="1017892"/>
                    <a:pt x="1752830" y="1017819"/>
                    <a:pt x="1784439" y="1030623"/>
                  </a:cubicBezTo>
                  <a:cubicBezTo>
                    <a:pt x="1791902" y="957454"/>
                    <a:pt x="1799731" y="892920"/>
                    <a:pt x="1795488" y="819751"/>
                  </a:cubicBezTo>
                  <a:cubicBezTo>
                    <a:pt x="1790658" y="817848"/>
                    <a:pt x="1795414" y="768533"/>
                    <a:pt x="1792341" y="751850"/>
                  </a:cubicBezTo>
                  <a:close/>
                </a:path>
              </a:pathLst>
            </a:custGeom>
            <a:solidFill>
              <a:srgbClr val="693C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6"/>
            <p:cNvSpPr/>
            <p:nvPr/>
          </p:nvSpPr>
          <p:spPr>
            <a:xfrm>
              <a:off x="425301" y="2177432"/>
              <a:ext cx="1782936" cy="1154697"/>
            </a:xfrm>
            <a:custGeom>
              <a:rect b="b" l="l" r="r" t="t"/>
              <a:pathLst>
                <a:path extrusionOk="0" h="1881021" w="2904432">
                  <a:moveTo>
                    <a:pt x="793734" y="0"/>
                  </a:moveTo>
                  <a:lnTo>
                    <a:pt x="7756" y="410257"/>
                  </a:lnTo>
                  <a:lnTo>
                    <a:pt x="0" y="1881022"/>
                  </a:lnTo>
                  <a:lnTo>
                    <a:pt x="1968312" y="1877656"/>
                  </a:lnTo>
                  <a:lnTo>
                    <a:pt x="2843337" y="1472009"/>
                  </a:lnTo>
                  <a:lnTo>
                    <a:pt x="2904433" y="0"/>
                  </a:lnTo>
                  <a:close/>
                </a:path>
              </a:pathLst>
            </a:custGeom>
            <a:solidFill>
              <a:srgbClr val="C49D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6"/>
            <p:cNvSpPr/>
            <p:nvPr/>
          </p:nvSpPr>
          <p:spPr>
            <a:xfrm>
              <a:off x="430062" y="2177432"/>
              <a:ext cx="1778175" cy="284497"/>
            </a:xfrm>
            <a:custGeom>
              <a:rect b="b" l="l" r="r" t="t"/>
              <a:pathLst>
                <a:path extrusionOk="0" h="463450" w="2896677">
                  <a:moveTo>
                    <a:pt x="785979" y="0"/>
                  </a:moveTo>
                  <a:lnTo>
                    <a:pt x="0" y="410257"/>
                  </a:lnTo>
                  <a:lnTo>
                    <a:pt x="1929752" y="463451"/>
                  </a:lnTo>
                  <a:lnTo>
                    <a:pt x="2896677" y="0"/>
                  </a:lnTo>
                  <a:close/>
                </a:path>
              </a:pathLst>
            </a:custGeom>
            <a:solidFill>
              <a:srgbClr val="BB8A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6"/>
            <p:cNvSpPr/>
            <p:nvPr/>
          </p:nvSpPr>
          <p:spPr>
            <a:xfrm>
              <a:off x="1183256" y="101574"/>
              <a:ext cx="1053842" cy="495384"/>
            </a:xfrm>
            <a:custGeom>
              <a:rect b="b" l="l" r="r" t="t"/>
              <a:pathLst>
                <a:path extrusionOk="0" h="806989" w="1716727">
                  <a:moveTo>
                    <a:pt x="0" y="489687"/>
                  </a:moveTo>
                  <a:cubicBezTo>
                    <a:pt x="112168" y="300399"/>
                    <a:pt x="274529" y="130062"/>
                    <a:pt x="480792" y="41236"/>
                  </a:cubicBezTo>
                  <a:cubicBezTo>
                    <a:pt x="566911" y="4139"/>
                    <a:pt x="657421" y="-3397"/>
                    <a:pt x="749980" y="1212"/>
                  </a:cubicBezTo>
                  <a:cubicBezTo>
                    <a:pt x="932170" y="10285"/>
                    <a:pt x="1111506" y="34065"/>
                    <a:pt x="1283160" y="99990"/>
                  </a:cubicBezTo>
                  <a:cubicBezTo>
                    <a:pt x="1441936" y="160940"/>
                    <a:pt x="1556226" y="266229"/>
                    <a:pt x="1621053" y="425737"/>
                  </a:cubicBezTo>
                  <a:cubicBezTo>
                    <a:pt x="1664003" y="531393"/>
                    <a:pt x="1693124" y="640268"/>
                    <a:pt x="1713539" y="751850"/>
                  </a:cubicBezTo>
                  <a:cubicBezTo>
                    <a:pt x="1716612" y="768606"/>
                    <a:pt x="1719246" y="786459"/>
                    <a:pt x="1712514" y="803581"/>
                  </a:cubicBezTo>
                  <a:cubicBezTo>
                    <a:pt x="1702783" y="809215"/>
                    <a:pt x="1692832" y="806873"/>
                    <a:pt x="1683174" y="803654"/>
                  </a:cubicBezTo>
                  <a:cubicBezTo>
                    <a:pt x="1613224" y="780679"/>
                    <a:pt x="1389401" y="700266"/>
                    <a:pt x="1385670" y="698876"/>
                  </a:cubicBezTo>
                  <a:cubicBezTo>
                    <a:pt x="1274380" y="658487"/>
                    <a:pt x="1208235" y="625634"/>
                    <a:pt x="1085678" y="595123"/>
                  </a:cubicBezTo>
                  <a:cubicBezTo>
                    <a:pt x="896024" y="547929"/>
                    <a:pt x="749833" y="519027"/>
                    <a:pt x="554619" y="504540"/>
                  </a:cubicBezTo>
                  <a:cubicBezTo>
                    <a:pt x="404477" y="493418"/>
                    <a:pt x="302260" y="489467"/>
                    <a:pt x="152776" y="499052"/>
                  </a:cubicBezTo>
                  <a:cubicBezTo>
                    <a:pt x="136972" y="500150"/>
                    <a:pt x="8049" y="513759"/>
                    <a:pt x="0" y="489687"/>
                  </a:cubicBezTo>
                  <a:close/>
                </a:path>
              </a:pathLst>
            </a:custGeom>
            <a:solidFill>
              <a:srgbClr val="1E67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6"/>
            <p:cNvSpPr/>
            <p:nvPr/>
          </p:nvSpPr>
          <p:spPr>
            <a:xfrm>
              <a:off x="1009978" y="387157"/>
              <a:ext cx="1072404" cy="160811"/>
            </a:xfrm>
            <a:custGeom>
              <a:rect b="b" l="l" r="r" t="t"/>
              <a:pathLst>
                <a:path extrusionOk="0" h="261963" w="1746964">
                  <a:moveTo>
                    <a:pt x="286297" y="9907"/>
                  </a:moveTo>
                  <a:cubicBezTo>
                    <a:pt x="336418" y="17443"/>
                    <a:pt x="386392" y="9029"/>
                    <a:pt x="435927" y="5590"/>
                  </a:cubicBezTo>
                  <a:cubicBezTo>
                    <a:pt x="543339" y="-1947"/>
                    <a:pt x="650165" y="-1947"/>
                    <a:pt x="757577" y="6102"/>
                  </a:cubicBezTo>
                  <a:cubicBezTo>
                    <a:pt x="847136" y="12760"/>
                    <a:pt x="936182" y="21175"/>
                    <a:pt x="1025228" y="33321"/>
                  </a:cubicBezTo>
                  <a:cubicBezTo>
                    <a:pt x="1237125" y="62296"/>
                    <a:pt x="1447997" y="148415"/>
                    <a:pt x="1649797" y="217340"/>
                  </a:cubicBezTo>
                  <a:cubicBezTo>
                    <a:pt x="1687625" y="230291"/>
                    <a:pt x="1710966" y="239144"/>
                    <a:pt x="1746965" y="261900"/>
                  </a:cubicBezTo>
                  <a:cubicBezTo>
                    <a:pt x="1725892" y="261900"/>
                    <a:pt x="1701893" y="261900"/>
                    <a:pt x="1680893" y="261900"/>
                  </a:cubicBezTo>
                  <a:cubicBezTo>
                    <a:pt x="1677528" y="264534"/>
                    <a:pt x="418806" y="184195"/>
                    <a:pt x="265444" y="166049"/>
                  </a:cubicBezTo>
                  <a:cubicBezTo>
                    <a:pt x="196958" y="157561"/>
                    <a:pt x="117424" y="140293"/>
                    <a:pt x="48938" y="131806"/>
                  </a:cubicBezTo>
                  <a:cubicBezTo>
                    <a:pt x="43231" y="131074"/>
                    <a:pt x="37085" y="131440"/>
                    <a:pt x="31816" y="129464"/>
                  </a:cubicBezTo>
                  <a:cubicBezTo>
                    <a:pt x="20109" y="125074"/>
                    <a:pt x="2695" y="125440"/>
                    <a:pt x="281" y="110660"/>
                  </a:cubicBezTo>
                  <a:cubicBezTo>
                    <a:pt x="-2427" y="94270"/>
                    <a:pt x="15061" y="91344"/>
                    <a:pt x="26182" y="86295"/>
                  </a:cubicBezTo>
                  <a:cubicBezTo>
                    <a:pt x="95107" y="54906"/>
                    <a:pt x="169520" y="42906"/>
                    <a:pt x="242835" y="27175"/>
                  </a:cubicBezTo>
                  <a:cubicBezTo>
                    <a:pt x="258786" y="23809"/>
                    <a:pt x="273566" y="20224"/>
                    <a:pt x="286297" y="9907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6"/>
            <p:cNvSpPr/>
            <p:nvPr/>
          </p:nvSpPr>
          <p:spPr>
            <a:xfrm>
              <a:off x="1350478" y="3048531"/>
              <a:ext cx="594471" cy="329486"/>
            </a:xfrm>
            <a:custGeom>
              <a:rect b="b" l="l" r="r" t="t"/>
              <a:pathLst>
                <a:path extrusionOk="0" h="536738" w="968404">
                  <a:moveTo>
                    <a:pt x="430452" y="142606"/>
                  </a:moveTo>
                  <a:cubicBezTo>
                    <a:pt x="491621" y="163971"/>
                    <a:pt x="544522" y="139094"/>
                    <a:pt x="594935" y="110046"/>
                  </a:cubicBezTo>
                  <a:cubicBezTo>
                    <a:pt x="655007" y="75510"/>
                    <a:pt x="712664" y="36877"/>
                    <a:pt x="771418" y="0"/>
                  </a:cubicBezTo>
                  <a:cubicBezTo>
                    <a:pt x="830831" y="43901"/>
                    <a:pt x="889220" y="89120"/>
                    <a:pt x="950023" y="130972"/>
                  </a:cubicBezTo>
                  <a:cubicBezTo>
                    <a:pt x="972559" y="146484"/>
                    <a:pt x="971608" y="160605"/>
                    <a:pt x="961876" y="181239"/>
                  </a:cubicBezTo>
                  <a:cubicBezTo>
                    <a:pt x="926536" y="255798"/>
                    <a:pt x="866391" y="307455"/>
                    <a:pt x="802807" y="356186"/>
                  </a:cubicBezTo>
                  <a:cubicBezTo>
                    <a:pt x="791393" y="364892"/>
                    <a:pt x="780637" y="374478"/>
                    <a:pt x="769516" y="383697"/>
                  </a:cubicBezTo>
                  <a:cubicBezTo>
                    <a:pt x="693201" y="422403"/>
                    <a:pt x="620032" y="467329"/>
                    <a:pt x="539985" y="498718"/>
                  </a:cubicBezTo>
                  <a:cubicBezTo>
                    <a:pt x="477207" y="523303"/>
                    <a:pt x="413550" y="538668"/>
                    <a:pt x="345283" y="536327"/>
                  </a:cubicBezTo>
                  <a:cubicBezTo>
                    <a:pt x="262749" y="533547"/>
                    <a:pt x="179410" y="543644"/>
                    <a:pt x="97973" y="526010"/>
                  </a:cubicBezTo>
                  <a:cubicBezTo>
                    <a:pt x="60364" y="517888"/>
                    <a:pt x="9219" y="525279"/>
                    <a:pt x="1244" y="466451"/>
                  </a:cubicBezTo>
                  <a:cubicBezTo>
                    <a:pt x="1244" y="466451"/>
                    <a:pt x="0" y="463085"/>
                    <a:pt x="0" y="463085"/>
                  </a:cubicBezTo>
                  <a:cubicBezTo>
                    <a:pt x="52535" y="432573"/>
                    <a:pt x="112534" y="437256"/>
                    <a:pt x="169459" y="428623"/>
                  </a:cubicBezTo>
                  <a:cubicBezTo>
                    <a:pt x="234579" y="418672"/>
                    <a:pt x="297797" y="402794"/>
                    <a:pt x="359771" y="381209"/>
                  </a:cubicBezTo>
                  <a:cubicBezTo>
                    <a:pt x="372136" y="376892"/>
                    <a:pt x="383843" y="370746"/>
                    <a:pt x="394380" y="362844"/>
                  </a:cubicBezTo>
                  <a:cubicBezTo>
                    <a:pt x="459134" y="314260"/>
                    <a:pt x="456280" y="283968"/>
                    <a:pt x="384282" y="249871"/>
                  </a:cubicBezTo>
                  <a:cubicBezTo>
                    <a:pt x="354064" y="235603"/>
                    <a:pt x="322528" y="223165"/>
                    <a:pt x="299480" y="197336"/>
                  </a:cubicBezTo>
                  <a:cubicBezTo>
                    <a:pt x="288504" y="185044"/>
                    <a:pt x="279212" y="171581"/>
                    <a:pt x="285943" y="154093"/>
                  </a:cubicBezTo>
                  <a:cubicBezTo>
                    <a:pt x="292675" y="136606"/>
                    <a:pt x="308406" y="132289"/>
                    <a:pt x="324942" y="131265"/>
                  </a:cubicBezTo>
                  <a:cubicBezTo>
                    <a:pt x="353990" y="129435"/>
                    <a:pt x="383111" y="128411"/>
                    <a:pt x="411501" y="137119"/>
                  </a:cubicBezTo>
                  <a:cubicBezTo>
                    <a:pt x="418818" y="135143"/>
                    <a:pt x="425110" y="137338"/>
                    <a:pt x="430452" y="142606"/>
                  </a:cubicBezTo>
                  <a:close/>
                </a:path>
              </a:pathLst>
            </a:custGeom>
            <a:solidFill>
              <a:srgbClr val="FD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6"/>
            <p:cNvSpPr/>
            <p:nvPr/>
          </p:nvSpPr>
          <p:spPr>
            <a:xfrm>
              <a:off x="1452796" y="1548101"/>
              <a:ext cx="499779" cy="344300"/>
            </a:xfrm>
            <a:custGeom>
              <a:rect b="b" l="l" r="r" t="t"/>
              <a:pathLst>
                <a:path extrusionOk="0" h="560870" w="814148">
                  <a:moveTo>
                    <a:pt x="814149" y="170873"/>
                  </a:moveTo>
                  <a:cubicBezTo>
                    <a:pt x="791539" y="173873"/>
                    <a:pt x="779979" y="192239"/>
                    <a:pt x="766589" y="206945"/>
                  </a:cubicBezTo>
                  <a:cubicBezTo>
                    <a:pt x="663055" y="320723"/>
                    <a:pt x="559887" y="434793"/>
                    <a:pt x="457231" y="549375"/>
                  </a:cubicBezTo>
                  <a:cubicBezTo>
                    <a:pt x="441573" y="566862"/>
                    <a:pt x="432720" y="563423"/>
                    <a:pt x="421525" y="545643"/>
                  </a:cubicBezTo>
                  <a:cubicBezTo>
                    <a:pt x="385233" y="487913"/>
                    <a:pt x="346454" y="431647"/>
                    <a:pt x="311991" y="372892"/>
                  </a:cubicBezTo>
                  <a:cubicBezTo>
                    <a:pt x="294504" y="342966"/>
                    <a:pt x="283236" y="334479"/>
                    <a:pt x="256749" y="364624"/>
                  </a:cubicBezTo>
                  <a:cubicBezTo>
                    <a:pt x="202458" y="426379"/>
                    <a:pt x="145167" y="485426"/>
                    <a:pt x="84217" y="550838"/>
                  </a:cubicBezTo>
                  <a:cubicBezTo>
                    <a:pt x="61242" y="441525"/>
                    <a:pt x="39584" y="338869"/>
                    <a:pt x="18073" y="236140"/>
                  </a:cubicBezTo>
                  <a:cubicBezTo>
                    <a:pt x="14561" y="219238"/>
                    <a:pt x="12731" y="201750"/>
                    <a:pt x="0" y="188361"/>
                  </a:cubicBezTo>
                  <a:cubicBezTo>
                    <a:pt x="3000" y="116802"/>
                    <a:pt x="62340" y="88778"/>
                    <a:pt x="107119" y="49486"/>
                  </a:cubicBezTo>
                  <a:cubicBezTo>
                    <a:pt x="142386" y="71217"/>
                    <a:pt x="157386" y="109192"/>
                    <a:pt x="178239" y="141679"/>
                  </a:cubicBezTo>
                  <a:cubicBezTo>
                    <a:pt x="207360" y="186970"/>
                    <a:pt x="238676" y="230945"/>
                    <a:pt x="266115" y="277261"/>
                  </a:cubicBezTo>
                  <a:cubicBezTo>
                    <a:pt x="282431" y="304845"/>
                    <a:pt x="293919" y="306601"/>
                    <a:pt x="317113" y="283261"/>
                  </a:cubicBezTo>
                  <a:cubicBezTo>
                    <a:pt x="387867" y="212141"/>
                    <a:pt x="465134" y="147532"/>
                    <a:pt x="533912" y="74291"/>
                  </a:cubicBezTo>
                  <a:cubicBezTo>
                    <a:pt x="544888" y="62584"/>
                    <a:pt x="557985" y="53218"/>
                    <a:pt x="571009" y="43852"/>
                  </a:cubicBezTo>
                  <a:cubicBezTo>
                    <a:pt x="589447" y="32365"/>
                    <a:pt x="599545" y="9536"/>
                    <a:pt x="623178" y="5219"/>
                  </a:cubicBezTo>
                  <a:cubicBezTo>
                    <a:pt x="642495" y="-8683"/>
                    <a:pt x="651348" y="8439"/>
                    <a:pt x="661811" y="18829"/>
                  </a:cubicBezTo>
                  <a:cubicBezTo>
                    <a:pt x="712737" y="69242"/>
                    <a:pt x="763369" y="120094"/>
                    <a:pt x="814149" y="170873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6"/>
            <p:cNvSpPr/>
            <p:nvPr/>
          </p:nvSpPr>
          <p:spPr>
            <a:xfrm>
              <a:off x="1516846" y="1348687"/>
              <a:ext cx="328694" cy="149862"/>
            </a:xfrm>
            <a:custGeom>
              <a:rect b="b" l="l" r="r" t="t"/>
              <a:pathLst>
                <a:path extrusionOk="0" h="244127" w="535448">
                  <a:moveTo>
                    <a:pt x="516132" y="163975"/>
                  </a:moveTo>
                  <a:cubicBezTo>
                    <a:pt x="430159" y="197779"/>
                    <a:pt x="341917" y="225364"/>
                    <a:pt x="251188" y="241168"/>
                  </a:cubicBezTo>
                  <a:cubicBezTo>
                    <a:pt x="167703" y="255728"/>
                    <a:pt x="96948" y="213803"/>
                    <a:pt x="27146" y="175609"/>
                  </a:cubicBezTo>
                  <a:cubicBezTo>
                    <a:pt x="18878" y="171072"/>
                    <a:pt x="16170" y="156438"/>
                    <a:pt x="10902" y="146488"/>
                  </a:cubicBezTo>
                  <a:cubicBezTo>
                    <a:pt x="7244" y="114805"/>
                    <a:pt x="3658" y="83050"/>
                    <a:pt x="0" y="51368"/>
                  </a:cubicBezTo>
                  <a:cubicBezTo>
                    <a:pt x="31828" y="41563"/>
                    <a:pt x="58389" y="60807"/>
                    <a:pt x="84290" y="71270"/>
                  </a:cubicBezTo>
                  <a:cubicBezTo>
                    <a:pt x="168800" y="105586"/>
                    <a:pt x="250310" y="105001"/>
                    <a:pt x="335332" y="72002"/>
                  </a:cubicBezTo>
                  <a:cubicBezTo>
                    <a:pt x="391672" y="50124"/>
                    <a:pt x="449110" y="30808"/>
                    <a:pt x="504937" y="7467"/>
                  </a:cubicBezTo>
                  <a:cubicBezTo>
                    <a:pt x="517596" y="2199"/>
                    <a:pt x="532229" y="-10094"/>
                    <a:pt x="535449" y="16467"/>
                  </a:cubicBezTo>
                  <a:cubicBezTo>
                    <a:pt x="529010" y="65636"/>
                    <a:pt x="522571" y="114805"/>
                    <a:pt x="516132" y="163975"/>
                  </a:cubicBezTo>
                  <a:close/>
                </a:path>
              </a:pathLst>
            </a:custGeom>
            <a:solidFill>
              <a:srgbClr val="F6B7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6"/>
            <p:cNvSpPr/>
            <p:nvPr/>
          </p:nvSpPr>
          <p:spPr>
            <a:xfrm>
              <a:off x="1518553" y="1438656"/>
              <a:ext cx="316747" cy="310997"/>
            </a:xfrm>
            <a:custGeom>
              <a:rect b="b" l="l" r="r" t="t"/>
              <a:pathLst>
                <a:path extrusionOk="0" h="506620" w="515986">
                  <a:moveTo>
                    <a:pt x="515986" y="183361"/>
                  </a:moveTo>
                  <a:cubicBezTo>
                    <a:pt x="515108" y="128045"/>
                    <a:pt x="514230" y="72730"/>
                    <a:pt x="513352" y="17414"/>
                  </a:cubicBezTo>
                  <a:cubicBezTo>
                    <a:pt x="495206" y="10097"/>
                    <a:pt x="479109" y="19097"/>
                    <a:pt x="462792" y="24146"/>
                  </a:cubicBezTo>
                  <a:cubicBezTo>
                    <a:pt x="414135" y="39219"/>
                    <a:pt x="364892" y="52316"/>
                    <a:pt x="316601" y="68340"/>
                  </a:cubicBezTo>
                  <a:cubicBezTo>
                    <a:pt x="227482" y="97900"/>
                    <a:pt x="145094" y="81144"/>
                    <a:pt x="64242" y="38780"/>
                  </a:cubicBezTo>
                  <a:cubicBezTo>
                    <a:pt x="43462" y="27877"/>
                    <a:pt x="31682" y="5634"/>
                    <a:pt x="8122" y="0"/>
                  </a:cubicBezTo>
                  <a:cubicBezTo>
                    <a:pt x="19463" y="73022"/>
                    <a:pt x="10170" y="145898"/>
                    <a:pt x="7390" y="218848"/>
                  </a:cubicBezTo>
                  <a:cubicBezTo>
                    <a:pt x="4902" y="221774"/>
                    <a:pt x="2488" y="224774"/>
                    <a:pt x="0" y="227701"/>
                  </a:cubicBezTo>
                  <a:cubicBezTo>
                    <a:pt x="58754" y="319235"/>
                    <a:pt x="117436" y="410696"/>
                    <a:pt x="178971" y="506620"/>
                  </a:cubicBezTo>
                  <a:cubicBezTo>
                    <a:pt x="276870" y="412306"/>
                    <a:pt x="372795" y="319821"/>
                    <a:pt x="468719" y="227335"/>
                  </a:cubicBezTo>
                  <a:cubicBezTo>
                    <a:pt x="468719" y="227335"/>
                    <a:pt x="468719" y="227335"/>
                    <a:pt x="468719" y="227335"/>
                  </a:cubicBezTo>
                  <a:cubicBezTo>
                    <a:pt x="488401" y="216945"/>
                    <a:pt x="501206" y="199019"/>
                    <a:pt x="515986" y="183361"/>
                  </a:cubicBezTo>
                  <a:close/>
                </a:path>
              </a:pathLst>
            </a:custGeom>
            <a:solidFill>
              <a:srgbClr val="FAC8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3" name="Google Shape;1823;p76"/>
            <p:cNvGrpSpPr/>
            <p:nvPr/>
          </p:nvGrpSpPr>
          <p:grpSpPr>
            <a:xfrm>
              <a:off x="863276" y="1651121"/>
              <a:ext cx="1721804" cy="1635114"/>
              <a:chOff x="1138769" y="2625795"/>
              <a:chExt cx="2804847" cy="2663628"/>
            </a:xfrm>
          </p:grpSpPr>
          <p:sp>
            <p:nvSpPr>
              <p:cNvPr id="1824" name="Google Shape;1824;p76"/>
              <p:cNvSpPr/>
              <p:nvPr/>
            </p:nvSpPr>
            <p:spPr>
              <a:xfrm>
                <a:off x="1138769" y="2625795"/>
                <a:ext cx="2804847" cy="2663628"/>
              </a:xfrm>
              <a:custGeom>
                <a:rect b="b" l="l" r="r" t="t"/>
                <a:pathLst>
                  <a:path extrusionOk="0" h="2663628" w="2804847">
                    <a:moveTo>
                      <a:pt x="2803094" y="1787418"/>
                    </a:moveTo>
                    <a:cubicBezTo>
                      <a:pt x="2794607" y="1738761"/>
                      <a:pt x="2786778" y="1689738"/>
                      <a:pt x="2774119" y="1642105"/>
                    </a:cubicBezTo>
                    <a:cubicBezTo>
                      <a:pt x="2710682" y="1404234"/>
                      <a:pt x="2623245" y="1174338"/>
                      <a:pt x="2538077" y="943783"/>
                    </a:cubicBezTo>
                    <a:cubicBezTo>
                      <a:pt x="2468055" y="754129"/>
                      <a:pt x="2394593" y="565647"/>
                      <a:pt x="2329766" y="374237"/>
                    </a:cubicBezTo>
                    <a:cubicBezTo>
                      <a:pt x="2307083" y="307215"/>
                      <a:pt x="2276426" y="253363"/>
                      <a:pt x="2218330" y="213998"/>
                    </a:cubicBezTo>
                    <a:cubicBezTo>
                      <a:pt x="2081065" y="121000"/>
                      <a:pt x="1931069" y="55149"/>
                      <a:pt x="1774488" y="3126"/>
                    </a:cubicBezTo>
                    <a:cubicBezTo>
                      <a:pt x="1748806" y="-7923"/>
                      <a:pt x="1736587" y="12784"/>
                      <a:pt x="1724002" y="26905"/>
                    </a:cubicBezTo>
                    <a:cubicBezTo>
                      <a:pt x="1626907" y="135049"/>
                      <a:pt x="1527909" y="241509"/>
                      <a:pt x="1429205" y="348116"/>
                    </a:cubicBezTo>
                    <a:cubicBezTo>
                      <a:pt x="1397889" y="381920"/>
                      <a:pt x="1397962" y="382506"/>
                      <a:pt x="1371328" y="342336"/>
                    </a:cubicBezTo>
                    <a:cubicBezTo>
                      <a:pt x="1341622" y="297484"/>
                      <a:pt x="1313598" y="251460"/>
                      <a:pt x="1284331" y="206315"/>
                    </a:cubicBezTo>
                    <a:cubicBezTo>
                      <a:pt x="1253966" y="159414"/>
                      <a:pt x="1244088" y="157438"/>
                      <a:pt x="1205528" y="194828"/>
                    </a:cubicBezTo>
                    <a:cubicBezTo>
                      <a:pt x="1182553" y="217071"/>
                      <a:pt x="1160456" y="240119"/>
                      <a:pt x="1140188" y="265070"/>
                    </a:cubicBezTo>
                    <a:cubicBezTo>
                      <a:pt x="1114360" y="296825"/>
                      <a:pt x="1085897" y="326385"/>
                      <a:pt x="1050849" y="354262"/>
                    </a:cubicBezTo>
                    <a:cubicBezTo>
                      <a:pt x="1025460" y="255997"/>
                      <a:pt x="1012143" y="160731"/>
                      <a:pt x="988583" y="67661"/>
                    </a:cubicBezTo>
                    <a:cubicBezTo>
                      <a:pt x="984119" y="49880"/>
                      <a:pt x="988583" y="24857"/>
                      <a:pt x="960340" y="20613"/>
                    </a:cubicBezTo>
                    <a:cubicBezTo>
                      <a:pt x="827465" y="66124"/>
                      <a:pt x="696713" y="117196"/>
                      <a:pt x="572838" y="183413"/>
                    </a:cubicBezTo>
                    <a:cubicBezTo>
                      <a:pt x="443695" y="252412"/>
                      <a:pt x="346234" y="399188"/>
                      <a:pt x="326625" y="442431"/>
                    </a:cubicBezTo>
                    <a:cubicBezTo>
                      <a:pt x="294211" y="514063"/>
                      <a:pt x="256017" y="581963"/>
                      <a:pt x="210945" y="646059"/>
                    </a:cubicBezTo>
                    <a:cubicBezTo>
                      <a:pt x="160093" y="718277"/>
                      <a:pt x="51072" y="827518"/>
                      <a:pt x="0" y="899516"/>
                    </a:cubicBezTo>
                    <a:cubicBezTo>
                      <a:pt x="55535" y="868126"/>
                      <a:pt x="70461" y="857590"/>
                      <a:pt x="99875" y="857590"/>
                    </a:cubicBezTo>
                    <a:cubicBezTo>
                      <a:pt x="213506" y="857517"/>
                      <a:pt x="353917" y="857736"/>
                      <a:pt x="467548" y="857590"/>
                    </a:cubicBezTo>
                    <a:cubicBezTo>
                      <a:pt x="476841" y="858468"/>
                      <a:pt x="1818902" y="872443"/>
                      <a:pt x="1929752" y="867175"/>
                    </a:cubicBezTo>
                    <a:cubicBezTo>
                      <a:pt x="1983385" y="864614"/>
                      <a:pt x="2136673" y="865639"/>
                      <a:pt x="2190599" y="869078"/>
                    </a:cubicBezTo>
                    <a:cubicBezTo>
                      <a:pt x="2196452" y="843761"/>
                      <a:pt x="2185623" y="973636"/>
                      <a:pt x="2185916" y="981391"/>
                    </a:cubicBezTo>
                    <a:cubicBezTo>
                      <a:pt x="2189135" y="1061585"/>
                      <a:pt x="2172673" y="1267847"/>
                      <a:pt x="2169014" y="1378698"/>
                    </a:cubicBezTo>
                    <a:cubicBezTo>
                      <a:pt x="2201794" y="1413453"/>
                      <a:pt x="2208306" y="1460647"/>
                      <a:pt x="2225939" y="1502280"/>
                    </a:cubicBezTo>
                    <a:cubicBezTo>
                      <a:pt x="2273353" y="1614594"/>
                      <a:pt x="2111211" y="1740078"/>
                      <a:pt x="2083407" y="1765614"/>
                    </a:cubicBezTo>
                    <a:cubicBezTo>
                      <a:pt x="1916435" y="1918537"/>
                      <a:pt x="1754659" y="2077020"/>
                      <a:pt x="1590835" y="2233381"/>
                    </a:cubicBezTo>
                    <a:cubicBezTo>
                      <a:pt x="1577664" y="2245967"/>
                      <a:pt x="1560543" y="2257234"/>
                      <a:pt x="1561567" y="2279405"/>
                    </a:cubicBezTo>
                    <a:cubicBezTo>
                      <a:pt x="1609346" y="2328720"/>
                      <a:pt x="1668174" y="2363841"/>
                      <a:pt x="1722246" y="2405035"/>
                    </a:cubicBezTo>
                    <a:cubicBezTo>
                      <a:pt x="1748147" y="2424718"/>
                      <a:pt x="1753050" y="2442425"/>
                      <a:pt x="1736880" y="2470814"/>
                    </a:cubicBezTo>
                    <a:cubicBezTo>
                      <a:pt x="1704539" y="2527593"/>
                      <a:pt x="1658223" y="2570616"/>
                      <a:pt x="1608468" y="2611152"/>
                    </a:cubicBezTo>
                    <a:cubicBezTo>
                      <a:pt x="1591274" y="2625200"/>
                      <a:pt x="1565811" y="2632590"/>
                      <a:pt x="1563177" y="2660394"/>
                    </a:cubicBezTo>
                    <a:cubicBezTo>
                      <a:pt x="1672418" y="2661199"/>
                      <a:pt x="1781585" y="2662224"/>
                      <a:pt x="1890826" y="2662736"/>
                    </a:cubicBezTo>
                    <a:cubicBezTo>
                      <a:pt x="1986970" y="2663248"/>
                      <a:pt x="2083114" y="2663248"/>
                      <a:pt x="2179258" y="2663394"/>
                    </a:cubicBezTo>
                    <a:cubicBezTo>
                      <a:pt x="2194843" y="2663394"/>
                      <a:pt x="2210354" y="2667638"/>
                      <a:pt x="2207940" y="2639980"/>
                    </a:cubicBezTo>
                    <a:cubicBezTo>
                      <a:pt x="2197038" y="2513837"/>
                      <a:pt x="2188696" y="2387548"/>
                      <a:pt x="2178819" y="2261332"/>
                    </a:cubicBezTo>
                    <a:cubicBezTo>
                      <a:pt x="2176916" y="2236601"/>
                      <a:pt x="2180209" y="2218455"/>
                      <a:pt x="2204940" y="2203382"/>
                    </a:cubicBezTo>
                    <a:cubicBezTo>
                      <a:pt x="2390057" y="2090483"/>
                      <a:pt x="2572905" y="1973706"/>
                      <a:pt x="2762851" y="1869001"/>
                    </a:cubicBezTo>
                    <a:cubicBezTo>
                      <a:pt x="2799363" y="1848587"/>
                      <a:pt x="2809387" y="1823490"/>
                      <a:pt x="2803094" y="17874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76"/>
              <p:cNvSpPr/>
              <p:nvPr/>
            </p:nvSpPr>
            <p:spPr>
              <a:xfrm>
                <a:off x="3307051" y="4040418"/>
                <a:ext cx="7316" cy="146"/>
              </a:xfrm>
              <a:custGeom>
                <a:rect b="b" l="l" r="r" t="t"/>
                <a:pathLst>
                  <a:path extrusionOk="0" h="146" w="7316">
                    <a:moveTo>
                      <a:pt x="0" y="0"/>
                    </a:moveTo>
                    <a:cubicBezTo>
                      <a:pt x="0" y="73"/>
                      <a:pt x="0" y="73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3"/>
                      <a:pt x="0" y="73"/>
                      <a:pt x="0" y="0"/>
                    </a:cubicBezTo>
                    <a:close/>
                  </a:path>
                </a:pathLst>
              </a:custGeom>
              <a:solidFill>
                <a:srgbClr val="1D84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6" name="Google Shape;1826;p76"/>
            <p:cNvSpPr/>
            <p:nvPr/>
          </p:nvSpPr>
          <p:spPr>
            <a:xfrm>
              <a:off x="1373097" y="818541"/>
              <a:ext cx="96186" cy="132679"/>
            </a:xfrm>
            <a:custGeom>
              <a:rect b="b" l="l" r="r" t="t"/>
              <a:pathLst>
                <a:path extrusionOk="0" h="216137" w="156689">
                  <a:moveTo>
                    <a:pt x="156686" y="115616"/>
                  </a:moveTo>
                  <a:cubicBezTo>
                    <a:pt x="156540" y="118763"/>
                    <a:pt x="156832" y="127616"/>
                    <a:pt x="155369" y="136177"/>
                  </a:cubicBezTo>
                  <a:cubicBezTo>
                    <a:pt x="147613" y="182273"/>
                    <a:pt x="117394" y="214614"/>
                    <a:pt x="81468" y="216077"/>
                  </a:cubicBezTo>
                  <a:cubicBezTo>
                    <a:pt x="44372" y="217614"/>
                    <a:pt x="14885" y="189736"/>
                    <a:pt x="3544" y="141591"/>
                  </a:cubicBezTo>
                  <a:cubicBezTo>
                    <a:pt x="1202" y="131787"/>
                    <a:pt x="251" y="121543"/>
                    <a:pt x="32" y="111446"/>
                  </a:cubicBezTo>
                  <a:cubicBezTo>
                    <a:pt x="-1212" y="48667"/>
                    <a:pt x="34421" y="-795"/>
                    <a:pt x="79932" y="10"/>
                  </a:cubicBezTo>
                  <a:cubicBezTo>
                    <a:pt x="122809" y="815"/>
                    <a:pt x="157125" y="49911"/>
                    <a:pt x="156686" y="115616"/>
                  </a:cubicBezTo>
                  <a:close/>
                </a:path>
              </a:pathLst>
            </a:custGeom>
            <a:solidFill>
              <a:srgbClr val="6D44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6"/>
            <p:cNvSpPr/>
            <p:nvPr/>
          </p:nvSpPr>
          <p:spPr>
            <a:xfrm>
              <a:off x="1763893" y="814234"/>
              <a:ext cx="97862" cy="131336"/>
            </a:xfrm>
            <a:custGeom>
              <a:rect b="b" l="l" r="r" t="t"/>
              <a:pathLst>
                <a:path extrusionOk="0" h="213949" w="159419">
                  <a:moveTo>
                    <a:pt x="159419" y="106389"/>
                  </a:moveTo>
                  <a:cubicBezTo>
                    <a:pt x="157956" y="117876"/>
                    <a:pt x="158249" y="129949"/>
                    <a:pt x="154810" y="140778"/>
                  </a:cubicBezTo>
                  <a:cubicBezTo>
                    <a:pt x="143030" y="178094"/>
                    <a:pt x="127372" y="213581"/>
                    <a:pt x="80397" y="213947"/>
                  </a:cubicBezTo>
                  <a:cubicBezTo>
                    <a:pt x="33642" y="214313"/>
                    <a:pt x="16301" y="180509"/>
                    <a:pt x="5180" y="142388"/>
                  </a:cubicBezTo>
                  <a:cubicBezTo>
                    <a:pt x="-3235" y="113559"/>
                    <a:pt x="-1186" y="84584"/>
                    <a:pt x="9789" y="56853"/>
                  </a:cubicBezTo>
                  <a:cubicBezTo>
                    <a:pt x="22155" y="25610"/>
                    <a:pt x="40667" y="-218"/>
                    <a:pt x="78714" y="1"/>
                  </a:cubicBezTo>
                  <a:cubicBezTo>
                    <a:pt x="118152" y="221"/>
                    <a:pt x="137835" y="25610"/>
                    <a:pt x="150347" y="59414"/>
                  </a:cubicBezTo>
                  <a:cubicBezTo>
                    <a:pt x="155981" y="74633"/>
                    <a:pt x="159273" y="89999"/>
                    <a:pt x="159419" y="106389"/>
                  </a:cubicBezTo>
                  <a:close/>
                </a:path>
              </a:pathLst>
            </a:custGeom>
            <a:solidFill>
              <a:srgbClr val="6D42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6"/>
            <p:cNvSpPr/>
            <p:nvPr/>
          </p:nvSpPr>
          <p:spPr>
            <a:xfrm>
              <a:off x="1509439" y="1124434"/>
              <a:ext cx="244091" cy="67660"/>
            </a:xfrm>
            <a:custGeom>
              <a:rect b="b" l="l" r="r" t="t"/>
              <a:pathLst>
                <a:path extrusionOk="0" h="110220" w="397629">
                  <a:moveTo>
                    <a:pt x="186208" y="109811"/>
                  </a:moveTo>
                  <a:cubicBezTo>
                    <a:pt x="127527" y="112372"/>
                    <a:pt x="75577" y="96348"/>
                    <a:pt x="26554" y="69568"/>
                  </a:cubicBezTo>
                  <a:cubicBezTo>
                    <a:pt x="11628" y="61373"/>
                    <a:pt x="-7835" y="52812"/>
                    <a:pt x="3287" y="30642"/>
                  </a:cubicBezTo>
                  <a:cubicBezTo>
                    <a:pt x="14335" y="8765"/>
                    <a:pt x="31091" y="17764"/>
                    <a:pt x="47334" y="26691"/>
                  </a:cubicBezTo>
                  <a:cubicBezTo>
                    <a:pt x="149697" y="82958"/>
                    <a:pt x="249646" y="75494"/>
                    <a:pt x="346448" y="12862"/>
                  </a:cubicBezTo>
                  <a:cubicBezTo>
                    <a:pt x="363496" y="1814"/>
                    <a:pt x="380398" y="-9747"/>
                    <a:pt x="393788" y="13447"/>
                  </a:cubicBezTo>
                  <a:cubicBezTo>
                    <a:pt x="406080" y="34813"/>
                    <a:pt x="386178" y="44251"/>
                    <a:pt x="371911" y="53544"/>
                  </a:cubicBezTo>
                  <a:cubicBezTo>
                    <a:pt x="314839" y="90640"/>
                    <a:pt x="253450" y="113615"/>
                    <a:pt x="186208" y="109811"/>
                  </a:cubicBezTo>
                  <a:close/>
                </a:path>
              </a:pathLst>
            </a:custGeom>
            <a:solidFill>
              <a:srgbClr val="DF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6"/>
            <p:cNvSpPr/>
            <p:nvPr/>
          </p:nvSpPr>
          <p:spPr>
            <a:xfrm>
              <a:off x="1602950" y="2461750"/>
              <a:ext cx="11813" cy="674366"/>
            </a:xfrm>
            <a:custGeom>
              <a:rect b="b" l="l" r="r" t="t"/>
              <a:pathLst>
                <a:path extrusionOk="0" h="1098554" w="19243">
                  <a:moveTo>
                    <a:pt x="1463" y="1096872"/>
                  </a:moveTo>
                  <a:cubicBezTo>
                    <a:pt x="951" y="1094238"/>
                    <a:pt x="439" y="1091604"/>
                    <a:pt x="0" y="1088970"/>
                  </a:cubicBezTo>
                  <a:cubicBezTo>
                    <a:pt x="658" y="742589"/>
                    <a:pt x="1244" y="396208"/>
                    <a:pt x="1902" y="49901"/>
                  </a:cubicBezTo>
                  <a:cubicBezTo>
                    <a:pt x="1902" y="33292"/>
                    <a:pt x="1902" y="16609"/>
                    <a:pt x="1902" y="0"/>
                  </a:cubicBezTo>
                  <a:cubicBezTo>
                    <a:pt x="7683" y="73"/>
                    <a:pt x="13463" y="219"/>
                    <a:pt x="19243" y="293"/>
                  </a:cubicBezTo>
                  <a:cubicBezTo>
                    <a:pt x="19243" y="366356"/>
                    <a:pt x="19243" y="732492"/>
                    <a:pt x="19243" y="1098555"/>
                  </a:cubicBezTo>
                  <a:cubicBezTo>
                    <a:pt x="13244" y="1097970"/>
                    <a:pt x="7317" y="1097458"/>
                    <a:pt x="1463" y="1096872"/>
                  </a:cubicBezTo>
                  <a:close/>
                </a:path>
              </a:pathLst>
            </a:custGeom>
            <a:solidFill>
              <a:srgbClr val="9A64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76"/>
            <p:cNvSpPr/>
            <p:nvPr/>
          </p:nvSpPr>
          <p:spPr>
            <a:xfrm>
              <a:off x="1189859" y="2296887"/>
              <a:ext cx="166772" cy="6399"/>
            </a:xfrm>
            <a:custGeom>
              <a:rect b="b" l="l" r="r" t="t"/>
              <a:pathLst>
                <a:path extrusionOk="0" h="10424" w="271675">
                  <a:moveTo>
                    <a:pt x="271676" y="10425"/>
                  </a:moveTo>
                  <a:cubicBezTo>
                    <a:pt x="181093" y="10425"/>
                    <a:pt x="90583" y="10425"/>
                    <a:pt x="0" y="10425"/>
                  </a:cubicBezTo>
                  <a:cubicBezTo>
                    <a:pt x="53194" y="-7062"/>
                    <a:pt x="107924" y="4132"/>
                    <a:pt x="161776" y="3181"/>
                  </a:cubicBezTo>
                  <a:cubicBezTo>
                    <a:pt x="198214" y="2523"/>
                    <a:pt x="236116" y="-6989"/>
                    <a:pt x="271676" y="10425"/>
                  </a:cubicBezTo>
                  <a:close/>
                </a:path>
              </a:pathLst>
            </a:custGeom>
            <a:solidFill>
              <a:srgbClr val="BB8A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76"/>
            <p:cNvSpPr/>
            <p:nvPr/>
          </p:nvSpPr>
          <p:spPr>
            <a:xfrm>
              <a:off x="677638" y="2234924"/>
              <a:ext cx="1372225" cy="359893"/>
            </a:xfrm>
            <a:custGeom>
              <a:rect b="b" l="l" r="r" t="t"/>
              <a:pathLst>
                <a:path extrusionOk="0" h="586272" w="2235377">
                  <a:moveTo>
                    <a:pt x="206482" y="0"/>
                  </a:moveTo>
                  <a:lnTo>
                    <a:pt x="2235378" y="29999"/>
                  </a:lnTo>
                  <a:lnTo>
                    <a:pt x="2220671" y="492060"/>
                  </a:lnTo>
                  <a:cubicBezTo>
                    <a:pt x="2220671" y="492060"/>
                    <a:pt x="2191257" y="491621"/>
                    <a:pt x="2154600" y="513937"/>
                  </a:cubicBezTo>
                  <a:cubicBezTo>
                    <a:pt x="2117869" y="536254"/>
                    <a:pt x="2110991" y="596618"/>
                    <a:pt x="2076895" y="578618"/>
                  </a:cubicBezTo>
                  <a:cubicBezTo>
                    <a:pt x="2042871" y="560619"/>
                    <a:pt x="2037896" y="554546"/>
                    <a:pt x="2024798" y="572253"/>
                  </a:cubicBezTo>
                  <a:cubicBezTo>
                    <a:pt x="2011701" y="589960"/>
                    <a:pt x="1998677" y="585862"/>
                    <a:pt x="1998677" y="585862"/>
                  </a:cubicBezTo>
                  <a:lnTo>
                    <a:pt x="1988434" y="148386"/>
                  </a:lnTo>
                  <a:lnTo>
                    <a:pt x="0" y="106168"/>
                  </a:lnTo>
                  <a:lnTo>
                    <a:pt x="206482" y="0"/>
                  </a:lnTo>
                  <a:close/>
                </a:path>
              </a:pathLst>
            </a:custGeom>
            <a:solidFill>
              <a:srgbClr val="9B6C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2" name="Google Shape;1832;p76"/>
          <p:cNvGrpSpPr/>
          <p:nvPr/>
        </p:nvGrpSpPr>
        <p:grpSpPr>
          <a:xfrm>
            <a:off x="2431990" y="992487"/>
            <a:ext cx="1688428" cy="3064792"/>
            <a:chOff x="9874907" y="2736937"/>
            <a:chExt cx="2301713" cy="4178011"/>
          </a:xfrm>
        </p:grpSpPr>
        <p:sp>
          <p:nvSpPr>
            <p:cNvPr id="1833" name="Google Shape;1833;p76"/>
            <p:cNvSpPr/>
            <p:nvPr/>
          </p:nvSpPr>
          <p:spPr>
            <a:xfrm>
              <a:off x="10986596" y="3060626"/>
              <a:ext cx="1128" cy="967"/>
            </a:xfrm>
            <a:custGeom>
              <a:rect b="b" l="l" r="r" t="t"/>
              <a:pathLst>
                <a:path extrusionOk="0" h="967" w="1128">
                  <a:moveTo>
                    <a:pt x="0" y="967"/>
                  </a:moveTo>
                  <a:cubicBezTo>
                    <a:pt x="363" y="927"/>
                    <a:pt x="766" y="927"/>
                    <a:pt x="1128" y="927"/>
                  </a:cubicBezTo>
                  <a:cubicBezTo>
                    <a:pt x="887" y="604"/>
                    <a:pt x="645" y="322"/>
                    <a:pt x="403" y="0"/>
                  </a:cubicBezTo>
                  <a:cubicBezTo>
                    <a:pt x="282" y="322"/>
                    <a:pt x="161" y="645"/>
                    <a:pt x="0" y="96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76"/>
            <p:cNvSpPr/>
            <p:nvPr/>
          </p:nvSpPr>
          <p:spPr>
            <a:xfrm>
              <a:off x="11071056" y="3076382"/>
              <a:ext cx="231742" cy="106381"/>
            </a:xfrm>
            <a:custGeom>
              <a:rect b="b" l="l" r="r" t="t"/>
              <a:pathLst>
                <a:path extrusionOk="0" h="106381" w="231742">
                  <a:moveTo>
                    <a:pt x="231743" y="106382"/>
                  </a:moveTo>
                  <a:cubicBezTo>
                    <a:pt x="153448" y="73581"/>
                    <a:pt x="76119" y="38684"/>
                    <a:pt x="0" y="0"/>
                  </a:cubicBezTo>
                  <a:cubicBezTo>
                    <a:pt x="71082" y="48315"/>
                    <a:pt x="149418" y="81721"/>
                    <a:pt x="231743" y="10638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76"/>
            <p:cNvSpPr/>
            <p:nvPr/>
          </p:nvSpPr>
          <p:spPr>
            <a:xfrm>
              <a:off x="10743529" y="4034906"/>
              <a:ext cx="118833" cy="195395"/>
            </a:xfrm>
            <a:custGeom>
              <a:rect b="b" l="l" r="r" t="t"/>
              <a:pathLst>
                <a:path extrusionOk="0" h="195395" w="118833">
                  <a:moveTo>
                    <a:pt x="89175" y="110089"/>
                  </a:moveTo>
                  <a:cubicBezTo>
                    <a:pt x="73903" y="93406"/>
                    <a:pt x="57019" y="77812"/>
                    <a:pt x="47509" y="56576"/>
                  </a:cubicBezTo>
                  <a:cubicBezTo>
                    <a:pt x="43520" y="55367"/>
                    <a:pt x="40498" y="52385"/>
                    <a:pt x="37798" y="49161"/>
                  </a:cubicBezTo>
                  <a:cubicBezTo>
                    <a:pt x="23694" y="32197"/>
                    <a:pt x="9953" y="14990"/>
                    <a:pt x="0" y="0"/>
                  </a:cubicBezTo>
                  <a:cubicBezTo>
                    <a:pt x="19221" y="30907"/>
                    <a:pt x="43117" y="66005"/>
                    <a:pt x="65844" y="101828"/>
                  </a:cubicBezTo>
                  <a:cubicBezTo>
                    <a:pt x="76684" y="118954"/>
                    <a:pt x="86556" y="136564"/>
                    <a:pt x="96630" y="154133"/>
                  </a:cubicBezTo>
                  <a:cubicBezTo>
                    <a:pt x="103924" y="166866"/>
                    <a:pt x="108195" y="180768"/>
                    <a:pt x="109485" y="195396"/>
                  </a:cubicBezTo>
                  <a:cubicBezTo>
                    <a:pt x="112587" y="176215"/>
                    <a:pt x="115730" y="157074"/>
                    <a:pt x="118833" y="137893"/>
                  </a:cubicBezTo>
                  <a:cubicBezTo>
                    <a:pt x="103037" y="135234"/>
                    <a:pt x="98282" y="120082"/>
                    <a:pt x="89175" y="110089"/>
                  </a:cubicBezTo>
                  <a:close/>
                </a:path>
              </a:pathLst>
            </a:custGeom>
            <a:solidFill>
              <a:srgbClr val="FBF8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6"/>
            <p:cNvSpPr/>
            <p:nvPr/>
          </p:nvSpPr>
          <p:spPr>
            <a:xfrm>
              <a:off x="10682409" y="2736937"/>
              <a:ext cx="1211333" cy="1511457"/>
            </a:xfrm>
            <a:custGeom>
              <a:rect b="b" l="l" r="r" t="t"/>
              <a:pathLst>
                <a:path extrusionOk="0" h="1511457" w="1211333">
                  <a:moveTo>
                    <a:pt x="1202991" y="1135898"/>
                  </a:moveTo>
                  <a:cubicBezTo>
                    <a:pt x="1179982" y="1017750"/>
                    <a:pt x="1131546" y="906412"/>
                    <a:pt x="1110431" y="787780"/>
                  </a:cubicBezTo>
                  <a:cubicBezTo>
                    <a:pt x="1110431" y="787780"/>
                    <a:pt x="1110431" y="787780"/>
                    <a:pt x="1110431" y="787780"/>
                  </a:cubicBezTo>
                  <a:cubicBezTo>
                    <a:pt x="1105313" y="751191"/>
                    <a:pt x="1098382" y="715045"/>
                    <a:pt x="1084843" y="680471"/>
                  </a:cubicBezTo>
                  <a:cubicBezTo>
                    <a:pt x="1084843" y="680471"/>
                    <a:pt x="1084843" y="680471"/>
                    <a:pt x="1084843" y="680471"/>
                  </a:cubicBezTo>
                  <a:cubicBezTo>
                    <a:pt x="1097012" y="646502"/>
                    <a:pt x="1102170" y="613459"/>
                    <a:pt x="1071586" y="585534"/>
                  </a:cubicBezTo>
                  <a:cubicBezTo>
                    <a:pt x="1065299" y="579771"/>
                    <a:pt x="1068845" y="571833"/>
                    <a:pt x="1066266" y="565305"/>
                  </a:cubicBezTo>
                  <a:cubicBezTo>
                    <a:pt x="1071424" y="481126"/>
                    <a:pt x="1070618" y="397311"/>
                    <a:pt x="1049544" y="314865"/>
                  </a:cubicBezTo>
                  <a:cubicBezTo>
                    <a:pt x="1016259" y="184668"/>
                    <a:pt x="946506" y="84049"/>
                    <a:pt x="816753" y="34766"/>
                  </a:cubicBezTo>
                  <a:cubicBezTo>
                    <a:pt x="716174" y="-3475"/>
                    <a:pt x="612129" y="-8350"/>
                    <a:pt x="506956" y="11274"/>
                  </a:cubicBezTo>
                  <a:cubicBezTo>
                    <a:pt x="397593" y="31704"/>
                    <a:pt x="308095" y="83928"/>
                    <a:pt x="246523" y="179147"/>
                  </a:cubicBezTo>
                  <a:cubicBezTo>
                    <a:pt x="243097" y="184466"/>
                    <a:pt x="238101" y="189020"/>
                    <a:pt x="233104" y="193009"/>
                  </a:cubicBezTo>
                  <a:cubicBezTo>
                    <a:pt x="205985" y="214729"/>
                    <a:pt x="185313" y="241647"/>
                    <a:pt x="171370" y="273158"/>
                  </a:cubicBezTo>
                  <a:cubicBezTo>
                    <a:pt x="126360" y="374906"/>
                    <a:pt x="127730" y="481449"/>
                    <a:pt x="140463" y="588959"/>
                  </a:cubicBezTo>
                  <a:cubicBezTo>
                    <a:pt x="142317" y="604473"/>
                    <a:pt x="148684" y="591296"/>
                    <a:pt x="153036" y="590248"/>
                  </a:cubicBezTo>
                  <a:cubicBezTo>
                    <a:pt x="153036" y="590248"/>
                    <a:pt x="153036" y="590248"/>
                    <a:pt x="153036" y="590248"/>
                  </a:cubicBezTo>
                  <a:cubicBezTo>
                    <a:pt x="155333" y="652748"/>
                    <a:pt x="165044" y="714199"/>
                    <a:pt x="179148" y="775046"/>
                  </a:cubicBezTo>
                  <a:cubicBezTo>
                    <a:pt x="169960" y="784677"/>
                    <a:pt x="175601" y="797048"/>
                    <a:pt x="173748" y="807968"/>
                  </a:cubicBezTo>
                  <a:cubicBezTo>
                    <a:pt x="167300" y="845968"/>
                    <a:pt x="151343" y="880743"/>
                    <a:pt x="139738" y="916929"/>
                  </a:cubicBezTo>
                  <a:cubicBezTo>
                    <a:pt x="119106" y="970160"/>
                    <a:pt x="87595" y="1016380"/>
                    <a:pt x="49354" y="1058368"/>
                  </a:cubicBezTo>
                  <a:cubicBezTo>
                    <a:pt x="45002" y="1063123"/>
                    <a:pt x="41899" y="1069047"/>
                    <a:pt x="38111" y="1074366"/>
                  </a:cubicBezTo>
                  <a:cubicBezTo>
                    <a:pt x="-8632" y="1139807"/>
                    <a:pt x="-11534" y="1207666"/>
                    <a:pt x="24773" y="1278909"/>
                  </a:cubicBezTo>
                  <a:cubicBezTo>
                    <a:pt x="48266" y="1324967"/>
                    <a:pt x="78407" y="1366432"/>
                    <a:pt x="108589" y="1408018"/>
                  </a:cubicBezTo>
                  <a:cubicBezTo>
                    <a:pt x="131920" y="1440214"/>
                    <a:pt x="155735" y="1472169"/>
                    <a:pt x="166374" y="1511458"/>
                  </a:cubicBezTo>
                  <a:cubicBezTo>
                    <a:pt x="170444" y="1508274"/>
                    <a:pt x="170967" y="1503761"/>
                    <a:pt x="170927" y="1499087"/>
                  </a:cubicBezTo>
                  <a:cubicBezTo>
                    <a:pt x="170846" y="1497153"/>
                    <a:pt x="170726" y="1495259"/>
                    <a:pt x="170564" y="1493365"/>
                  </a:cubicBezTo>
                  <a:cubicBezTo>
                    <a:pt x="170323" y="1494816"/>
                    <a:pt x="170081" y="1496306"/>
                    <a:pt x="169839" y="1497757"/>
                  </a:cubicBezTo>
                  <a:cubicBezTo>
                    <a:pt x="151384" y="1440658"/>
                    <a:pt x="115560" y="1393269"/>
                    <a:pt x="83767" y="1343625"/>
                  </a:cubicBezTo>
                  <a:cubicBezTo>
                    <a:pt x="67245" y="1317835"/>
                    <a:pt x="51369" y="1291643"/>
                    <a:pt x="40086" y="1262992"/>
                  </a:cubicBezTo>
                  <a:cubicBezTo>
                    <a:pt x="64022" y="1293577"/>
                    <a:pt x="86063" y="1325370"/>
                    <a:pt x="112457" y="1353779"/>
                  </a:cubicBezTo>
                  <a:cubicBezTo>
                    <a:pt x="133210" y="1382309"/>
                    <a:pt x="156501" y="1408662"/>
                    <a:pt x="180115" y="1434774"/>
                  </a:cubicBezTo>
                  <a:cubicBezTo>
                    <a:pt x="180074" y="1435137"/>
                    <a:pt x="179994" y="1435500"/>
                    <a:pt x="179953" y="1435862"/>
                  </a:cubicBezTo>
                  <a:cubicBezTo>
                    <a:pt x="180356" y="1435943"/>
                    <a:pt x="180759" y="1436024"/>
                    <a:pt x="181203" y="1436104"/>
                  </a:cubicBezTo>
                  <a:cubicBezTo>
                    <a:pt x="188577" y="1417689"/>
                    <a:pt x="192123" y="1397903"/>
                    <a:pt x="212754" y="1386741"/>
                  </a:cubicBezTo>
                  <a:cubicBezTo>
                    <a:pt x="274972" y="1353175"/>
                    <a:pt x="336746" y="1318641"/>
                    <a:pt x="397996" y="1283342"/>
                  </a:cubicBezTo>
                  <a:cubicBezTo>
                    <a:pt x="415726" y="1273106"/>
                    <a:pt x="429709" y="1268190"/>
                    <a:pt x="440669" y="1290434"/>
                  </a:cubicBezTo>
                  <a:cubicBezTo>
                    <a:pt x="480361" y="1350676"/>
                    <a:pt x="520335" y="1410798"/>
                    <a:pt x="559583" y="1471323"/>
                  </a:cubicBezTo>
                  <a:cubicBezTo>
                    <a:pt x="566756" y="1482364"/>
                    <a:pt x="569657" y="1479020"/>
                    <a:pt x="575822" y="1470799"/>
                  </a:cubicBezTo>
                  <a:cubicBezTo>
                    <a:pt x="625790" y="1404391"/>
                    <a:pt x="676119" y="1338305"/>
                    <a:pt x="726369" y="1272139"/>
                  </a:cubicBezTo>
                  <a:cubicBezTo>
                    <a:pt x="726369" y="1272139"/>
                    <a:pt x="726369" y="1272139"/>
                    <a:pt x="726369" y="1272139"/>
                  </a:cubicBezTo>
                  <a:cubicBezTo>
                    <a:pt x="735153" y="1259285"/>
                    <a:pt x="744945" y="1256263"/>
                    <a:pt x="761104" y="1261702"/>
                  </a:cubicBezTo>
                  <a:cubicBezTo>
                    <a:pt x="860232" y="1295068"/>
                    <a:pt x="959562" y="1327587"/>
                    <a:pt x="1048415" y="1384888"/>
                  </a:cubicBezTo>
                  <a:cubicBezTo>
                    <a:pt x="1048294" y="1384565"/>
                    <a:pt x="1048133" y="1384324"/>
                    <a:pt x="1048012" y="1384001"/>
                  </a:cubicBezTo>
                  <a:cubicBezTo>
                    <a:pt x="1067677" y="1331979"/>
                    <a:pt x="1079081" y="1277700"/>
                    <a:pt x="1093225" y="1224026"/>
                  </a:cubicBezTo>
                  <a:cubicBezTo>
                    <a:pt x="1092177" y="1224509"/>
                    <a:pt x="1092539" y="1224066"/>
                    <a:pt x="1093225" y="1223985"/>
                  </a:cubicBezTo>
                  <a:cubicBezTo>
                    <a:pt x="1093748" y="1222011"/>
                    <a:pt x="1094232" y="1220036"/>
                    <a:pt x="1094756" y="1218102"/>
                  </a:cubicBezTo>
                  <a:cubicBezTo>
                    <a:pt x="1093104" y="1278063"/>
                    <a:pt x="1086173" y="1336976"/>
                    <a:pt x="1061431" y="1392584"/>
                  </a:cubicBezTo>
                  <a:cubicBezTo>
                    <a:pt x="1057200" y="1392262"/>
                    <a:pt x="1053372" y="1391255"/>
                    <a:pt x="1050712" y="1388474"/>
                  </a:cubicBezTo>
                  <a:cubicBezTo>
                    <a:pt x="1053372" y="1392262"/>
                    <a:pt x="1057643" y="1393551"/>
                    <a:pt x="1062519" y="1393914"/>
                  </a:cubicBezTo>
                  <a:cubicBezTo>
                    <a:pt x="1062519" y="1393914"/>
                    <a:pt x="1062519" y="1393914"/>
                    <a:pt x="1062519" y="1393914"/>
                  </a:cubicBezTo>
                  <a:cubicBezTo>
                    <a:pt x="1076542" y="1407171"/>
                    <a:pt x="1088510" y="1421960"/>
                    <a:pt x="1096126" y="1439892"/>
                  </a:cubicBezTo>
                  <a:cubicBezTo>
                    <a:pt x="1104669" y="1423975"/>
                    <a:pt x="1112970" y="1407937"/>
                    <a:pt x="1121835" y="1392222"/>
                  </a:cubicBezTo>
                  <a:cubicBezTo>
                    <a:pt x="1158383" y="1327466"/>
                    <a:pt x="1173051" y="1258277"/>
                    <a:pt x="1169545" y="1183810"/>
                  </a:cubicBezTo>
                  <a:cubicBezTo>
                    <a:pt x="1167410" y="1138638"/>
                    <a:pt x="1161003" y="1094030"/>
                    <a:pt x="1157819" y="1049060"/>
                  </a:cubicBezTo>
                  <a:cubicBezTo>
                    <a:pt x="1158988" y="1049020"/>
                    <a:pt x="1160197" y="1048859"/>
                    <a:pt x="1161285" y="1049100"/>
                  </a:cubicBezTo>
                  <a:cubicBezTo>
                    <a:pt x="1161688" y="1049181"/>
                    <a:pt x="1161889" y="1050269"/>
                    <a:pt x="1162091" y="1050954"/>
                  </a:cubicBezTo>
                  <a:cubicBezTo>
                    <a:pt x="1210567" y="1190701"/>
                    <a:pt x="1200775" y="1325894"/>
                    <a:pt x="1130136" y="1456212"/>
                  </a:cubicBezTo>
                  <a:cubicBezTo>
                    <a:pt x="1126066" y="1463747"/>
                    <a:pt x="1119135" y="1470557"/>
                    <a:pt x="1131304" y="1477327"/>
                  </a:cubicBezTo>
                  <a:cubicBezTo>
                    <a:pt x="1142869" y="1483734"/>
                    <a:pt x="1143474" y="1472572"/>
                    <a:pt x="1146013" y="1467616"/>
                  </a:cubicBezTo>
                  <a:cubicBezTo>
                    <a:pt x="1199727" y="1363007"/>
                    <a:pt x="1225960" y="1253885"/>
                    <a:pt x="1202991" y="1135898"/>
                  </a:cubicBezTo>
                  <a:close/>
                  <a:moveTo>
                    <a:pt x="24975" y="1222817"/>
                  </a:moveTo>
                  <a:cubicBezTo>
                    <a:pt x="6358" y="1175509"/>
                    <a:pt x="19656" y="1133118"/>
                    <a:pt x="46332" y="1093144"/>
                  </a:cubicBezTo>
                  <a:cubicBezTo>
                    <a:pt x="28319" y="1134770"/>
                    <a:pt x="17600" y="1177323"/>
                    <a:pt x="24975" y="1222817"/>
                  </a:cubicBezTo>
                  <a:close/>
                  <a:moveTo>
                    <a:pt x="304186" y="324657"/>
                  </a:moveTo>
                  <a:cubicBezTo>
                    <a:pt x="304307" y="324334"/>
                    <a:pt x="304468" y="324012"/>
                    <a:pt x="304589" y="323690"/>
                  </a:cubicBezTo>
                  <a:cubicBezTo>
                    <a:pt x="304831" y="324012"/>
                    <a:pt x="305073" y="324294"/>
                    <a:pt x="305315" y="324616"/>
                  </a:cubicBezTo>
                  <a:cubicBezTo>
                    <a:pt x="304952" y="324616"/>
                    <a:pt x="304589" y="324616"/>
                    <a:pt x="304186" y="324657"/>
                  </a:cubicBezTo>
                  <a:close/>
                  <a:moveTo>
                    <a:pt x="388647" y="339445"/>
                  </a:moveTo>
                  <a:cubicBezTo>
                    <a:pt x="464766" y="378130"/>
                    <a:pt x="542095" y="413026"/>
                    <a:pt x="620390" y="445827"/>
                  </a:cubicBezTo>
                  <a:cubicBezTo>
                    <a:pt x="538065" y="421166"/>
                    <a:pt x="459729" y="387760"/>
                    <a:pt x="388647" y="339445"/>
                  </a:cubicBezTo>
                  <a:close/>
                </a:path>
              </a:pathLst>
            </a:custGeom>
            <a:solidFill>
              <a:srgbClr val="9062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6"/>
            <p:cNvSpPr/>
            <p:nvPr/>
          </p:nvSpPr>
          <p:spPr>
            <a:xfrm>
              <a:off x="11321779" y="5818250"/>
              <a:ext cx="608713" cy="1096698"/>
            </a:xfrm>
            <a:custGeom>
              <a:rect b="b" l="l" r="r" t="t"/>
              <a:pathLst>
                <a:path extrusionOk="0" h="1096698" w="608713">
                  <a:moveTo>
                    <a:pt x="0" y="244315"/>
                  </a:moveTo>
                  <a:lnTo>
                    <a:pt x="3264" y="1096699"/>
                  </a:lnTo>
                  <a:lnTo>
                    <a:pt x="608713" y="767157"/>
                  </a:lnTo>
                  <a:lnTo>
                    <a:pt x="599163" y="0"/>
                  </a:lnTo>
                  <a:close/>
                </a:path>
              </a:pathLst>
            </a:custGeom>
            <a:solidFill>
              <a:srgbClr val="CEAD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76"/>
            <p:cNvSpPr/>
            <p:nvPr/>
          </p:nvSpPr>
          <p:spPr>
            <a:xfrm>
              <a:off x="10108946" y="6048865"/>
              <a:ext cx="1220851" cy="859556"/>
            </a:xfrm>
            <a:custGeom>
              <a:rect b="b" l="l" r="r" t="t"/>
              <a:pathLst>
                <a:path extrusionOk="0" h="859556" w="1220851">
                  <a:moveTo>
                    <a:pt x="2982" y="3264"/>
                  </a:moveTo>
                  <a:lnTo>
                    <a:pt x="1220851" y="0"/>
                  </a:lnTo>
                  <a:lnTo>
                    <a:pt x="1215291" y="859556"/>
                  </a:lnTo>
                  <a:lnTo>
                    <a:pt x="0" y="859556"/>
                  </a:lnTo>
                  <a:close/>
                </a:path>
              </a:pathLst>
            </a:custGeom>
            <a:solidFill>
              <a:srgbClr val="B885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76"/>
            <p:cNvSpPr/>
            <p:nvPr/>
          </p:nvSpPr>
          <p:spPr>
            <a:xfrm>
              <a:off x="10113943" y="5799795"/>
              <a:ext cx="1808126" cy="261682"/>
            </a:xfrm>
            <a:custGeom>
              <a:rect b="b" l="l" r="r" t="t"/>
              <a:pathLst>
                <a:path extrusionOk="0" h="261682" w="1808126">
                  <a:moveTo>
                    <a:pt x="1808127" y="17368"/>
                  </a:moveTo>
                  <a:lnTo>
                    <a:pt x="1208964" y="261683"/>
                  </a:lnTo>
                  <a:lnTo>
                    <a:pt x="0" y="257734"/>
                  </a:lnTo>
                  <a:lnTo>
                    <a:pt x="560438" y="0"/>
                  </a:lnTo>
                  <a:close/>
                </a:path>
              </a:pathLst>
            </a:custGeom>
            <a:solidFill>
              <a:srgbClr val="9263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76"/>
            <p:cNvSpPr/>
            <p:nvPr/>
          </p:nvSpPr>
          <p:spPr>
            <a:xfrm>
              <a:off x="9874907" y="5571759"/>
              <a:ext cx="784404" cy="490806"/>
            </a:xfrm>
            <a:custGeom>
              <a:rect b="b" l="l" r="r" t="t"/>
              <a:pathLst>
                <a:path extrusionOk="0" h="490806" w="784404">
                  <a:moveTo>
                    <a:pt x="590983" y="0"/>
                  </a:moveTo>
                  <a:lnTo>
                    <a:pt x="784404" y="249634"/>
                  </a:lnTo>
                  <a:lnTo>
                    <a:pt x="238996" y="490807"/>
                  </a:lnTo>
                  <a:lnTo>
                    <a:pt x="0" y="212884"/>
                  </a:lnTo>
                  <a:close/>
                </a:path>
              </a:pathLst>
            </a:custGeom>
            <a:solidFill>
              <a:srgbClr val="BE8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6"/>
            <p:cNvSpPr/>
            <p:nvPr/>
          </p:nvSpPr>
          <p:spPr>
            <a:xfrm>
              <a:off x="10634126" y="5457439"/>
              <a:ext cx="1485153" cy="355693"/>
            </a:xfrm>
            <a:custGeom>
              <a:rect b="b" l="l" r="r" t="t"/>
              <a:pathLst>
                <a:path extrusionOk="0" h="355693" w="1485153">
                  <a:moveTo>
                    <a:pt x="1485153" y="0"/>
                  </a:moveTo>
                  <a:lnTo>
                    <a:pt x="1287944" y="355694"/>
                  </a:lnTo>
                  <a:lnTo>
                    <a:pt x="0" y="350858"/>
                  </a:lnTo>
                  <a:lnTo>
                    <a:pt x="172266" y="0"/>
                  </a:lnTo>
                  <a:close/>
                </a:path>
              </a:pathLst>
            </a:custGeom>
            <a:solidFill>
              <a:srgbClr val="A070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6"/>
            <p:cNvSpPr/>
            <p:nvPr/>
          </p:nvSpPr>
          <p:spPr>
            <a:xfrm>
              <a:off x="10719314" y="3989535"/>
              <a:ext cx="1087327" cy="1534274"/>
            </a:xfrm>
            <a:custGeom>
              <a:rect b="b" l="l" r="r" t="t"/>
              <a:pathLst>
                <a:path extrusionOk="0" h="1534274" w="1087327">
                  <a:moveTo>
                    <a:pt x="1058174" y="185923"/>
                  </a:moveTo>
                  <a:cubicBezTo>
                    <a:pt x="1094964" y="305522"/>
                    <a:pt x="1090451" y="427861"/>
                    <a:pt x="1079531" y="549999"/>
                  </a:cubicBezTo>
                  <a:cubicBezTo>
                    <a:pt x="1067804" y="681445"/>
                    <a:pt x="1044433" y="811077"/>
                    <a:pt x="1008690" y="938292"/>
                  </a:cubicBezTo>
                  <a:cubicBezTo>
                    <a:pt x="1005829" y="948447"/>
                    <a:pt x="1007199" y="958400"/>
                    <a:pt x="1007199" y="968474"/>
                  </a:cubicBezTo>
                  <a:cubicBezTo>
                    <a:pt x="1006998" y="1111203"/>
                    <a:pt x="1012840" y="1253690"/>
                    <a:pt x="1027387" y="1395694"/>
                  </a:cubicBezTo>
                  <a:cubicBezTo>
                    <a:pt x="1029563" y="1417091"/>
                    <a:pt x="1013969" y="1406412"/>
                    <a:pt x="1006554" y="1410563"/>
                  </a:cubicBezTo>
                  <a:cubicBezTo>
                    <a:pt x="1002041" y="1414834"/>
                    <a:pt x="996319" y="1416003"/>
                    <a:pt x="990476" y="1415962"/>
                  </a:cubicBezTo>
                  <a:cubicBezTo>
                    <a:pt x="948488" y="1415640"/>
                    <a:pt x="906499" y="1418058"/>
                    <a:pt x="864510" y="1413988"/>
                  </a:cubicBezTo>
                  <a:cubicBezTo>
                    <a:pt x="817566" y="1409475"/>
                    <a:pt x="770379" y="1412457"/>
                    <a:pt x="723313" y="1412376"/>
                  </a:cubicBezTo>
                  <a:cubicBezTo>
                    <a:pt x="712272" y="1412336"/>
                    <a:pt x="704213" y="1417856"/>
                    <a:pt x="697604" y="1426359"/>
                  </a:cubicBezTo>
                  <a:cubicBezTo>
                    <a:pt x="688698" y="1437803"/>
                    <a:pt x="680438" y="1449730"/>
                    <a:pt x="671129" y="1460852"/>
                  </a:cubicBezTo>
                  <a:cubicBezTo>
                    <a:pt x="655414" y="1480275"/>
                    <a:pt x="641915" y="1501350"/>
                    <a:pt x="626965" y="1521377"/>
                  </a:cubicBezTo>
                  <a:cubicBezTo>
                    <a:pt x="620235" y="1530403"/>
                    <a:pt x="613022" y="1538261"/>
                    <a:pt x="600208" y="1532055"/>
                  </a:cubicBezTo>
                  <a:cubicBezTo>
                    <a:pt x="549596" y="1507354"/>
                    <a:pt x="499387" y="1481887"/>
                    <a:pt x="449138" y="1456541"/>
                  </a:cubicBezTo>
                  <a:cubicBezTo>
                    <a:pt x="439789" y="1451826"/>
                    <a:pt x="428144" y="1448199"/>
                    <a:pt x="430078" y="1433693"/>
                  </a:cubicBezTo>
                  <a:cubicBezTo>
                    <a:pt x="431166" y="1426601"/>
                    <a:pt x="438701" y="1422168"/>
                    <a:pt x="438218" y="1411973"/>
                  </a:cubicBezTo>
                  <a:cubicBezTo>
                    <a:pt x="410615" y="1410925"/>
                    <a:pt x="382932" y="1411933"/>
                    <a:pt x="355248" y="1411369"/>
                  </a:cubicBezTo>
                  <a:cubicBezTo>
                    <a:pt x="345537" y="1411167"/>
                    <a:pt x="334858" y="1413464"/>
                    <a:pt x="327283" y="1404317"/>
                  </a:cubicBezTo>
                  <a:cubicBezTo>
                    <a:pt x="324341" y="1394444"/>
                    <a:pt x="331070" y="1387795"/>
                    <a:pt x="335664" y="1380744"/>
                  </a:cubicBezTo>
                  <a:cubicBezTo>
                    <a:pt x="357384" y="1347338"/>
                    <a:pt x="381884" y="1315827"/>
                    <a:pt x="404127" y="1282784"/>
                  </a:cubicBezTo>
                  <a:cubicBezTo>
                    <a:pt x="414846" y="1266867"/>
                    <a:pt x="431005" y="1256632"/>
                    <a:pt x="445955" y="1245187"/>
                  </a:cubicBezTo>
                  <a:cubicBezTo>
                    <a:pt x="472389" y="1224959"/>
                    <a:pt x="499992" y="1205979"/>
                    <a:pt x="521107" y="1179666"/>
                  </a:cubicBezTo>
                  <a:cubicBezTo>
                    <a:pt x="536702" y="1160243"/>
                    <a:pt x="535936" y="1157100"/>
                    <a:pt x="520785" y="1136831"/>
                  </a:cubicBezTo>
                  <a:cubicBezTo>
                    <a:pt x="487500" y="1092304"/>
                    <a:pt x="467110" y="1040926"/>
                    <a:pt x="444746" y="990677"/>
                  </a:cubicBezTo>
                  <a:cubicBezTo>
                    <a:pt x="440636" y="981409"/>
                    <a:pt x="436606" y="972060"/>
                    <a:pt x="433463" y="962430"/>
                  </a:cubicBezTo>
                  <a:cubicBezTo>
                    <a:pt x="423107" y="930475"/>
                    <a:pt x="408399" y="903396"/>
                    <a:pt x="373543" y="891065"/>
                  </a:cubicBezTo>
                  <a:cubicBezTo>
                    <a:pt x="358754" y="885827"/>
                    <a:pt x="349284" y="870917"/>
                    <a:pt x="339694" y="858063"/>
                  </a:cubicBezTo>
                  <a:cubicBezTo>
                    <a:pt x="318458" y="829614"/>
                    <a:pt x="295489" y="802535"/>
                    <a:pt x="273689" y="774488"/>
                  </a:cubicBezTo>
                  <a:cubicBezTo>
                    <a:pt x="266194" y="764858"/>
                    <a:pt x="257450" y="758289"/>
                    <a:pt x="244555" y="758289"/>
                  </a:cubicBezTo>
                  <a:cubicBezTo>
                    <a:pt x="206878" y="758249"/>
                    <a:pt x="169241" y="758209"/>
                    <a:pt x="131564" y="758330"/>
                  </a:cubicBezTo>
                  <a:cubicBezTo>
                    <a:pt x="121893" y="758370"/>
                    <a:pt x="113391" y="763044"/>
                    <a:pt x="104083" y="764414"/>
                  </a:cubicBezTo>
                  <a:cubicBezTo>
                    <a:pt x="74505" y="749787"/>
                    <a:pt x="44202" y="737859"/>
                    <a:pt x="10757" y="735361"/>
                  </a:cubicBezTo>
                  <a:cubicBezTo>
                    <a:pt x="763" y="734636"/>
                    <a:pt x="-2219" y="727584"/>
                    <a:pt x="1609" y="718195"/>
                  </a:cubicBezTo>
                  <a:cubicBezTo>
                    <a:pt x="38883" y="573008"/>
                    <a:pt x="79945" y="428828"/>
                    <a:pt x="122055" y="284971"/>
                  </a:cubicBezTo>
                  <a:cubicBezTo>
                    <a:pt x="124674" y="275985"/>
                    <a:pt x="126326" y="266717"/>
                    <a:pt x="128421" y="257610"/>
                  </a:cubicBezTo>
                  <a:cubicBezTo>
                    <a:pt x="131645" y="252211"/>
                    <a:pt x="127454" y="246690"/>
                    <a:pt x="128583" y="241250"/>
                  </a:cubicBezTo>
                  <a:cubicBezTo>
                    <a:pt x="131202" y="222311"/>
                    <a:pt x="132572" y="203170"/>
                    <a:pt x="137286" y="184553"/>
                  </a:cubicBezTo>
                  <a:cubicBezTo>
                    <a:pt x="143653" y="153525"/>
                    <a:pt x="161384" y="133176"/>
                    <a:pt x="189913" y="117984"/>
                  </a:cubicBezTo>
                  <a:cubicBezTo>
                    <a:pt x="248423" y="86795"/>
                    <a:pt x="305724" y="53349"/>
                    <a:pt x="364033" y="21757"/>
                  </a:cubicBezTo>
                  <a:cubicBezTo>
                    <a:pt x="386397" y="9628"/>
                    <a:pt x="388734" y="10958"/>
                    <a:pt x="404772" y="31912"/>
                  </a:cubicBezTo>
                  <a:cubicBezTo>
                    <a:pt x="441401" y="89334"/>
                    <a:pt x="480650" y="145023"/>
                    <a:pt x="517400" y="202364"/>
                  </a:cubicBezTo>
                  <a:cubicBezTo>
                    <a:pt x="526708" y="216831"/>
                    <a:pt x="532430" y="215662"/>
                    <a:pt x="542061" y="202807"/>
                  </a:cubicBezTo>
                  <a:cubicBezTo>
                    <a:pt x="589772" y="139019"/>
                    <a:pt x="638207" y="75714"/>
                    <a:pt x="687208" y="12852"/>
                  </a:cubicBezTo>
                  <a:cubicBezTo>
                    <a:pt x="696838" y="-2421"/>
                    <a:pt x="710579" y="-1655"/>
                    <a:pt x="725449" y="2818"/>
                  </a:cubicBezTo>
                  <a:cubicBezTo>
                    <a:pt x="789076" y="22079"/>
                    <a:pt x="851011" y="45935"/>
                    <a:pt x="912140" y="72006"/>
                  </a:cubicBezTo>
                  <a:cubicBezTo>
                    <a:pt x="946755" y="86755"/>
                    <a:pt x="980241" y="103478"/>
                    <a:pt x="1010826" y="125600"/>
                  </a:cubicBezTo>
                  <a:cubicBezTo>
                    <a:pt x="1015782" y="129388"/>
                    <a:pt x="1020900" y="133055"/>
                    <a:pt x="1026098" y="136520"/>
                  </a:cubicBezTo>
                  <a:cubicBezTo>
                    <a:pt x="1040484" y="150543"/>
                    <a:pt x="1058415" y="162350"/>
                    <a:pt x="1058174" y="185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6"/>
            <p:cNvSpPr/>
            <p:nvPr/>
          </p:nvSpPr>
          <p:spPr>
            <a:xfrm>
              <a:off x="10833055" y="3060141"/>
              <a:ext cx="942606" cy="768064"/>
            </a:xfrm>
            <a:custGeom>
              <a:rect b="b" l="l" r="r" t="t"/>
              <a:pathLst>
                <a:path extrusionOk="0" h="768064" w="942606">
                  <a:moveTo>
                    <a:pt x="27454" y="450512"/>
                  </a:moveTo>
                  <a:cubicBezTo>
                    <a:pt x="13351" y="389665"/>
                    <a:pt x="3680" y="328213"/>
                    <a:pt x="1343" y="265714"/>
                  </a:cubicBezTo>
                  <a:cubicBezTo>
                    <a:pt x="-2768" y="257252"/>
                    <a:pt x="3478" y="252013"/>
                    <a:pt x="7750" y="246573"/>
                  </a:cubicBezTo>
                  <a:cubicBezTo>
                    <a:pt x="61666" y="177506"/>
                    <a:pt x="100874" y="99976"/>
                    <a:pt x="137423" y="20955"/>
                  </a:cubicBezTo>
                  <a:cubicBezTo>
                    <a:pt x="149592" y="-5318"/>
                    <a:pt x="152977" y="-6325"/>
                    <a:pt x="172803" y="14790"/>
                  </a:cubicBezTo>
                  <a:cubicBezTo>
                    <a:pt x="240903" y="87283"/>
                    <a:pt x="328708" y="123670"/>
                    <a:pt x="421712" y="149862"/>
                  </a:cubicBezTo>
                  <a:cubicBezTo>
                    <a:pt x="508429" y="174282"/>
                    <a:pt x="597403" y="186129"/>
                    <a:pt x="686739" y="196243"/>
                  </a:cubicBezTo>
                  <a:cubicBezTo>
                    <a:pt x="733684" y="201562"/>
                    <a:pt x="777164" y="221831"/>
                    <a:pt x="822779" y="233275"/>
                  </a:cubicBezTo>
                  <a:cubicBezTo>
                    <a:pt x="835593" y="236499"/>
                    <a:pt x="848085" y="239642"/>
                    <a:pt x="861221" y="236499"/>
                  </a:cubicBezTo>
                  <a:cubicBezTo>
                    <a:pt x="879475" y="232187"/>
                    <a:pt x="896158" y="246493"/>
                    <a:pt x="914493" y="240771"/>
                  </a:cubicBezTo>
                  <a:cubicBezTo>
                    <a:pt x="917112" y="247298"/>
                    <a:pt x="913526" y="255237"/>
                    <a:pt x="919812" y="260999"/>
                  </a:cubicBezTo>
                  <a:cubicBezTo>
                    <a:pt x="950356" y="288924"/>
                    <a:pt x="945239" y="321967"/>
                    <a:pt x="933069" y="355937"/>
                  </a:cubicBezTo>
                  <a:cubicBezTo>
                    <a:pt x="933875" y="379752"/>
                    <a:pt x="916387" y="394621"/>
                    <a:pt x="900309" y="403244"/>
                  </a:cubicBezTo>
                  <a:cubicBezTo>
                    <a:pt x="862068" y="423755"/>
                    <a:pt x="843773" y="457443"/>
                    <a:pt x="823867" y="493185"/>
                  </a:cubicBezTo>
                  <a:cubicBezTo>
                    <a:pt x="771804" y="586632"/>
                    <a:pt x="691897" y="651227"/>
                    <a:pt x="597927" y="699622"/>
                  </a:cubicBezTo>
                  <a:cubicBezTo>
                    <a:pt x="590190" y="703612"/>
                    <a:pt x="582493" y="707601"/>
                    <a:pt x="574877" y="711792"/>
                  </a:cubicBezTo>
                  <a:cubicBezTo>
                    <a:pt x="527287" y="735123"/>
                    <a:pt x="477683" y="752692"/>
                    <a:pt x="426225" y="765305"/>
                  </a:cubicBezTo>
                  <a:cubicBezTo>
                    <a:pt x="410308" y="769214"/>
                    <a:pt x="394834" y="769133"/>
                    <a:pt x="379280" y="764016"/>
                  </a:cubicBezTo>
                  <a:cubicBezTo>
                    <a:pt x="352523" y="755231"/>
                    <a:pt x="324920" y="748985"/>
                    <a:pt x="298970" y="737743"/>
                  </a:cubicBezTo>
                  <a:cubicBezTo>
                    <a:pt x="197947" y="698776"/>
                    <a:pt x="114051" y="638936"/>
                    <a:pt x="61787" y="541299"/>
                  </a:cubicBezTo>
                  <a:cubicBezTo>
                    <a:pt x="46515" y="512648"/>
                    <a:pt x="31363" y="483635"/>
                    <a:pt x="27454" y="450512"/>
                  </a:cubicBezTo>
                  <a:close/>
                </a:path>
              </a:pathLst>
            </a:custGeom>
            <a:solidFill>
              <a:srgbClr val="FDCC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76"/>
            <p:cNvSpPr/>
            <p:nvPr/>
          </p:nvSpPr>
          <p:spPr>
            <a:xfrm>
              <a:off x="10415371" y="4741612"/>
              <a:ext cx="844701" cy="780324"/>
            </a:xfrm>
            <a:custGeom>
              <a:rect b="b" l="l" r="r" t="t"/>
              <a:pathLst>
                <a:path extrusionOk="0" h="780324" w="844701">
                  <a:moveTo>
                    <a:pt x="549787" y="713691"/>
                  </a:moveTo>
                  <a:cubicBezTo>
                    <a:pt x="520693" y="735411"/>
                    <a:pt x="491599" y="757131"/>
                    <a:pt x="462505" y="778850"/>
                  </a:cubicBezTo>
                  <a:cubicBezTo>
                    <a:pt x="425312" y="772081"/>
                    <a:pt x="387877" y="774216"/>
                    <a:pt x="350684" y="777440"/>
                  </a:cubicBezTo>
                  <a:cubicBezTo>
                    <a:pt x="300032" y="781832"/>
                    <a:pt x="249299" y="780422"/>
                    <a:pt x="198848" y="778367"/>
                  </a:cubicBezTo>
                  <a:cubicBezTo>
                    <a:pt x="181360" y="777641"/>
                    <a:pt x="171608" y="754753"/>
                    <a:pt x="156215" y="744196"/>
                  </a:cubicBezTo>
                  <a:cubicBezTo>
                    <a:pt x="145657" y="736983"/>
                    <a:pt x="137396" y="726506"/>
                    <a:pt x="126597" y="718970"/>
                  </a:cubicBezTo>
                  <a:cubicBezTo>
                    <a:pt x="108424" y="706237"/>
                    <a:pt x="96496" y="689353"/>
                    <a:pt x="101976" y="665618"/>
                  </a:cubicBezTo>
                  <a:cubicBezTo>
                    <a:pt x="108746" y="636283"/>
                    <a:pt x="93514" y="613556"/>
                    <a:pt x="79974" y="590668"/>
                  </a:cubicBezTo>
                  <a:cubicBezTo>
                    <a:pt x="63010" y="561977"/>
                    <a:pt x="44836" y="533931"/>
                    <a:pt x="26502" y="506126"/>
                  </a:cubicBezTo>
                  <a:cubicBezTo>
                    <a:pt x="16347" y="490693"/>
                    <a:pt x="16025" y="470464"/>
                    <a:pt x="1760" y="457247"/>
                  </a:cubicBezTo>
                  <a:cubicBezTo>
                    <a:pt x="-577" y="455071"/>
                    <a:pt x="-457" y="452694"/>
                    <a:pt x="1357" y="449671"/>
                  </a:cubicBezTo>
                  <a:cubicBezTo>
                    <a:pt x="28275" y="405225"/>
                    <a:pt x="44715" y="356749"/>
                    <a:pt x="56925" y="306580"/>
                  </a:cubicBezTo>
                  <a:cubicBezTo>
                    <a:pt x="59988" y="293967"/>
                    <a:pt x="68651" y="284457"/>
                    <a:pt x="77396" y="275028"/>
                  </a:cubicBezTo>
                  <a:cubicBezTo>
                    <a:pt x="96254" y="254638"/>
                    <a:pt x="114549" y="233644"/>
                    <a:pt x="133044" y="212932"/>
                  </a:cubicBezTo>
                  <a:cubicBezTo>
                    <a:pt x="146221" y="214100"/>
                    <a:pt x="149566" y="225907"/>
                    <a:pt x="155489" y="234409"/>
                  </a:cubicBezTo>
                  <a:cubicBezTo>
                    <a:pt x="179989" y="269669"/>
                    <a:pt x="211944" y="298158"/>
                    <a:pt x="247244" y="314357"/>
                  </a:cubicBezTo>
                  <a:cubicBezTo>
                    <a:pt x="247365" y="296587"/>
                    <a:pt x="244060" y="279944"/>
                    <a:pt x="241884" y="263302"/>
                  </a:cubicBezTo>
                  <a:cubicBezTo>
                    <a:pt x="240272" y="251052"/>
                    <a:pt x="239184" y="238842"/>
                    <a:pt x="240514" y="226552"/>
                  </a:cubicBezTo>
                  <a:cubicBezTo>
                    <a:pt x="241038" y="221636"/>
                    <a:pt x="241401" y="215672"/>
                    <a:pt x="247365" y="214221"/>
                  </a:cubicBezTo>
                  <a:cubicBezTo>
                    <a:pt x="253127" y="212811"/>
                    <a:pt x="256754" y="217525"/>
                    <a:pt x="259655" y="221515"/>
                  </a:cubicBezTo>
                  <a:cubicBezTo>
                    <a:pt x="271542" y="237875"/>
                    <a:pt x="282059" y="255363"/>
                    <a:pt x="297614" y="268742"/>
                  </a:cubicBezTo>
                  <a:cubicBezTo>
                    <a:pt x="308856" y="278413"/>
                    <a:pt x="319978" y="294612"/>
                    <a:pt x="336097" y="286109"/>
                  </a:cubicBezTo>
                  <a:cubicBezTo>
                    <a:pt x="351530" y="277929"/>
                    <a:pt x="340731" y="261206"/>
                    <a:pt x="339038" y="248433"/>
                  </a:cubicBezTo>
                  <a:cubicBezTo>
                    <a:pt x="337225" y="234853"/>
                    <a:pt x="334525" y="221313"/>
                    <a:pt x="332671" y="207693"/>
                  </a:cubicBezTo>
                  <a:cubicBezTo>
                    <a:pt x="331906" y="201971"/>
                    <a:pt x="331865" y="195000"/>
                    <a:pt x="338232" y="192622"/>
                  </a:cubicBezTo>
                  <a:cubicBezTo>
                    <a:pt x="343592" y="190648"/>
                    <a:pt x="347057" y="196249"/>
                    <a:pt x="350361" y="199876"/>
                  </a:cubicBezTo>
                  <a:cubicBezTo>
                    <a:pt x="357655" y="207895"/>
                    <a:pt x="362974" y="217606"/>
                    <a:pt x="371557" y="224497"/>
                  </a:cubicBezTo>
                  <a:cubicBezTo>
                    <a:pt x="381631" y="232556"/>
                    <a:pt x="390134" y="231186"/>
                    <a:pt x="391222" y="217646"/>
                  </a:cubicBezTo>
                  <a:cubicBezTo>
                    <a:pt x="394405" y="178962"/>
                    <a:pt x="408912" y="143139"/>
                    <a:pt x="417736" y="105905"/>
                  </a:cubicBezTo>
                  <a:cubicBezTo>
                    <a:pt x="424547" y="77214"/>
                    <a:pt x="427045" y="48725"/>
                    <a:pt x="411531" y="21565"/>
                  </a:cubicBezTo>
                  <a:cubicBezTo>
                    <a:pt x="409395" y="17818"/>
                    <a:pt x="408146" y="13506"/>
                    <a:pt x="410241" y="9114"/>
                  </a:cubicBezTo>
                  <a:cubicBezTo>
                    <a:pt x="417172" y="1619"/>
                    <a:pt x="425876" y="168"/>
                    <a:pt x="435709" y="249"/>
                  </a:cubicBezTo>
                  <a:cubicBezTo>
                    <a:pt x="474836" y="531"/>
                    <a:pt x="513964" y="773"/>
                    <a:pt x="553051" y="7"/>
                  </a:cubicBezTo>
                  <a:cubicBezTo>
                    <a:pt x="563850" y="-194"/>
                    <a:pt x="570217" y="3956"/>
                    <a:pt x="576423" y="11854"/>
                  </a:cubicBezTo>
                  <a:cubicBezTo>
                    <a:pt x="599593" y="41472"/>
                    <a:pt x="624375" y="69881"/>
                    <a:pt x="646296" y="100385"/>
                  </a:cubicBezTo>
                  <a:cubicBezTo>
                    <a:pt x="662052" y="122346"/>
                    <a:pt x="681394" y="138505"/>
                    <a:pt x="705894" y="148337"/>
                  </a:cubicBezTo>
                  <a:cubicBezTo>
                    <a:pt x="718507" y="153414"/>
                    <a:pt x="724350" y="162199"/>
                    <a:pt x="728984" y="174207"/>
                  </a:cubicBezTo>
                  <a:cubicBezTo>
                    <a:pt x="752154" y="234007"/>
                    <a:pt x="776775" y="293202"/>
                    <a:pt x="808004" y="349374"/>
                  </a:cubicBezTo>
                  <a:cubicBezTo>
                    <a:pt x="815379" y="362632"/>
                    <a:pt x="822672" y="376494"/>
                    <a:pt x="834761" y="385883"/>
                  </a:cubicBezTo>
                  <a:cubicBezTo>
                    <a:pt x="848502" y="396601"/>
                    <a:pt x="846366" y="406877"/>
                    <a:pt x="838186" y="419409"/>
                  </a:cubicBezTo>
                  <a:cubicBezTo>
                    <a:pt x="822390" y="443506"/>
                    <a:pt x="801678" y="463533"/>
                    <a:pt x="778024" y="478241"/>
                  </a:cubicBezTo>
                  <a:cubicBezTo>
                    <a:pt x="727815" y="509430"/>
                    <a:pt x="695538" y="555811"/>
                    <a:pt x="663543" y="603038"/>
                  </a:cubicBezTo>
                  <a:cubicBezTo>
                    <a:pt x="653025" y="618593"/>
                    <a:pt x="642307" y="633986"/>
                    <a:pt x="631669" y="649459"/>
                  </a:cubicBezTo>
                  <a:cubicBezTo>
                    <a:pt x="609425" y="677425"/>
                    <a:pt x="581016" y="697372"/>
                    <a:pt x="549787" y="71369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76"/>
            <p:cNvSpPr/>
            <p:nvPr/>
          </p:nvSpPr>
          <p:spPr>
            <a:xfrm>
              <a:off x="10504419" y="4707730"/>
              <a:ext cx="340027" cy="358998"/>
            </a:xfrm>
            <a:custGeom>
              <a:rect b="b" l="l" r="r" t="t"/>
              <a:pathLst>
                <a:path extrusionOk="0" h="358998" w="340027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76"/>
            <p:cNvSpPr/>
            <p:nvPr/>
          </p:nvSpPr>
          <p:spPr>
            <a:xfrm>
              <a:off x="11922876" y="6204851"/>
              <a:ext cx="67218" cy="379428"/>
            </a:xfrm>
            <a:custGeom>
              <a:rect b="b" l="l" r="r" t="t"/>
              <a:pathLst>
                <a:path extrusionOk="0" h="379428" w="67218">
                  <a:moveTo>
                    <a:pt x="8744" y="379428"/>
                  </a:moveTo>
                  <a:cubicBezTo>
                    <a:pt x="81" y="377816"/>
                    <a:pt x="0" y="371369"/>
                    <a:pt x="0" y="364519"/>
                  </a:cubicBezTo>
                  <a:cubicBezTo>
                    <a:pt x="81" y="245605"/>
                    <a:pt x="81" y="126691"/>
                    <a:pt x="282" y="7777"/>
                  </a:cubicBezTo>
                  <a:cubicBezTo>
                    <a:pt x="282" y="5198"/>
                    <a:pt x="2297" y="2579"/>
                    <a:pt x="3345" y="0"/>
                  </a:cubicBezTo>
                  <a:cubicBezTo>
                    <a:pt x="32801" y="17529"/>
                    <a:pt x="42915" y="47590"/>
                    <a:pt x="50572" y="77691"/>
                  </a:cubicBezTo>
                  <a:cubicBezTo>
                    <a:pt x="70276" y="155261"/>
                    <a:pt x="71606" y="234000"/>
                    <a:pt x="59195" y="312819"/>
                  </a:cubicBezTo>
                  <a:cubicBezTo>
                    <a:pt x="54400" y="343081"/>
                    <a:pt x="43036" y="370523"/>
                    <a:pt x="8744" y="379428"/>
                  </a:cubicBezTo>
                  <a:close/>
                </a:path>
              </a:pathLst>
            </a:custGeom>
            <a:solidFill>
              <a:srgbClr val="C298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76"/>
            <p:cNvSpPr/>
            <p:nvPr/>
          </p:nvSpPr>
          <p:spPr>
            <a:xfrm>
              <a:off x="11381498" y="5394246"/>
              <a:ext cx="348521" cy="62060"/>
            </a:xfrm>
            <a:custGeom>
              <a:rect b="b" l="l" r="r" t="t"/>
              <a:pathLst>
                <a:path extrusionOk="0" h="62060" w="348521">
                  <a:moveTo>
                    <a:pt x="348521" y="61541"/>
                  </a:moveTo>
                  <a:cubicBezTo>
                    <a:pt x="236981" y="61703"/>
                    <a:pt x="125401" y="61864"/>
                    <a:pt x="13862" y="61985"/>
                  </a:cubicBezTo>
                  <a:cubicBezTo>
                    <a:pt x="8946" y="61985"/>
                    <a:pt x="3546" y="62952"/>
                    <a:pt x="0" y="57995"/>
                  </a:cubicBezTo>
                  <a:cubicBezTo>
                    <a:pt x="23130" y="8310"/>
                    <a:pt x="61572" y="-3577"/>
                    <a:pt x="114844" y="855"/>
                  </a:cubicBezTo>
                  <a:cubicBezTo>
                    <a:pt x="190963" y="7182"/>
                    <a:pt x="267808" y="4603"/>
                    <a:pt x="344371" y="5852"/>
                  </a:cubicBezTo>
                  <a:cubicBezTo>
                    <a:pt x="345781" y="24429"/>
                    <a:pt x="347151" y="42965"/>
                    <a:pt x="348521" y="61541"/>
                  </a:cubicBezTo>
                  <a:close/>
                </a:path>
              </a:pathLst>
            </a:custGeom>
            <a:solidFill>
              <a:srgbClr val="1E67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6"/>
            <p:cNvSpPr/>
            <p:nvPr/>
          </p:nvSpPr>
          <p:spPr>
            <a:xfrm>
              <a:off x="10959629" y="5424339"/>
              <a:ext cx="360174" cy="276691"/>
            </a:xfrm>
            <a:custGeom>
              <a:rect b="b" l="l" r="r" t="t"/>
              <a:pathLst>
                <a:path extrusionOk="0" h="276691" w="360174">
                  <a:moveTo>
                    <a:pt x="360175" y="92859"/>
                  </a:moveTo>
                  <a:cubicBezTo>
                    <a:pt x="359570" y="121792"/>
                    <a:pt x="349456" y="147460"/>
                    <a:pt x="333176" y="170993"/>
                  </a:cubicBezTo>
                  <a:cubicBezTo>
                    <a:pt x="319234" y="186789"/>
                    <a:pt x="304687" y="202424"/>
                    <a:pt x="285103" y="210846"/>
                  </a:cubicBezTo>
                  <a:cubicBezTo>
                    <a:pt x="262497" y="220598"/>
                    <a:pt x="247023" y="235588"/>
                    <a:pt x="240818" y="259605"/>
                  </a:cubicBezTo>
                  <a:cubicBezTo>
                    <a:pt x="237634" y="272016"/>
                    <a:pt x="230099" y="277133"/>
                    <a:pt x="217043" y="275521"/>
                  </a:cubicBezTo>
                  <a:cubicBezTo>
                    <a:pt x="208500" y="274474"/>
                    <a:pt x="199595" y="274756"/>
                    <a:pt x="190971" y="275723"/>
                  </a:cubicBezTo>
                  <a:cubicBezTo>
                    <a:pt x="171105" y="277899"/>
                    <a:pt x="155511" y="276207"/>
                    <a:pt x="164900" y="244775"/>
                  </a:cubicBezTo>
                  <a:cubicBezTo>
                    <a:pt x="153577" y="256099"/>
                    <a:pt x="159984" y="272459"/>
                    <a:pt x="146968" y="274957"/>
                  </a:cubicBezTo>
                  <a:cubicBezTo>
                    <a:pt x="136451" y="276972"/>
                    <a:pt x="125289" y="275521"/>
                    <a:pt x="114409" y="275521"/>
                  </a:cubicBezTo>
                  <a:cubicBezTo>
                    <a:pt x="65086" y="275562"/>
                    <a:pt x="65086" y="275562"/>
                    <a:pt x="66376" y="226562"/>
                  </a:cubicBezTo>
                  <a:cubicBezTo>
                    <a:pt x="66416" y="224748"/>
                    <a:pt x="65771" y="222895"/>
                    <a:pt x="65086" y="218946"/>
                  </a:cubicBezTo>
                  <a:cubicBezTo>
                    <a:pt x="52715" y="236112"/>
                    <a:pt x="40747" y="251142"/>
                    <a:pt x="30552" y="267301"/>
                  </a:cubicBezTo>
                  <a:cubicBezTo>
                    <a:pt x="23340" y="278745"/>
                    <a:pt x="11895" y="277617"/>
                    <a:pt x="3796" y="274836"/>
                  </a:cubicBezTo>
                  <a:cubicBezTo>
                    <a:pt x="-3739" y="272217"/>
                    <a:pt x="1942" y="262224"/>
                    <a:pt x="3876" y="255655"/>
                  </a:cubicBezTo>
                  <a:cubicBezTo>
                    <a:pt x="20599" y="198636"/>
                    <a:pt x="42883" y="143793"/>
                    <a:pt x="69156" y="90522"/>
                  </a:cubicBezTo>
                  <a:cubicBezTo>
                    <a:pt x="80600" y="67352"/>
                    <a:pt x="97686" y="48816"/>
                    <a:pt x="117068" y="32213"/>
                  </a:cubicBezTo>
                  <a:cubicBezTo>
                    <a:pt x="137297" y="10413"/>
                    <a:pt x="160991" y="-3126"/>
                    <a:pt x="191938" y="621"/>
                  </a:cubicBezTo>
                  <a:cubicBezTo>
                    <a:pt x="190246" y="11219"/>
                    <a:pt x="199796" y="11300"/>
                    <a:pt x="205438" y="14201"/>
                  </a:cubicBezTo>
                  <a:cubicBezTo>
                    <a:pt x="256976" y="40595"/>
                    <a:pt x="308596" y="66707"/>
                    <a:pt x="360175" y="92859"/>
                  </a:cubicBezTo>
                  <a:close/>
                </a:path>
              </a:pathLst>
            </a:custGeom>
            <a:solidFill>
              <a:srgbClr val="FDC79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76"/>
            <p:cNvSpPr/>
            <p:nvPr/>
          </p:nvSpPr>
          <p:spPr>
            <a:xfrm>
              <a:off x="11122031" y="3924373"/>
              <a:ext cx="285699" cy="289589"/>
            </a:xfrm>
            <a:custGeom>
              <a:rect b="b" l="l" r="r" t="t"/>
              <a:pathLst>
                <a:path extrusionOk="0" h="289589" w="285699">
                  <a:moveTo>
                    <a:pt x="0" y="101667"/>
                  </a:moveTo>
                  <a:cubicBezTo>
                    <a:pt x="9147" y="78739"/>
                    <a:pt x="10276" y="54319"/>
                    <a:pt x="13781" y="30303"/>
                  </a:cubicBezTo>
                  <a:cubicBezTo>
                    <a:pt x="32600" y="45414"/>
                    <a:pt x="55649" y="43883"/>
                    <a:pt x="77328" y="44890"/>
                  </a:cubicBezTo>
                  <a:cubicBezTo>
                    <a:pt x="128666" y="47227"/>
                    <a:pt x="180043" y="45132"/>
                    <a:pt x="231259" y="40457"/>
                  </a:cubicBezTo>
                  <a:cubicBezTo>
                    <a:pt x="248748" y="38846"/>
                    <a:pt x="264907" y="35904"/>
                    <a:pt x="264222" y="12331"/>
                  </a:cubicBezTo>
                  <a:cubicBezTo>
                    <a:pt x="264060" y="7173"/>
                    <a:pt x="265028" y="202"/>
                    <a:pt x="273288" y="0"/>
                  </a:cubicBezTo>
                  <a:cubicBezTo>
                    <a:pt x="274134" y="28288"/>
                    <a:pt x="278809" y="56012"/>
                    <a:pt x="285700" y="83373"/>
                  </a:cubicBezTo>
                  <a:cubicBezTo>
                    <a:pt x="235450" y="149539"/>
                    <a:pt x="185120" y="215625"/>
                    <a:pt x="135153" y="282033"/>
                  </a:cubicBezTo>
                  <a:cubicBezTo>
                    <a:pt x="128988" y="290253"/>
                    <a:pt x="126087" y="293598"/>
                    <a:pt x="118914" y="282556"/>
                  </a:cubicBezTo>
                  <a:cubicBezTo>
                    <a:pt x="79665" y="222032"/>
                    <a:pt x="39692" y="161950"/>
                    <a:pt x="0" y="101667"/>
                  </a:cubicBezTo>
                  <a:close/>
                </a:path>
              </a:pathLst>
            </a:custGeom>
            <a:solidFill>
              <a:srgbClr val="F8CE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76"/>
            <p:cNvSpPr/>
            <p:nvPr/>
          </p:nvSpPr>
          <p:spPr>
            <a:xfrm>
              <a:off x="10965158" y="5391112"/>
              <a:ext cx="207202" cy="65440"/>
            </a:xfrm>
            <a:custGeom>
              <a:rect b="b" l="l" r="r" t="t"/>
              <a:pathLst>
                <a:path extrusionOk="0" h="65440" w="207202">
                  <a:moveTo>
                    <a:pt x="186490" y="33809"/>
                  </a:moveTo>
                  <a:cubicBezTo>
                    <a:pt x="158404" y="36952"/>
                    <a:pt x="135556" y="52546"/>
                    <a:pt x="111620" y="65441"/>
                  </a:cubicBezTo>
                  <a:cubicBezTo>
                    <a:pt x="74427" y="65038"/>
                    <a:pt x="37234" y="64635"/>
                    <a:pt x="0" y="64232"/>
                  </a:cubicBezTo>
                  <a:cubicBezTo>
                    <a:pt x="27240" y="42835"/>
                    <a:pt x="54521" y="21397"/>
                    <a:pt x="81761" y="0"/>
                  </a:cubicBezTo>
                  <a:cubicBezTo>
                    <a:pt x="112144" y="6649"/>
                    <a:pt x="142930" y="1491"/>
                    <a:pt x="173515" y="2982"/>
                  </a:cubicBezTo>
                  <a:cubicBezTo>
                    <a:pt x="184153" y="3506"/>
                    <a:pt x="194832" y="3063"/>
                    <a:pt x="207203" y="3063"/>
                  </a:cubicBezTo>
                  <a:cubicBezTo>
                    <a:pt x="202287" y="16078"/>
                    <a:pt x="193824" y="24581"/>
                    <a:pt x="186490" y="33809"/>
                  </a:cubicBezTo>
                  <a:close/>
                </a:path>
              </a:pathLst>
            </a:custGeom>
            <a:solidFill>
              <a:srgbClr val="1E67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76"/>
            <p:cNvSpPr/>
            <p:nvPr/>
          </p:nvSpPr>
          <p:spPr>
            <a:xfrm>
              <a:off x="11321499" y="6091257"/>
              <a:ext cx="8615" cy="774773"/>
            </a:xfrm>
            <a:custGeom>
              <a:rect b="b" l="l" r="r" t="t"/>
              <a:pathLst>
                <a:path extrusionOk="0" h="774773" w="8615">
                  <a:moveTo>
                    <a:pt x="4390" y="774773"/>
                  </a:moveTo>
                  <a:cubicBezTo>
                    <a:pt x="-1695" y="769777"/>
                    <a:pt x="320" y="762805"/>
                    <a:pt x="320" y="756519"/>
                  </a:cubicBezTo>
                  <a:cubicBezTo>
                    <a:pt x="360" y="504346"/>
                    <a:pt x="521" y="252173"/>
                    <a:pt x="642" y="0"/>
                  </a:cubicBezTo>
                  <a:cubicBezTo>
                    <a:pt x="11724" y="2136"/>
                    <a:pt x="7976" y="11081"/>
                    <a:pt x="7976" y="17489"/>
                  </a:cubicBezTo>
                  <a:cubicBezTo>
                    <a:pt x="8218" y="263819"/>
                    <a:pt x="8298" y="510149"/>
                    <a:pt x="8258" y="756479"/>
                  </a:cubicBezTo>
                  <a:cubicBezTo>
                    <a:pt x="8258" y="762685"/>
                    <a:pt x="10354" y="769656"/>
                    <a:pt x="4390" y="774773"/>
                  </a:cubicBezTo>
                  <a:close/>
                </a:path>
              </a:pathLst>
            </a:custGeom>
            <a:solidFill>
              <a:srgbClr val="9960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6"/>
            <p:cNvSpPr/>
            <p:nvPr/>
          </p:nvSpPr>
          <p:spPr>
            <a:xfrm>
              <a:off x="11131057" y="3775439"/>
              <a:ext cx="277398" cy="133841"/>
            </a:xfrm>
            <a:custGeom>
              <a:rect b="b" l="l" r="r" t="t"/>
              <a:pathLst>
                <a:path extrusionOk="0" h="133841" w="277398">
                  <a:moveTo>
                    <a:pt x="7938" y="91150"/>
                  </a:moveTo>
                  <a:cubicBezTo>
                    <a:pt x="5279" y="69309"/>
                    <a:pt x="2660" y="47469"/>
                    <a:pt x="0" y="25628"/>
                  </a:cubicBezTo>
                  <a:cubicBezTo>
                    <a:pt x="25427" y="33365"/>
                    <a:pt x="51337" y="39853"/>
                    <a:pt x="76160" y="49202"/>
                  </a:cubicBezTo>
                  <a:cubicBezTo>
                    <a:pt x="96952" y="57019"/>
                    <a:pt x="116415" y="55447"/>
                    <a:pt x="137168" y="50088"/>
                  </a:cubicBezTo>
                  <a:cubicBezTo>
                    <a:pt x="185483" y="37677"/>
                    <a:pt x="231340" y="18576"/>
                    <a:pt x="277398" y="0"/>
                  </a:cubicBezTo>
                  <a:cubicBezTo>
                    <a:pt x="273127" y="30182"/>
                    <a:pt x="268856" y="60404"/>
                    <a:pt x="264625" y="90586"/>
                  </a:cubicBezTo>
                  <a:cubicBezTo>
                    <a:pt x="260434" y="95985"/>
                    <a:pt x="254631" y="98887"/>
                    <a:pt x="248264" y="100740"/>
                  </a:cubicBezTo>
                  <a:cubicBezTo>
                    <a:pt x="207203" y="112507"/>
                    <a:pt x="167189" y="129230"/>
                    <a:pt x="124434" y="133219"/>
                  </a:cubicBezTo>
                  <a:cubicBezTo>
                    <a:pt x="79867" y="137369"/>
                    <a:pt x="41263" y="120485"/>
                    <a:pt x="7938" y="91150"/>
                  </a:cubicBezTo>
                  <a:close/>
                </a:path>
              </a:pathLst>
            </a:custGeom>
            <a:solidFill>
              <a:srgbClr val="ED8B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76"/>
            <p:cNvSpPr/>
            <p:nvPr/>
          </p:nvSpPr>
          <p:spPr>
            <a:xfrm>
              <a:off x="10986381" y="3380558"/>
              <a:ext cx="117775" cy="112570"/>
            </a:xfrm>
            <a:custGeom>
              <a:rect b="b" l="l" r="r" t="t"/>
              <a:pathLst>
                <a:path extrusionOk="0" h="112570" w="117775">
                  <a:moveTo>
                    <a:pt x="117759" y="55708"/>
                  </a:moveTo>
                  <a:cubicBezTo>
                    <a:pt x="118081" y="87623"/>
                    <a:pt x="99666" y="112929"/>
                    <a:pt x="76455" y="112566"/>
                  </a:cubicBezTo>
                  <a:cubicBezTo>
                    <a:pt x="53406" y="112204"/>
                    <a:pt x="32331" y="82505"/>
                    <a:pt x="36764" y="52243"/>
                  </a:cubicBezTo>
                  <a:cubicBezTo>
                    <a:pt x="38738" y="38784"/>
                    <a:pt x="36441" y="32981"/>
                    <a:pt x="23748" y="29879"/>
                  </a:cubicBezTo>
                  <a:cubicBezTo>
                    <a:pt x="19033" y="28750"/>
                    <a:pt x="14278" y="25809"/>
                    <a:pt x="10772" y="22424"/>
                  </a:cubicBezTo>
                  <a:cubicBezTo>
                    <a:pt x="5373" y="17266"/>
                    <a:pt x="-4701" y="10980"/>
                    <a:pt x="2512" y="3082"/>
                  </a:cubicBezTo>
                  <a:cubicBezTo>
                    <a:pt x="10813" y="-5985"/>
                    <a:pt x="13392" y="7514"/>
                    <a:pt x="18429" y="10859"/>
                  </a:cubicBezTo>
                  <a:cubicBezTo>
                    <a:pt x="30921" y="19119"/>
                    <a:pt x="41075" y="26212"/>
                    <a:pt x="55219" y="10375"/>
                  </a:cubicBezTo>
                  <a:cubicBezTo>
                    <a:pt x="69605" y="-5743"/>
                    <a:pt x="92775" y="-1109"/>
                    <a:pt x="105589" y="17024"/>
                  </a:cubicBezTo>
                  <a:cubicBezTo>
                    <a:pt x="113729" y="28589"/>
                    <a:pt x="118081" y="41444"/>
                    <a:pt x="117759" y="55708"/>
                  </a:cubicBezTo>
                  <a:close/>
                </a:path>
              </a:pathLst>
            </a:custGeom>
            <a:solidFill>
              <a:srgbClr val="6D43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76"/>
            <p:cNvSpPr/>
            <p:nvPr/>
          </p:nvSpPr>
          <p:spPr>
            <a:xfrm>
              <a:off x="11314818" y="3375968"/>
              <a:ext cx="118026" cy="112696"/>
            </a:xfrm>
            <a:custGeom>
              <a:rect b="b" l="l" r="r" t="t"/>
              <a:pathLst>
                <a:path extrusionOk="0" h="112696" w="118026">
                  <a:moveTo>
                    <a:pt x="38593" y="49217"/>
                  </a:moveTo>
                  <a:cubicBezTo>
                    <a:pt x="41857" y="40352"/>
                    <a:pt x="36256" y="33179"/>
                    <a:pt x="22555" y="29714"/>
                  </a:cubicBezTo>
                  <a:cubicBezTo>
                    <a:pt x="17317" y="28384"/>
                    <a:pt x="12441" y="24113"/>
                    <a:pt x="8371" y="20164"/>
                  </a:cubicBezTo>
                  <a:cubicBezTo>
                    <a:pt x="3455" y="15409"/>
                    <a:pt x="-4524" y="9405"/>
                    <a:pt x="3254" y="2353"/>
                  </a:cubicBezTo>
                  <a:cubicBezTo>
                    <a:pt x="11152" y="-4820"/>
                    <a:pt x="13529" y="6383"/>
                    <a:pt x="17962" y="9727"/>
                  </a:cubicBezTo>
                  <a:cubicBezTo>
                    <a:pt x="29889" y="18713"/>
                    <a:pt x="39560" y="27377"/>
                    <a:pt x="54430" y="11420"/>
                  </a:cubicBezTo>
                  <a:cubicBezTo>
                    <a:pt x="70830" y="-6230"/>
                    <a:pt x="94041" y="-1878"/>
                    <a:pt x="107258" y="19398"/>
                  </a:cubicBezTo>
                  <a:cubicBezTo>
                    <a:pt x="121281" y="41964"/>
                    <a:pt x="120918" y="66142"/>
                    <a:pt x="110159" y="89755"/>
                  </a:cubicBezTo>
                  <a:cubicBezTo>
                    <a:pt x="103833" y="103577"/>
                    <a:pt x="92711" y="113087"/>
                    <a:pt x="76310" y="112684"/>
                  </a:cubicBezTo>
                  <a:cubicBezTo>
                    <a:pt x="60917" y="112281"/>
                    <a:pt x="51286" y="102529"/>
                    <a:pt x="44476" y="89916"/>
                  </a:cubicBezTo>
                  <a:cubicBezTo>
                    <a:pt x="38513" y="78835"/>
                    <a:pt x="36014" y="66867"/>
                    <a:pt x="38593" y="49217"/>
                  </a:cubicBezTo>
                  <a:close/>
                </a:path>
              </a:pathLst>
            </a:custGeom>
            <a:solidFill>
              <a:srgbClr val="6D43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6"/>
            <p:cNvSpPr/>
            <p:nvPr/>
          </p:nvSpPr>
          <p:spPr>
            <a:xfrm>
              <a:off x="11116340" y="3607768"/>
              <a:ext cx="225839" cy="55164"/>
            </a:xfrm>
            <a:custGeom>
              <a:rect b="b" l="l" r="r" t="t"/>
              <a:pathLst>
                <a:path extrusionOk="0" h="55164" w="225839">
                  <a:moveTo>
                    <a:pt x="117794" y="55165"/>
                  </a:moveTo>
                  <a:cubicBezTo>
                    <a:pt x="80964" y="55124"/>
                    <a:pt x="46873" y="44728"/>
                    <a:pt x="14354" y="28166"/>
                  </a:cubicBezTo>
                  <a:cubicBezTo>
                    <a:pt x="5610" y="23734"/>
                    <a:pt x="-3860" y="17850"/>
                    <a:pt x="1621" y="6850"/>
                  </a:cubicBezTo>
                  <a:cubicBezTo>
                    <a:pt x="7625" y="-5199"/>
                    <a:pt x="17054" y="1893"/>
                    <a:pt x="25516" y="6044"/>
                  </a:cubicBezTo>
                  <a:cubicBezTo>
                    <a:pt x="85195" y="35178"/>
                    <a:pt x="144672" y="43197"/>
                    <a:pt x="203544" y="3827"/>
                  </a:cubicBezTo>
                  <a:cubicBezTo>
                    <a:pt x="210919" y="-1129"/>
                    <a:pt x="218615" y="-2338"/>
                    <a:pt x="223975" y="6729"/>
                  </a:cubicBezTo>
                  <a:cubicBezTo>
                    <a:pt x="228850" y="14949"/>
                    <a:pt x="223289" y="19785"/>
                    <a:pt x="217366" y="24660"/>
                  </a:cubicBezTo>
                  <a:cubicBezTo>
                    <a:pt x="196130" y="42149"/>
                    <a:pt x="154061" y="55165"/>
                    <a:pt x="117794" y="55165"/>
                  </a:cubicBezTo>
                  <a:close/>
                </a:path>
              </a:pathLst>
            </a:custGeom>
            <a:solidFill>
              <a:srgbClr val="DF33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6"/>
            <p:cNvSpPr/>
            <p:nvPr/>
          </p:nvSpPr>
          <p:spPr>
            <a:xfrm>
              <a:off x="11135893" y="3866025"/>
              <a:ext cx="259829" cy="118916"/>
            </a:xfrm>
            <a:custGeom>
              <a:rect b="b" l="l" r="r" t="t"/>
              <a:pathLst>
                <a:path extrusionOk="0" h="118916" w="259829">
                  <a:moveTo>
                    <a:pt x="3103" y="564"/>
                  </a:moveTo>
                  <a:cubicBezTo>
                    <a:pt x="63345" y="40256"/>
                    <a:pt x="126369" y="47388"/>
                    <a:pt x="193663" y="19302"/>
                  </a:cubicBezTo>
                  <a:cubicBezTo>
                    <a:pt x="214738" y="10517"/>
                    <a:pt x="237707" y="6286"/>
                    <a:pt x="259829" y="0"/>
                  </a:cubicBezTo>
                  <a:cubicBezTo>
                    <a:pt x="259708" y="22123"/>
                    <a:pt x="259588" y="44245"/>
                    <a:pt x="259467" y="66408"/>
                  </a:cubicBezTo>
                  <a:cubicBezTo>
                    <a:pt x="258258" y="69672"/>
                    <a:pt x="255800" y="73017"/>
                    <a:pt x="256001" y="76200"/>
                  </a:cubicBezTo>
                  <a:cubicBezTo>
                    <a:pt x="258540" y="112829"/>
                    <a:pt x="256807" y="108316"/>
                    <a:pt x="218566" y="112869"/>
                  </a:cubicBezTo>
                  <a:cubicBezTo>
                    <a:pt x="178633" y="117624"/>
                    <a:pt x="138055" y="118672"/>
                    <a:pt x="97517" y="118914"/>
                  </a:cubicBezTo>
                  <a:cubicBezTo>
                    <a:pt x="68705" y="119075"/>
                    <a:pt x="40377" y="112144"/>
                    <a:pt x="11404" y="115771"/>
                  </a:cubicBezTo>
                  <a:cubicBezTo>
                    <a:pt x="-2418" y="117503"/>
                    <a:pt x="7938" y="100740"/>
                    <a:pt x="0" y="96711"/>
                  </a:cubicBezTo>
                  <a:cubicBezTo>
                    <a:pt x="3264" y="64756"/>
                    <a:pt x="3425" y="32680"/>
                    <a:pt x="3103" y="564"/>
                  </a:cubicBezTo>
                  <a:close/>
                </a:path>
              </a:pathLst>
            </a:custGeom>
            <a:solidFill>
              <a:srgbClr val="F6BB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76"/>
            <p:cNvSpPr/>
            <p:nvPr/>
          </p:nvSpPr>
          <p:spPr>
            <a:xfrm>
              <a:off x="9874907" y="5701875"/>
              <a:ext cx="1457711" cy="359683"/>
            </a:xfrm>
            <a:custGeom>
              <a:rect b="b" l="l" r="r" t="t"/>
              <a:pathLst>
                <a:path extrusionOk="0" h="359683" w="1457711">
                  <a:moveTo>
                    <a:pt x="0" y="4070"/>
                  </a:moveTo>
                  <a:lnTo>
                    <a:pt x="239037" y="359683"/>
                  </a:lnTo>
                  <a:lnTo>
                    <a:pt x="1457712" y="356379"/>
                  </a:lnTo>
                  <a:lnTo>
                    <a:pt x="1365474" y="0"/>
                  </a:lnTo>
                  <a:close/>
                </a:path>
              </a:pathLst>
            </a:custGeom>
            <a:solidFill>
              <a:srgbClr val="A070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76"/>
            <p:cNvSpPr/>
            <p:nvPr/>
          </p:nvSpPr>
          <p:spPr>
            <a:xfrm>
              <a:off x="11331772" y="5606897"/>
              <a:ext cx="844848" cy="447367"/>
            </a:xfrm>
            <a:custGeom>
              <a:rect b="b" l="l" r="r" t="t"/>
              <a:pathLst>
                <a:path extrusionOk="0" h="447367" w="844848">
                  <a:moveTo>
                    <a:pt x="0" y="447368"/>
                  </a:moveTo>
                  <a:lnTo>
                    <a:pt x="581070" y="216350"/>
                  </a:lnTo>
                  <a:lnTo>
                    <a:pt x="844848" y="0"/>
                  </a:lnTo>
                  <a:cubicBezTo>
                    <a:pt x="844848" y="0"/>
                    <a:pt x="314189" y="138498"/>
                    <a:pt x="308910" y="150063"/>
                  </a:cubicBezTo>
                  <a:cubicBezTo>
                    <a:pt x="303631" y="161668"/>
                    <a:pt x="0" y="447368"/>
                    <a:pt x="0" y="447368"/>
                  </a:cubicBezTo>
                  <a:close/>
                </a:path>
              </a:pathLst>
            </a:custGeom>
            <a:solidFill>
              <a:srgbClr val="B785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9" name="Google Shape;1859;p76"/>
          <p:cNvGrpSpPr/>
          <p:nvPr/>
        </p:nvGrpSpPr>
        <p:grpSpPr>
          <a:xfrm>
            <a:off x="292650" y="4004331"/>
            <a:ext cx="1897715" cy="2628137"/>
            <a:chOff x="5648724" y="2516871"/>
            <a:chExt cx="2923287" cy="4048447"/>
          </a:xfrm>
        </p:grpSpPr>
        <p:sp>
          <p:nvSpPr>
            <p:cNvPr id="1860" name="Google Shape;1860;p76"/>
            <p:cNvSpPr/>
            <p:nvPr/>
          </p:nvSpPr>
          <p:spPr>
            <a:xfrm>
              <a:off x="6243697" y="5896202"/>
              <a:ext cx="1503327" cy="669116"/>
            </a:xfrm>
            <a:custGeom>
              <a:rect b="b" l="l" r="r" t="t"/>
              <a:pathLst>
                <a:path extrusionOk="0" h="669116" w="1503327">
                  <a:moveTo>
                    <a:pt x="0" y="669117"/>
                  </a:moveTo>
                  <a:cubicBezTo>
                    <a:pt x="2691" y="630869"/>
                    <a:pt x="5269" y="592659"/>
                    <a:pt x="8112" y="554450"/>
                  </a:cubicBezTo>
                  <a:cubicBezTo>
                    <a:pt x="12206" y="499789"/>
                    <a:pt x="16527" y="445128"/>
                    <a:pt x="20773" y="390505"/>
                  </a:cubicBezTo>
                  <a:cubicBezTo>
                    <a:pt x="25890" y="324775"/>
                    <a:pt x="31045" y="259045"/>
                    <a:pt x="36087" y="193315"/>
                  </a:cubicBezTo>
                  <a:cubicBezTo>
                    <a:pt x="39536" y="148206"/>
                    <a:pt x="42796" y="103098"/>
                    <a:pt x="46132" y="57989"/>
                  </a:cubicBezTo>
                  <a:cubicBezTo>
                    <a:pt x="47497" y="51697"/>
                    <a:pt x="52728" y="51166"/>
                    <a:pt x="57656" y="50408"/>
                  </a:cubicBezTo>
                  <a:cubicBezTo>
                    <a:pt x="95903" y="44457"/>
                    <a:pt x="134303" y="39605"/>
                    <a:pt x="172626" y="34298"/>
                  </a:cubicBezTo>
                  <a:cubicBezTo>
                    <a:pt x="242487" y="24594"/>
                    <a:pt x="312387" y="15382"/>
                    <a:pt x="382173" y="5223"/>
                  </a:cubicBezTo>
                  <a:cubicBezTo>
                    <a:pt x="421027" y="-425"/>
                    <a:pt x="459843" y="-1069"/>
                    <a:pt x="499076" y="1281"/>
                  </a:cubicBezTo>
                  <a:cubicBezTo>
                    <a:pt x="528454" y="3025"/>
                    <a:pt x="558021" y="4086"/>
                    <a:pt x="587512" y="4276"/>
                  </a:cubicBezTo>
                  <a:cubicBezTo>
                    <a:pt x="610142" y="4427"/>
                    <a:pt x="632659" y="6133"/>
                    <a:pt x="655137" y="8369"/>
                  </a:cubicBezTo>
                  <a:cubicBezTo>
                    <a:pt x="660558" y="8900"/>
                    <a:pt x="665827" y="8256"/>
                    <a:pt x="671096" y="7232"/>
                  </a:cubicBezTo>
                  <a:cubicBezTo>
                    <a:pt x="691603" y="11402"/>
                    <a:pt x="709571" y="22205"/>
                    <a:pt x="728448" y="30469"/>
                  </a:cubicBezTo>
                  <a:cubicBezTo>
                    <a:pt x="807521" y="65040"/>
                    <a:pt x="886404" y="100065"/>
                    <a:pt x="965288" y="135053"/>
                  </a:cubicBezTo>
                  <a:cubicBezTo>
                    <a:pt x="1042086" y="169131"/>
                    <a:pt x="1118847" y="203171"/>
                    <a:pt x="1195683" y="237135"/>
                  </a:cubicBezTo>
                  <a:cubicBezTo>
                    <a:pt x="1281276" y="274966"/>
                    <a:pt x="1366906" y="312796"/>
                    <a:pt x="1452461" y="350703"/>
                  </a:cubicBezTo>
                  <a:cubicBezTo>
                    <a:pt x="1460763" y="354380"/>
                    <a:pt x="1467813" y="355858"/>
                    <a:pt x="1472021" y="345130"/>
                  </a:cubicBezTo>
                  <a:cubicBezTo>
                    <a:pt x="1473158" y="342287"/>
                    <a:pt x="1476077" y="340582"/>
                    <a:pt x="1479640" y="341188"/>
                  </a:cubicBezTo>
                  <a:cubicBezTo>
                    <a:pt x="1485213" y="415333"/>
                    <a:pt x="1490785" y="489516"/>
                    <a:pt x="1496319" y="563661"/>
                  </a:cubicBezTo>
                  <a:cubicBezTo>
                    <a:pt x="1498707" y="595389"/>
                    <a:pt x="1501020" y="627116"/>
                    <a:pt x="1503256" y="658844"/>
                  </a:cubicBezTo>
                  <a:cubicBezTo>
                    <a:pt x="1503484" y="662256"/>
                    <a:pt x="1503104" y="665705"/>
                    <a:pt x="1503028" y="669117"/>
                  </a:cubicBezTo>
                  <a:cubicBezTo>
                    <a:pt x="1002057" y="669117"/>
                    <a:pt x="501010" y="669117"/>
                    <a:pt x="0" y="669117"/>
                  </a:cubicBezTo>
                  <a:close/>
                </a:path>
              </a:pathLst>
            </a:custGeom>
            <a:solidFill>
              <a:srgbClr val="3B48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76"/>
            <p:cNvSpPr/>
            <p:nvPr/>
          </p:nvSpPr>
          <p:spPr>
            <a:xfrm>
              <a:off x="6578873" y="2918134"/>
              <a:ext cx="718249" cy="809319"/>
            </a:xfrm>
            <a:custGeom>
              <a:rect b="b" l="l" r="r" t="t"/>
              <a:pathLst>
                <a:path extrusionOk="0" h="809319" w="718249">
                  <a:moveTo>
                    <a:pt x="468934" y="809319"/>
                  </a:moveTo>
                  <a:cubicBezTo>
                    <a:pt x="434136" y="794422"/>
                    <a:pt x="399300" y="779639"/>
                    <a:pt x="364539" y="764628"/>
                  </a:cubicBezTo>
                  <a:cubicBezTo>
                    <a:pt x="333646" y="751285"/>
                    <a:pt x="302790" y="737752"/>
                    <a:pt x="272010" y="724144"/>
                  </a:cubicBezTo>
                  <a:cubicBezTo>
                    <a:pt x="267120" y="721983"/>
                    <a:pt x="262571" y="719178"/>
                    <a:pt x="257871" y="716638"/>
                  </a:cubicBezTo>
                  <a:cubicBezTo>
                    <a:pt x="219206" y="696207"/>
                    <a:pt x="183422" y="670923"/>
                    <a:pt x="145023" y="650036"/>
                  </a:cubicBezTo>
                  <a:cubicBezTo>
                    <a:pt x="140626" y="647648"/>
                    <a:pt x="136494" y="644464"/>
                    <a:pt x="131794" y="643175"/>
                  </a:cubicBezTo>
                  <a:cubicBezTo>
                    <a:pt x="117958" y="639385"/>
                    <a:pt x="113144" y="628771"/>
                    <a:pt x="109467" y="616489"/>
                  </a:cubicBezTo>
                  <a:cubicBezTo>
                    <a:pt x="101279" y="589159"/>
                    <a:pt x="105032" y="561790"/>
                    <a:pt x="108178" y="534346"/>
                  </a:cubicBezTo>
                  <a:cubicBezTo>
                    <a:pt x="108709" y="529797"/>
                    <a:pt x="110149" y="525324"/>
                    <a:pt x="109277" y="520662"/>
                  </a:cubicBezTo>
                  <a:cubicBezTo>
                    <a:pt x="112234" y="491322"/>
                    <a:pt x="114963" y="461983"/>
                    <a:pt x="118261" y="432681"/>
                  </a:cubicBezTo>
                  <a:cubicBezTo>
                    <a:pt x="120915" y="409065"/>
                    <a:pt x="114850" y="386208"/>
                    <a:pt x="113447" y="362933"/>
                  </a:cubicBezTo>
                  <a:cubicBezTo>
                    <a:pt x="112575" y="348491"/>
                    <a:pt x="109088" y="333593"/>
                    <a:pt x="101544" y="322790"/>
                  </a:cubicBezTo>
                  <a:cubicBezTo>
                    <a:pt x="92295" y="309485"/>
                    <a:pt x="86003" y="294171"/>
                    <a:pt x="73949" y="282458"/>
                  </a:cubicBezTo>
                  <a:cubicBezTo>
                    <a:pt x="39795" y="249252"/>
                    <a:pt x="13943" y="210852"/>
                    <a:pt x="4959" y="163052"/>
                  </a:cubicBezTo>
                  <a:cubicBezTo>
                    <a:pt x="-2888" y="121317"/>
                    <a:pt x="-2736" y="80151"/>
                    <a:pt x="15080" y="40387"/>
                  </a:cubicBezTo>
                  <a:cubicBezTo>
                    <a:pt x="17620" y="34701"/>
                    <a:pt x="20842" y="31707"/>
                    <a:pt x="26907" y="31669"/>
                  </a:cubicBezTo>
                  <a:cubicBezTo>
                    <a:pt x="36042" y="26286"/>
                    <a:pt x="43510" y="31782"/>
                    <a:pt x="49954" y="36559"/>
                  </a:cubicBezTo>
                  <a:cubicBezTo>
                    <a:pt x="57232" y="41979"/>
                    <a:pt x="63259" y="49030"/>
                    <a:pt x="68187" y="57028"/>
                  </a:cubicBezTo>
                  <a:cubicBezTo>
                    <a:pt x="89528" y="91750"/>
                    <a:pt x="118072" y="119953"/>
                    <a:pt x="149799" y="145085"/>
                  </a:cubicBezTo>
                  <a:cubicBezTo>
                    <a:pt x="158859" y="152249"/>
                    <a:pt x="161664" y="151680"/>
                    <a:pt x="165834" y="142659"/>
                  </a:cubicBezTo>
                  <a:cubicBezTo>
                    <a:pt x="181603" y="108505"/>
                    <a:pt x="208706" y="86292"/>
                    <a:pt x="241381" y="69878"/>
                  </a:cubicBezTo>
                  <a:cubicBezTo>
                    <a:pt x="284822" y="48044"/>
                    <a:pt x="330954" y="36596"/>
                    <a:pt x="379437" y="33640"/>
                  </a:cubicBezTo>
                  <a:cubicBezTo>
                    <a:pt x="396684" y="32578"/>
                    <a:pt x="413856" y="30569"/>
                    <a:pt x="431103" y="31707"/>
                  </a:cubicBezTo>
                  <a:cubicBezTo>
                    <a:pt x="463286" y="33791"/>
                    <a:pt x="494407" y="39894"/>
                    <a:pt x="520790" y="60061"/>
                  </a:cubicBezTo>
                  <a:cubicBezTo>
                    <a:pt x="535422" y="71243"/>
                    <a:pt x="549902" y="82577"/>
                    <a:pt x="562714" y="95920"/>
                  </a:cubicBezTo>
                  <a:cubicBezTo>
                    <a:pt x="572115" y="105738"/>
                    <a:pt x="573214" y="105018"/>
                    <a:pt x="583260" y="96602"/>
                  </a:cubicBezTo>
                  <a:cubicBezTo>
                    <a:pt x="607937" y="75943"/>
                    <a:pt x="630112" y="52328"/>
                    <a:pt x="657139" y="34512"/>
                  </a:cubicBezTo>
                  <a:cubicBezTo>
                    <a:pt x="661877" y="31365"/>
                    <a:pt x="664152" y="26513"/>
                    <a:pt x="666767" y="21851"/>
                  </a:cubicBezTo>
                  <a:cubicBezTo>
                    <a:pt x="671506" y="13360"/>
                    <a:pt x="676926" y="5248"/>
                    <a:pt x="686441" y="1685"/>
                  </a:cubicBezTo>
                  <a:cubicBezTo>
                    <a:pt x="692733" y="-666"/>
                    <a:pt x="699632" y="-1992"/>
                    <a:pt x="701490" y="7788"/>
                  </a:cubicBezTo>
                  <a:cubicBezTo>
                    <a:pt x="705318" y="25414"/>
                    <a:pt x="709374" y="42965"/>
                    <a:pt x="704977" y="61160"/>
                  </a:cubicBezTo>
                  <a:cubicBezTo>
                    <a:pt x="704409" y="63510"/>
                    <a:pt x="705508" y="66429"/>
                    <a:pt x="706380" y="68893"/>
                  </a:cubicBezTo>
                  <a:cubicBezTo>
                    <a:pt x="724499" y="120408"/>
                    <a:pt x="722111" y="173022"/>
                    <a:pt x="697585" y="219647"/>
                  </a:cubicBezTo>
                  <a:cubicBezTo>
                    <a:pt x="670141" y="271882"/>
                    <a:pt x="651681" y="328021"/>
                    <a:pt x="622606" y="379271"/>
                  </a:cubicBezTo>
                  <a:cubicBezTo>
                    <a:pt x="609567" y="402242"/>
                    <a:pt x="596982" y="425479"/>
                    <a:pt x="583904" y="448450"/>
                  </a:cubicBezTo>
                  <a:cubicBezTo>
                    <a:pt x="581326" y="452923"/>
                    <a:pt x="579166" y="457168"/>
                    <a:pt x="580037" y="462437"/>
                  </a:cubicBezTo>
                  <a:cubicBezTo>
                    <a:pt x="585458" y="496440"/>
                    <a:pt x="590917" y="530404"/>
                    <a:pt x="596375" y="564406"/>
                  </a:cubicBezTo>
                  <a:cubicBezTo>
                    <a:pt x="598346" y="567438"/>
                    <a:pt x="597816" y="570471"/>
                    <a:pt x="595693" y="572935"/>
                  </a:cubicBezTo>
                  <a:cubicBezTo>
                    <a:pt x="583639" y="586960"/>
                    <a:pt x="574389" y="602957"/>
                    <a:pt x="564231" y="618309"/>
                  </a:cubicBezTo>
                  <a:cubicBezTo>
                    <a:pt x="562980" y="620204"/>
                    <a:pt x="561160" y="621720"/>
                    <a:pt x="559037" y="622782"/>
                  </a:cubicBezTo>
                  <a:cubicBezTo>
                    <a:pt x="548120" y="625246"/>
                    <a:pt x="548120" y="625246"/>
                    <a:pt x="551835" y="637603"/>
                  </a:cubicBezTo>
                  <a:cubicBezTo>
                    <a:pt x="548158" y="652993"/>
                    <a:pt x="539174" y="666071"/>
                    <a:pt x="532617" y="680134"/>
                  </a:cubicBezTo>
                  <a:cubicBezTo>
                    <a:pt x="514725" y="718571"/>
                    <a:pt x="497174" y="757198"/>
                    <a:pt x="480457" y="796166"/>
                  </a:cubicBezTo>
                  <a:cubicBezTo>
                    <a:pt x="478107" y="801738"/>
                    <a:pt x="476098" y="807879"/>
                    <a:pt x="468934" y="809319"/>
                  </a:cubicBezTo>
                  <a:close/>
                </a:path>
              </a:pathLst>
            </a:custGeom>
            <a:solidFill>
              <a:srgbClr val="FDCF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76"/>
            <p:cNvSpPr/>
            <p:nvPr/>
          </p:nvSpPr>
          <p:spPr>
            <a:xfrm>
              <a:off x="5931076" y="3438834"/>
              <a:ext cx="905629" cy="1154232"/>
            </a:xfrm>
            <a:custGeom>
              <a:rect b="b" l="l" r="r" t="t"/>
              <a:pathLst>
                <a:path extrusionOk="0" h="1154232" w="905629">
                  <a:moveTo>
                    <a:pt x="757036" y="0"/>
                  </a:moveTo>
                  <a:cubicBezTo>
                    <a:pt x="766020" y="3070"/>
                    <a:pt x="761888" y="10045"/>
                    <a:pt x="761206" y="15466"/>
                  </a:cubicBezTo>
                  <a:cubicBezTo>
                    <a:pt x="758059" y="40977"/>
                    <a:pt x="754307" y="66450"/>
                    <a:pt x="761888" y="91847"/>
                  </a:cubicBezTo>
                  <a:cubicBezTo>
                    <a:pt x="762419" y="93667"/>
                    <a:pt x="762684" y="95638"/>
                    <a:pt x="763480" y="97344"/>
                  </a:cubicBezTo>
                  <a:cubicBezTo>
                    <a:pt x="766967" y="104773"/>
                    <a:pt x="768711" y="111293"/>
                    <a:pt x="778529" y="116297"/>
                  </a:cubicBezTo>
                  <a:cubicBezTo>
                    <a:pt x="823107" y="139041"/>
                    <a:pt x="866586" y="164097"/>
                    <a:pt x="905629" y="195976"/>
                  </a:cubicBezTo>
                  <a:cubicBezTo>
                    <a:pt x="888912" y="192072"/>
                    <a:pt x="874470" y="182671"/>
                    <a:pt x="858512" y="176909"/>
                  </a:cubicBezTo>
                  <a:cubicBezTo>
                    <a:pt x="854986" y="175621"/>
                    <a:pt x="851461" y="174256"/>
                    <a:pt x="847936" y="172929"/>
                  </a:cubicBezTo>
                  <a:cubicBezTo>
                    <a:pt x="811204" y="156667"/>
                    <a:pt x="773563" y="142187"/>
                    <a:pt x="738045" y="123613"/>
                  </a:cubicBezTo>
                  <a:cubicBezTo>
                    <a:pt x="707227" y="107465"/>
                    <a:pt x="676636" y="117320"/>
                    <a:pt x="645818" y="117624"/>
                  </a:cubicBezTo>
                  <a:cubicBezTo>
                    <a:pt x="640132" y="117662"/>
                    <a:pt x="639905" y="123158"/>
                    <a:pt x="638275" y="126608"/>
                  </a:cubicBezTo>
                  <a:cubicBezTo>
                    <a:pt x="601013" y="204695"/>
                    <a:pt x="563940" y="282820"/>
                    <a:pt x="526830" y="360983"/>
                  </a:cubicBezTo>
                  <a:cubicBezTo>
                    <a:pt x="405984" y="615525"/>
                    <a:pt x="285139" y="870104"/>
                    <a:pt x="164293" y="1124608"/>
                  </a:cubicBezTo>
                  <a:cubicBezTo>
                    <a:pt x="163307" y="1126655"/>
                    <a:pt x="161981" y="1128513"/>
                    <a:pt x="160843" y="1130446"/>
                  </a:cubicBezTo>
                  <a:cubicBezTo>
                    <a:pt x="155385" y="1136700"/>
                    <a:pt x="147804" y="1137838"/>
                    <a:pt x="140222" y="1138975"/>
                  </a:cubicBezTo>
                  <a:cubicBezTo>
                    <a:pt x="107774" y="1143865"/>
                    <a:pt x="75326" y="1148679"/>
                    <a:pt x="42841" y="1153114"/>
                  </a:cubicBezTo>
                  <a:cubicBezTo>
                    <a:pt x="36662" y="1153948"/>
                    <a:pt x="29877" y="1155995"/>
                    <a:pt x="24228" y="1150915"/>
                  </a:cubicBezTo>
                  <a:cubicBezTo>
                    <a:pt x="16458" y="1149475"/>
                    <a:pt x="6602" y="1157473"/>
                    <a:pt x="1750" y="1150688"/>
                  </a:cubicBezTo>
                  <a:cubicBezTo>
                    <a:pt x="-1813" y="1145684"/>
                    <a:pt x="1106" y="1135867"/>
                    <a:pt x="1485" y="1128172"/>
                  </a:cubicBezTo>
                  <a:cubicBezTo>
                    <a:pt x="5048" y="1054216"/>
                    <a:pt x="8725" y="980223"/>
                    <a:pt x="12212" y="906267"/>
                  </a:cubicBezTo>
                  <a:cubicBezTo>
                    <a:pt x="14866" y="850317"/>
                    <a:pt x="16609" y="794292"/>
                    <a:pt x="20059" y="738380"/>
                  </a:cubicBezTo>
                  <a:cubicBezTo>
                    <a:pt x="23129" y="688646"/>
                    <a:pt x="20514" y="638534"/>
                    <a:pt x="28512" y="589180"/>
                  </a:cubicBezTo>
                  <a:cubicBezTo>
                    <a:pt x="41779" y="507188"/>
                    <a:pt x="81770" y="439411"/>
                    <a:pt x="142876" y="384485"/>
                  </a:cubicBezTo>
                  <a:cubicBezTo>
                    <a:pt x="240485" y="296770"/>
                    <a:pt x="353522" y="236385"/>
                    <a:pt x="479447" y="200032"/>
                  </a:cubicBezTo>
                  <a:cubicBezTo>
                    <a:pt x="498287" y="194612"/>
                    <a:pt x="517657" y="192034"/>
                    <a:pt x="537065" y="190063"/>
                  </a:cubicBezTo>
                  <a:cubicBezTo>
                    <a:pt x="542940" y="189456"/>
                    <a:pt x="546769" y="186955"/>
                    <a:pt x="550825" y="183164"/>
                  </a:cubicBezTo>
                  <a:cubicBezTo>
                    <a:pt x="608556" y="128579"/>
                    <a:pt x="665113" y="72742"/>
                    <a:pt x="725915" y="21493"/>
                  </a:cubicBezTo>
                  <a:cubicBezTo>
                    <a:pt x="735581" y="13305"/>
                    <a:pt x="745209" y="5042"/>
                    <a:pt x="757036" y="0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76"/>
            <p:cNvSpPr/>
            <p:nvPr/>
          </p:nvSpPr>
          <p:spPr>
            <a:xfrm>
              <a:off x="6605593" y="2516871"/>
              <a:ext cx="678153" cy="560848"/>
            </a:xfrm>
            <a:custGeom>
              <a:rect b="b" l="l" r="r" t="t"/>
              <a:pathLst>
                <a:path extrusionOk="0" h="560848" w="678153">
                  <a:moveTo>
                    <a:pt x="674846" y="409051"/>
                  </a:moveTo>
                  <a:cubicBezTo>
                    <a:pt x="670259" y="404426"/>
                    <a:pt x="665445" y="404843"/>
                    <a:pt x="660328" y="408217"/>
                  </a:cubicBezTo>
                  <a:cubicBezTo>
                    <a:pt x="654111" y="412311"/>
                    <a:pt x="648122" y="417314"/>
                    <a:pt x="645696" y="424062"/>
                  </a:cubicBezTo>
                  <a:cubicBezTo>
                    <a:pt x="641905" y="434751"/>
                    <a:pt x="633414" y="439869"/>
                    <a:pt x="625226" y="446123"/>
                  </a:cubicBezTo>
                  <a:cubicBezTo>
                    <a:pt x="599564" y="465683"/>
                    <a:pt x="575417" y="487138"/>
                    <a:pt x="553052" y="510375"/>
                  </a:cubicBezTo>
                  <a:cubicBezTo>
                    <a:pt x="548428" y="515189"/>
                    <a:pt x="546646" y="514468"/>
                    <a:pt x="542628" y="510488"/>
                  </a:cubicBezTo>
                  <a:cubicBezTo>
                    <a:pt x="528792" y="496652"/>
                    <a:pt x="513895" y="483954"/>
                    <a:pt x="498694" y="471558"/>
                  </a:cubicBezTo>
                  <a:cubicBezTo>
                    <a:pt x="470265" y="448435"/>
                    <a:pt x="437172" y="439338"/>
                    <a:pt x="401540" y="438352"/>
                  </a:cubicBezTo>
                  <a:cubicBezTo>
                    <a:pt x="346993" y="436874"/>
                    <a:pt x="293317" y="444228"/>
                    <a:pt x="242447" y="464053"/>
                  </a:cubicBezTo>
                  <a:cubicBezTo>
                    <a:pt x="197642" y="481528"/>
                    <a:pt x="158181" y="506925"/>
                    <a:pt x="140100" y="555294"/>
                  </a:cubicBezTo>
                  <a:cubicBezTo>
                    <a:pt x="138242" y="560222"/>
                    <a:pt x="136878" y="562951"/>
                    <a:pt x="130699" y="558857"/>
                  </a:cubicBezTo>
                  <a:cubicBezTo>
                    <a:pt x="94650" y="534862"/>
                    <a:pt x="65538" y="503514"/>
                    <a:pt x="41012" y="468715"/>
                  </a:cubicBezTo>
                  <a:cubicBezTo>
                    <a:pt x="29678" y="452643"/>
                    <a:pt x="19064" y="438921"/>
                    <a:pt x="149" y="432970"/>
                  </a:cubicBezTo>
                  <a:cubicBezTo>
                    <a:pt x="-1860" y="338279"/>
                    <a:pt x="16411" y="247872"/>
                    <a:pt x="57805" y="162507"/>
                  </a:cubicBezTo>
                  <a:cubicBezTo>
                    <a:pt x="66030" y="145563"/>
                    <a:pt x="75621" y="128884"/>
                    <a:pt x="88281" y="115276"/>
                  </a:cubicBezTo>
                  <a:cubicBezTo>
                    <a:pt x="119441" y="81766"/>
                    <a:pt x="155982" y="55649"/>
                    <a:pt x="199082" y="38667"/>
                  </a:cubicBezTo>
                  <a:cubicBezTo>
                    <a:pt x="258102" y="15392"/>
                    <a:pt x="318487" y="268"/>
                    <a:pt x="382284" y="2"/>
                  </a:cubicBezTo>
                  <a:cubicBezTo>
                    <a:pt x="466436" y="-339"/>
                    <a:pt x="527845" y="39122"/>
                    <a:pt x="571930" y="108225"/>
                  </a:cubicBezTo>
                  <a:cubicBezTo>
                    <a:pt x="607562" y="164099"/>
                    <a:pt x="633376" y="224446"/>
                    <a:pt x="652860" y="287788"/>
                  </a:cubicBezTo>
                  <a:cubicBezTo>
                    <a:pt x="662109" y="317772"/>
                    <a:pt x="672154" y="347453"/>
                    <a:pt x="676627" y="378650"/>
                  </a:cubicBezTo>
                  <a:cubicBezTo>
                    <a:pt x="678106" y="388771"/>
                    <a:pt x="679811" y="399157"/>
                    <a:pt x="674846" y="409051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6"/>
            <p:cNvSpPr/>
            <p:nvPr/>
          </p:nvSpPr>
          <p:spPr>
            <a:xfrm>
              <a:off x="7047844" y="3472621"/>
              <a:ext cx="848497" cy="625443"/>
            </a:xfrm>
            <a:custGeom>
              <a:rect b="b" l="l" r="r" t="t"/>
              <a:pathLst>
                <a:path extrusionOk="0" h="625443" w="848497">
                  <a:moveTo>
                    <a:pt x="87867" y="65641"/>
                  </a:moveTo>
                  <a:cubicBezTo>
                    <a:pt x="100035" y="46347"/>
                    <a:pt x="111521" y="26522"/>
                    <a:pt x="127441" y="9881"/>
                  </a:cubicBezTo>
                  <a:cubicBezTo>
                    <a:pt x="147873" y="-5623"/>
                    <a:pt x="160079" y="-3197"/>
                    <a:pt x="173763" y="19395"/>
                  </a:cubicBezTo>
                  <a:cubicBezTo>
                    <a:pt x="188054" y="43011"/>
                    <a:pt x="201814" y="66930"/>
                    <a:pt x="216294" y="90432"/>
                  </a:cubicBezTo>
                  <a:cubicBezTo>
                    <a:pt x="249083" y="143804"/>
                    <a:pt x="296239" y="173447"/>
                    <a:pt x="359012" y="181597"/>
                  </a:cubicBezTo>
                  <a:cubicBezTo>
                    <a:pt x="414734" y="188837"/>
                    <a:pt x="470836" y="195092"/>
                    <a:pt x="525535" y="208965"/>
                  </a:cubicBezTo>
                  <a:cubicBezTo>
                    <a:pt x="607868" y="229852"/>
                    <a:pt x="670262" y="278145"/>
                    <a:pt x="717531" y="347930"/>
                  </a:cubicBezTo>
                  <a:cubicBezTo>
                    <a:pt x="767757" y="422075"/>
                    <a:pt x="803389" y="503233"/>
                    <a:pt x="834814" y="586551"/>
                  </a:cubicBezTo>
                  <a:cubicBezTo>
                    <a:pt x="839666" y="599402"/>
                    <a:pt x="843949" y="612479"/>
                    <a:pt x="848498" y="625443"/>
                  </a:cubicBezTo>
                  <a:cubicBezTo>
                    <a:pt x="752064" y="583443"/>
                    <a:pt x="655592" y="541481"/>
                    <a:pt x="559158" y="499442"/>
                  </a:cubicBezTo>
                  <a:cubicBezTo>
                    <a:pt x="374705" y="419043"/>
                    <a:pt x="190252" y="338605"/>
                    <a:pt x="5800" y="258168"/>
                  </a:cubicBezTo>
                  <a:cubicBezTo>
                    <a:pt x="3753" y="257296"/>
                    <a:pt x="1933" y="255969"/>
                    <a:pt x="0" y="254832"/>
                  </a:cubicBezTo>
                  <a:cubicBezTo>
                    <a:pt x="24412" y="196267"/>
                    <a:pt x="50946" y="138687"/>
                    <a:pt x="78883" y="81751"/>
                  </a:cubicBezTo>
                  <a:cubicBezTo>
                    <a:pt x="79338" y="74966"/>
                    <a:pt x="80058" y="68332"/>
                    <a:pt x="87867" y="65641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6"/>
            <p:cNvSpPr/>
            <p:nvPr/>
          </p:nvSpPr>
          <p:spPr>
            <a:xfrm>
              <a:off x="6199801" y="5591124"/>
              <a:ext cx="717531" cy="369972"/>
            </a:xfrm>
            <a:custGeom>
              <a:rect b="b" l="l" r="r" t="t"/>
              <a:pathLst>
                <a:path extrusionOk="0" h="369972" w="717531">
                  <a:moveTo>
                    <a:pt x="0" y="0"/>
                  </a:moveTo>
                  <a:cubicBezTo>
                    <a:pt x="123461" y="54509"/>
                    <a:pt x="246960" y="109057"/>
                    <a:pt x="370422" y="163566"/>
                  </a:cubicBezTo>
                  <a:cubicBezTo>
                    <a:pt x="485127" y="214247"/>
                    <a:pt x="599870" y="264890"/>
                    <a:pt x="714574" y="315609"/>
                  </a:cubicBezTo>
                  <a:cubicBezTo>
                    <a:pt x="715598" y="316064"/>
                    <a:pt x="716546" y="316784"/>
                    <a:pt x="717531" y="317429"/>
                  </a:cubicBezTo>
                  <a:cubicBezTo>
                    <a:pt x="677767" y="316215"/>
                    <a:pt x="638003" y="314927"/>
                    <a:pt x="598202" y="313789"/>
                  </a:cubicBezTo>
                  <a:cubicBezTo>
                    <a:pt x="556050" y="312576"/>
                    <a:pt x="513822" y="307649"/>
                    <a:pt x="471784" y="310681"/>
                  </a:cubicBezTo>
                  <a:cubicBezTo>
                    <a:pt x="434484" y="313373"/>
                    <a:pt x="397487" y="320234"/>
                    <a:pt x="360339" y="325275"/>
                  </a:cubicBezTo>
                  <a:cubicBezTo>
                    <a:pt x="306929" y="332553"/>
                    <a:pt x="253480" y="339718"/>
                    <a:pt x="200070" y="347185"/>
                  </a:cubicBezTo>
                  <a:cubicBezTo>
                    <a:pt x="163377" y="352302"/>
                    <a:pt x="126721" y="357761"/>
                    <a:pt x="90066" y="363106"/>
                  </a:cubicBezTo>
                  <a:cubicBezTo>
                    <a:pt x="72780" y="363523"/>
                    <a:pt x="55798" y="366858"/>
                    <a:pt x="38816" y="369550"/>
                  </a:cubicBezTo>
                  <a:cubicBezTo>
                    <a:pt x="30401" y="370877"/>
                    <a:pt x="27482" y="369436"/>
                    <a:pt x="27634" y="360111"/>
                  </a:cubicBezTo>
                  <a:cubicBezTo>
                    <a:pt x="28544" y="310567"/>
                    <a:pt x="28619" y="261062"/>
                    <a:pt x="29226" y="211518"/>
                  </a:cubicBezTo>
                  <a:cubicBezTo>
                    <a:pt x="29681" y="174407"/>
                    <a:pt x="20015" y="138624"/>
                    <a:pt x="15200" y="102234"/>
                  </a:cubicBezTo>
                  <a:cubicBezTo>
                    <a:pt x="10652" y="68004"/>
                    <a:pt x="2653" y="34419"/>
                    <a:pt x="0" y="0"/>
                  </a:cubicBezTo>
                  <a:close/>
                </a:path>
              </a:pathLst>
            </a:custGeom>
            <a:solidFill>
              <a:srgbClr val="2D9B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6"/>
            <p:cNvSpPr/>
            <p:nvPr/>
          </p:nvSpPr>
          <p:spPr>
            <a:xfrm>
              <a:off x="5750458" y="4569280"/>
              <a:ext cx="341461" cy="726363"/>
            </a:xfrm>
            <a:custGeom>
              <a:rect b="b" l="l" r="r" t="t"/>
              <a:pathLst>
                <a:path extrusionOk="0" h="726363" w="341461">
                  <a:moveTo>
                    <a:pt x="204846" y="20469"/>
                  </a:moveTo>
                  <a:cubicBezTo>
                    <a:pt x="240592" y="15011"/>
                    <a:pt x="276338" y="9552"/>
                    <a:pt x="312084" y="4170"/>
                  </a:cubicBezTo>
                  <a:cubicBezTo>
                    <a:pt x="321864" y="2691"/>
                    <a:pt x="331681" y="1403"/>
                    <a:pt x="341461" y="0"/>
                  </a:cubicBezTo>
                  <a:cubicBezTo>
                    <a:pt x="326412" y="32296"/>
                    <a:pt x="311515" y="64668"/>
                    <a:pt x="296353" y="96927"/>
                  </a:cubicBezTo>
                  <a:cubicBezTo>
                    <a:pt x="208182" y="284336"/>
                    <a:pt x="119898" y="471746"/>
                    <a:pt x="31728" y="659193"/>
                  </a:cubicBezTo>
                  <a:cubicBezTo>
                    <a:pt x="22933" y="677919"/>
                    <a:pt x="14821" y="696986"/>
                    <a:pt x="6217" y="715825"/>
                  </a:cubicBezTo>
                  <a:cubicBezTo>
                    <a:pt x="4549" y="719502"/>
                    <a:pt x="4170" y="724127"/>
                    <a:pt x="0" y="726363"/>
                  </a:cubicBezTo>
                  <a:cubicBezTo>
                    <a:pt x="2047" y="647518"/>
                    <a:pt x="10159" y="569772"/>
                    <a:pt x="39044" y="495475"/>
                  </a:cubicBezTo>
                  <a:cubicBezTo>
                    <a:pt x="55950" y="451958"/>
                    <a:pt x="79983" y="412233"/>
                    <a:pt x="106024" y="373985"/>
                  </a:cubicBezTo>
                  <a:cubicBezTo>
                    <a:pt x="122931" y="349080"/>
                    <a:pt x="127745" y="321901"/>
                    <a:pt x="132521" y="293623"/>
                  </a:cubicBezTo>
                  <a:cubicBezTo>
                    <a:pt x="144120" y="224671"/>
                    <a:pt x="166561" y="158676"/>
                    <a:pt x="190252" y="93212"/>
                  </a:cubicBezTo>
                  <a:cubicBezTo>
                    <a:pt x="198857" y="69407"/>
                    <a:pt x="204202" y="45563"/>
                    <a:pt x="204846" y="20469"/>
                  </a:cubicBezTo>
                  <a:close/>
                </a:path>
              </a:pathLst>
            </a:custGeom>
            <a:solidFill>
              <a:srgbClr val="FDCF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6"/>
            <p:cNvSpPr/>
            <p:nvPr/>
          </p:nvSpPr>
          <p:spPr>
            <a:xfrm>
              <a:off x="7122815" y="3538262"/>
              <a:ext cx="12896" cy="16110"/>
            </a:xfrm>
            <a:custGeom>
              <a:rect b="b" l="l" r="r" t="t"/>
              <a:pathLst>
                <a:path extrusionOk="0" h="16110" w="12896">
                  <a:moveTo>
                    <a:pt x="12896" y="0"/>
                  </a:moveTo>
                  <a:cubicBezTo>
                    <a:pt x="9902" y="5383"/>
                    <a:pt x="6869" y="10727"/>
                    <a:pt x="3875" y="16110"/>
                  </a:cubicBezTo>
                  <a:cubicBezTo>
                    <a:pt x="-2304" y="872"/>
                    <a:pt x="-2304" y="834"/>
                    <a:pt x="12896" y="0"/>
                  </a:cubicBezTo>
                  <a:close/>
                </a:path>
              </a:pathLst>
            </a:custGeom>
            <a:solidFill>
              <a:srgbClr val="4FB7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76"/>
            <p:cNvSpPr/>
            <p:nvPr/>
          </p:nvSpPr>
          <p:spPr>
            <a:xfrm>
              <a:off x="5938626" y="3611270"/>
              <a:ext cx="2528966" cy="2665126"/>
            </a:xfrm>
            <a:custGeom>
              <a:rect b="b" l="l" r="r" t="t"/>
              <a:pathLst>
                <a:path extrusionOk="0" h="2665126" w="2528966">
                  <a:moveTo>
                    <a:pt x="847967" y="0"/>
                  </a:moveTo>
                  <a:lnTo>
                    <a:pt x="2528967" y="746681"/>
                  </a:lnTo>
                  <a:lnTo>
                    <a:pt x="1776562" y="2665126"/>
                  </a:lnTo>
                  <a:lnTo>
                    <a:pt x="0" y="1865187"/>
                  </a:lnTo>
                  <a:close/>
                </a:path>
              </a:pathLst>
            </a:custGeom>
            <a:solidFill>
              <a:srgbClr val="C1A0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76"/>
            <p:cNvSpPr/>
            <p:nvPr/>
          </p:nvSpPr>
          <p:spPr>
            <a:xfrm>
              <a:off x="5746668" y="3538262"/>
              <a:ext cx="1046710" cy="1920037"/>
            </a:xfrm>
            <a:custGeom>
              <a:rect b="b" l="l" r="r" t="t"/>
              <a:pathLst>
                <a:path extrusionOk="0" h="1920037" w="1046710">
                  <a:moveTo>
                    <a:pt x="1046711" y="54851"/>
                  </a:moveTo>
                  <a:lnTo>
                    <a:pt x="837012" y="0"/>
                  </a:lnTo>
                  <a:lnTo>
                    <a:pt x="0" y="1768904"/>
                  </a:lnTo>
                  <a:lnTo>
                    <a:pt x="198743" y="1920037"/>
                  </a:lnTo>
                  <a:close/>
                </a:path>
              </a:pathLst>
            </a:custGeom>
            <a:solidFill>
              <a:srgbClr val="997F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76"/>
            <p:cNvSpPr/>
            <p:nvPr/>
          </p:nvSpPr>
          <p:spPr>
            <a:xfrm>
              <a:off x="5648724" y="5231513"/>
              <a:ext cx="528333" cy="447087"/>
            </a:xfrm>
            <a:custGeom>
              <a:rect b="b" l="l" r="r" t="t"/>
              <a:pathLst>
                <a:path extrusionOk="0" h="447087" w="528333">
                  <a:moveTo>
                    <a:pt x="91197" y="93810"/>
                  </a:moveTo>
                  <a:cubicBezTo>
                    <a:pt x="100294" y="89906"/>
                    <a:pt x="108558" y="83955"/>
                    <a:pt x="118489" y="82173"/>
                  </a:cubicBezTo>
                  <a:cubicBezTo>
                    <a:pt x="123455" y="81263"/>
                    <a:pt x="124744" y="76980"/>
                    <a:pt x="127132" y="73644"/>
                  </a:cubicBezTo>
                  <a:cubicBezTo>
                    <a:pt x="140134" y="55676"/>
                    <a:pt x="148473" y="34638"/>
                    <a:pt x="163825" y="18187"/>
                  </a:cubicBezTo>
                  <a:cubicBezTo>
                    <a:pt x="169057" y="12577"/>
                    <a:pt x="174401" y="7156"/>
                    <a:pt x="180732" y="2683"/>
                  </a:cubicBezTo>
                  <a:cubicBezTo>
                    <a:pt x="187669" y="-2207"/>
                    <a:pt x="192710" y="-311"/>
                    <a:pt x="194189" y="7535"/>
                  </a:cubicBezTo>
                  <a:cubicBezTo>
                    <a:pt x="197790" y="27057"/>
                    <a:pt x="204689" y="46048"/>
                    <a:pt x="204878" y="66063"/>
                  </a:cubicBezTo>
                  <a:cubicBezTo>
                    <a:pt x="204954" y="74554"/>
                    <a:pt x="208176" y="75843"/>
                    <a:pt x="215151" y="74402"/>
                  </a:cubicBezTo>
                  <a:cubicBezTo>
                    <a:pt x="227584" y="71825"/>
                    <a:pt x="237402" y="64623"/>
                    <a:pt x="246954" y="56814"/>
                  </a:cubicBezTo>
                  <a:cubicBezTo>
                    <a:pt x="250783" y="53668"/>
                    <a:pt x="254839" y="50863"/>
                    <a:pt x="258857" y="47944"/>
                  </a:cubicBezTo>
                  <a:cubicBezTo>
                    <a:pt x="279023" y="33350"/>
                    <a:pt x="299644" y="31037"/>
                    <a:pt x="320986" y="45480"/>
                  </a:cubicBezTo>
                  <a:cubicBezTo>
                    <a:pt x="348771" y="62007"/>
                    <a:pt x="380916" y="62917"/>
                    <a:pt x="411203" y="70346"/>
                  </a:cubicBezTo>
                  <a:cubicBezTo>
                    <a:pt x="437358" y="76752"/>
                    <a:pt x="463362" y="83045"/>
                    <a:pt x="485537" y="99459"/>
                  </a:cubicBezTo>
                  <a:cubicBezTo>
                    <a:pt x="495545" y="106850"/>
                    <a:pt x="504150" y="115493"/>
                    <a:pt x="509987" y="126562"/>
                  </a:cubicBezTo>
                  <a:cubicBezTo>
                    <a:pt x="516090" y="138161"/>
                    <a:pt x="517189" y="149495"/>
                    <a:pt x="509305" y="161170"/>
                  </a:cubicBezTo>
                  <a:cubicBezTo>
                    <a:pt x="500965" y="173566"/>
                    <a:pt x="494483" y="187060"/>
                    <a:pt x="487926" y="200517"/>
                  </a:cubicBezTo>
                  <a:cubicBezTo>
                    <a:pt x="478449" y="220001"/>
                    <a:pt x="477994" y="239068"/>
                    <a:pt x="486030" y="259310"/>
                  </a:cubicBezTo>
                  <a:cubicBezTo>
                    <a:pt x="495355" y="282698"/>
                    <a:pt x="508623" y="303585"/>
                    <a:pt x="522762" y="324130"/>
                  </a:cubicBezTo>
                  <a:cubicBezTo>
                    <a:pt x="524695" y="326935"/>
                    <a:pt x="526476" y="329892"/>
                    <a:pt x="528334" y="332811"/>
                  </a:cubicBezTo>
                  <a:cubicBezTo>
                    <a:pt x="504680" y="362984"/>
                    <a:pt x="482164" y="394105"/>
                    <a:pt x="454795" y="421171"/>
                  </a:cubicBezTo>
                  <a:cubicBezTo>
                    <a:pt x="446608" y="429282"/>
                    <a:pt x="437927" y="436826"/>
                    <a:pt x="427503" y="442095"/>
                  </a:cubicBezTo>
                  <a:cubicBezTo>
                    <a:pt x="412302" y="449790"/>
                    <a:pt x="395093" y="449297"/>
                    <a:pt x="385919" y="435613"/>
                  </a:cubicBezTo>
                  <a:cubicBezTo>
                    <a:pt x="378414" y="424468"/>
                    <a:pt x="370757" y="428903"/>
                    <a:pt x="362531" y="428638"/>
                  </a:cubicBezTo>
                  <a:cubicBezTo>
                    <a:pt x="289068" y="426250"/>
                    <a:pt x="215113" y="434324"/>
                    <a:pt x="142370" y="418479"/>
                  </a:cubicBezTo>
                  <a:cubicBezTo>
                    <a:pt x="99233" y="409078"/>
                    <a:pt x="76603" y="384818"/>
                    <a:pt x="73987" y="347329"/>
                  </a:cubicBezTo>
                  <a:cubicBezTo>
                    <a:pt x="73722" y="343311"/>
                    <a:pt x="70917" y="336980"/>
                    <a:pt x="82251" y="340278"/>
                  </a:cubicBezTo>
                  <a:cubicBezTo>
                    <a:pt x="65951" y="323978"/>
                    <a:pt x="50864" y="310067"/>
                    <a:pt x="37824" y="294222"/>
                  </a:cubicBezTo>
                  <a:cubicBezTo>
                    <a:pt x="28310" y="282622"/>
                    <a:pt x="19326" y="270682"/>
                    <a:pt x="12351" y="257377"/>
                  </a:cubicBezTo>
                  <a:cubicBezTo>
                    <a:pt x="-6678" y="221024"/>
                    <a:pt x="-4100" y="193239"/>
                    <a:pt x="22738" y="162004"/>
                  </a:cubicBezTo>
                  <a:cubicBezTo>
                    <a:pt x="43776" y="137517"/>
                    <a:pt x="68453" y="116592"/>
                    <a:pt x="91197" y="93810"/>
                  </a:cubicBezTo>
                  <a:close/>
                </a:path>
              </a:pathLst>
            </a:custGeom>
            <a:solidFill>
              <a:srgbClr val="C2B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76"/>
            <p:cNvSpPr/>
            <p:nvPr/>
          </p:nvSpPr>
          <p:spPr>
            <a:xfrm>
              <a:off x="8247128" y="4270665"/>
              <a:ext cx="324883" cy="648024"/>
            </a:xfrm>
            <a:custGeom>
              <a:rect b="b" l="l" r="r" t="t"/>
              <a:pathLst>
                <a:path extrusionOk="0" h="648024" w="324883">
                  <a:moveTo>
                    <a:pt x="0" y="647998"/>
                  </a:moveTo>
                  <a:cubicBezTo>
                    <a:pt x="25132" y="584202"/>
                    <a:pt x="50188" y="520368"/>
                    <a:pt x="75396" y="456571"/>
                  </a:cubicBezTo>
                  <a:cubicBezTo>
                    <a:pt x="123613" y="334664"/>
                    <a:pt x="171678" y="212757"/>
                    <a:pt x="220426" y="91077"/>
                  </a:cubicBezTo>
                  <a:cubicBezTo>
                    <a:pt x="225581" y="78189"/>
                    <a:pt x="214778" y="80008"/>
                    <a:pt x="210191" y="75801"/>
                  </a:cubicBezTo>
                  <a:cubicBezTo>
                    <a:pt x="222473" y="54080"/>
                    <a:pt x="234452" y="32170"/>
                    <a:pt x="251813" y="13900"/>
                  </a:cubicBezTo>
                  <a:cubicBezTo>
                    <a:pt x="270842" y="-6153"/>
                    <a:pt x="286004" y="-4637"/>
                    <a:pt x="300409" y="19282"/>
                  </a:cubicBezTo>
                  <a:cubicBezTo>
                    <a:pt x="319703" y="51351"/>
                    <a:pt x="327625" y="84784"/>
                    <a:pt x="311932" y="121137"/>
                  </a:cubicBezTo>
                  <a:cubicBezTo>
                    <a:pt x="303138" y="141530"/>
                    <a:pt x="296732" y="162986"/>
                    <a:pt x="286952" y="182849"/>
                  </a:cubicBezTo>
                  <a:cubicBezTo>
                    <a:pt x="278612" y="199793"/>
                    <a:pt x="281835" y="216434"/>
                    <a:pt x="282820" y="233454"/>
                  </a:cubicBezTo>
                  <a:cubicBezTo>
                    <a:pt x="283085" y="238078"/>
                    <a:pt x="287028" y="239595"/>
                    <a:pt x="289984" y="241793"/>
                  </a:cubicBezTo>
                  <a:cubicBezTo>
                    <a:pt x="323456" y="266963"/>
                    <a:pt x="332515" y="296075"/>
                    <a:pt x="318604" y="335877"/>
                  </a:cubicBezTo>
                  <a:cubicBezTo>
                    <a:pt x="306019" y="371850"/>
                    <a:pt x="284071" y="402478"/>
                    <a:pt x="261706" y="432690"/>
                  </a:cubicBezTo>
                  <a:cubicBezTo>
                    <a:pt x="219175" y="490156"/>
                    <a:pt x="172967" y="544741"/>
                    <a:pt x="123992" y="596635"/>
                  </a:cubicBezTo>
                  <a:cubicBezTo>
                    <a:pt x="91430" y="631168"/>
                    <a:pt x="48748" y="648795"/>
                    <a:pt x="0" y="647998"/>
                  </a:cubicBezTo>
                  <a:close/>
                </a:path>
              </a:pathLst>
            </a:custGeom>
            <a:solidFill>
              <a:srgbClr val="C2B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2" name="Google Shape;1872;p76"/>
          <p:cNvGrpSpPr/>
          <p:nvPr/>
        </p:nvGrpSpPr>
        <p:grpSpPr>
          <a:xfrm>
            <a:off x="444112" y="1293253"/>
            <a:ext cx="1530003" cy="2401850"/>
            <a:chOff x="9629569" y="2637524"/>
            <a:chExt cx="2251871" cy="3535064"/>
          </a:xfrm>
        </p:grpSpPr>
        <p:grpSp>
          <p:nvGrpSpPr>
            <p:cNvPr id="1873" name="Google Shape;1873;p76"/>
            <p:cNvGrpSpPr/>
            <p:nvPr/>
          </p:nvGrpSpPr>
          <p:grpSpPr>
            <a:xfrm>
              <a:off x="9891848" y="4948843"/>
              <a:ext cx="1866920" cy="1214553"/>
              <a:chOff x="4182621" y="2718148"/>
              <a:chExt cx="1782937" cy="1159917"/>
            </a:xfrm>
          </p:grpSpPr>
          <p:sp>
            <p:nvSpPr>
              <p:cNvPr id="1874" name="Google Shape;1874;p76"/>
              <p:cNvSpPr/>
              <p:nvPr/>
            </p:nvSpPr>
            <p:spPr>
              <a:xfrm>
                <a:off x="4182621" y="2718148"/>
                <a:ext cx="1782937" cy="1159917"/>
              </a:xfrm>
              <a:custGeom>
                <a:rect b="b" l="l" r="r" t="t"/>
                <a:pathLst>
                  <a:path extrusionOk="0" h="1889524" w="2904433">
                    <a:moveTo>
                      <a:pt x="793734" y="0"/>
                    </a:moveTo>
                    <a:lnTo>
                      <a:pt x="7756" y="410257"/>
                    </a:lnTo>
                    <a:cubicBezTo>
                      <a:pt x="5171" y="900512"/>
                      <a:pt x="2585" y="1390767"/>
                      <a:pt x="0" y="1881022"/>
                    </a:cubicBezTo>
                    <a:lnTo>
                      <a:pt x="1944577" y="1889524"/>
                    </a:lnTo>
                    <a:lnTo>
                      <a:pt x="2873005" y="1288063"/>
                    </a:lnTo>
                    <a:lnTo>
                      <a:pt x="2904433" y="0"/>
                    </a:lnTo>
                    <a:lnTo>
                      <a:pt x="793734" y="0"/>
                    </a:lnTo>
                    <a:close/>
                  </a:path>
                </a:pathLst>
              </a:custGeom>
              <a:solidFill>
                <a:srgbClr val="C49D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76"/>
              <p:cNvSpPr/>
              <p:nvPr/>
            </p:nvSpPr>
            <p:spPr>
              <a:xfrm>
                <a:off x="4187382" y="2718148"/>
                <a:ext cx="1778175" cy="284497"/>
              </a:xfrm>
              <a:custGeom>
                <a:rect b="b" l="l" r="r" t="t"/>
                <a:pathLst>
                  <a:path extrusionOk="0" h="463450" w="2896677">
                    <a:moveTo>
                      <a:pt x="785979" y="0"/>
                    </a:moveTo>
                    <a:lnTo>
                      <a:pt x="0" y="410257"/>
                    </a:lnTo>
                    <a:lnTo>
                      <a:pt x="1929752" y="463451"/>
                    </a:lnTo>
                    <a:lnTo>
                      <a:pt x="2896677" y="0"/>
                    </a:lnTo>
                    <a:close/>
                  </a:path>
                </a:pathLst>
              </a:custGeom>
              <a:solidFill>
                <a:srgbClr val="BB8A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76"/>
              <p:cNvSpPr/>
              <p:nvPr/>
            </p:nvSpPr>
            <p:spPr>
              <a:xfrm>
                <a:off x="5367556" y="3006108"/>
                <a:ext cx="11813" cy="855996"/>
              </a:xfrm>
              <a:custGeom>
                <a:rect b="b" l="l" r="r" t="t"/>
                <a:pathLst>
                  <a:path extrusionOk="0" h="1098554" w="19243">
                    <a:moveTo>
                      <a:pt x="1463" y="1096872"/>
                    </a:moveTo>
                    <a:cubicBezTo>
                      <a:pt x="951" y="1094238"/>
                      <a:pt x="439" y="1091604"/>
                      <a:pt x="0" y="1088970"/>
                    </a:cubicBezTo>
                    <a:cubicBezTo>
                      <a:pt x="658" y="742589"/>
                      <a:pt x="1244" y="396208"/>
                      <a:pt x="1902" y="49901"/>
                    </a:cubicBezTo>
                    <a:cubicBezTo>
                      <a:pt x="1902" y="33292"/>
                      <a:pt x="1902" y="16609"/>
                      <a:pt x="1902" y="0"/>
                    </a:cubicBezTo>
                    <a:cubicBezTo>
                      <a:pt x="7683" y="73"/>
                      <a:pt x="13463" y="219"/>
                      <a:pt x="19243" y="293"/>
                    </a:cubicBezTo>
                    <a:cubicBezTo>
                      <a:pt x="19243" y="366356"/>
                      <a:pt x="19243" y="732492"/>
                      <a:pt x="19243" y="1098555"/>
                    </a:cubicBezTo>
                    <a:cubicBezTo>
                      <a:pt x="13244" y="1097970"/>
                      <a:pt x="7317" y="1097458"/>
                      <a:pt x="1463" y="1096872"/>
                    </a:cubicBezTo>
                    <a:close/>
                  </a:path>
                </a:pathLst>
              </a:custGeom>
              <a:solidFill>
                <a:srgbClr val="9A642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76"/>
              <p:cNvSpPr/>
              <p:nvPr/>
            </p:nvSpPr>
            <p:spPr>
              <a:xfrm>
                <a:off x="4947179" y="2837603"/>
                <a:ext cx="166772" cy="6399"/>
              </a:xfrm>
              <a:custGeom>
                <a:rect b="b" l="l" r="r" t="t"/>
                <a:pathLst>
                  <a:path extrusionOk="0" h="10424" w="271675">
                    <a:moveTo>
                      <a:pt x="271676" y="10425"/>
                    </a:moveTo>
                    <a:cubicBezTo>
                      <a:pt x="181093" y="10425"/>
                      <a:pt x="90583" y="10425"/>
                      <a:pt x="0" y="10425"/>
                    </a:cubicBezTo>
                    <a:cubicBezTo>
                      <a:pt x="53194" y="-7062"/>
                      <a:pt x="107924" y="4132"/>
                      <a:pt x="161776" y="3181"/>
                    </a:cubicBezTo>
                    <a:cubicBezTo>
                      <a:pt x="198214" y="2523"/>
                      <a:pt x="236116" y="-6989"/>
                      <a:pt x="271676" y="10425"/>
                    </a:cubicBezTo>
                    <a:close/>
                  </a:path>
                </a:pathLst>
              </a:custGeom>
              <a:solidFill>
                <a:srgbClr val="BB8A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76"/>
              <p:cNvSpPr/>
              <p:nvPr/>
            </p:nvSpPr>
            <p:spPr>
              <a:xfrm>
                <a:off x="4434958" y="2775640"/>
                <a:ext cx="1372225" cy="359893"/>
              </a:xfrm>
              <a:custGeom>
                <a:rect b="b" l="l" r="r" t="t"/>
                <a:pathLst>
                  <a:path extrusionOk="0" h="586272" w="2235377">
                    <a:moveTo>
                      <a:pt x="206482" y="0"/>
                    </a:moveTo>
                    <a:lnTo>
                      <a:pt x="2235378" y="29999"/>
                    </a:lnTo>
                    <a:lnTo>
                      <a:pt x="2220671" y="492060"/>
                    </a:lnTo>
                    <a:cubicBezTo>
                      <a:pt x="2220671" y="492060"/>
                      <a:pt x="2191257" y="491621"/>
                      <a:pt x="2154600" y="513937"/>
                    </a:cubicBezTo>
                    <a:cubicBezTo>
                      <a:pt x="2117869" y="536254"/>
                      <a:pt x="2110991" y="596618"/>
                      <a:pt x="2076895" y="578618"/>
                    </a:cubicBezTo>
                    <a:cubicBezTo>
                      <a:pt x="2042871" y="560619"/>
                      <a:pt x="2037896" y="554546"/>
                      <a:pt x="2024798" y="572253"/>
                    </a:cubicBezTo>
                    <a:cubicBezTo>
                      <a:pt x="2011701" y="589960"/>
                      <a:pt x="1998677" y="585862"/>
                      <a:pt x="1998677" y="585862"/>
                    </a:cubicBezTo>
                    <a:lnTo>
                      <a:pt x="1988434" y="148386"/>
                    </a:lnTo>
                    <a:lnTo>
                      <a:pt x="0" y="106168"/>
                    </a:lnTo>
                    <a:lnTo>
                      <a:pt x="206482" y="0"/>
                    </a:lnTo>
                    <a:close/>
                  </a:path>
                </a:pathLst>
              </a:custGeom>
              <a:solidFill>
                <a:srgbClr val="9B6C2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9" name="Google Shape;1879;p76"/>
            <p:cNvSpPr/>
            <p:nvPr/>
          </p:nvSpPr>
          <p:spPr>
            <a:xfrm rot="-3001963">
              <a:off x="9720019" y="5671701"/>
              <a:ext cx="400647" cy="423000"/>
            </a:xfrm>
            <a:custGeom>
              <a:rect b="b" l="l" r="r" t="t"/>
              <a:pathLst>
                <a:path extrusionOk="0" h="358998" w="340027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0" name="Google Shape;1880;p76"/>
            <p:cNvGrpSpPr/>
            <p:nvPr/>
          </p:nvGrpSpPr>
          <p:grpSpPr>
            <a:xfrm>
              <a:off x="10454150" y="2637524"/>
              <a:ext cx="1427290" cy="3492533"/>
              <a:chOff x="10059343" y="1330230"/>
              <a:chExt cx="1427290" cy="3492533"/>
            </a:xfrm>
          </p:grpSpPr>
          <p:sp>
            <p:nvSpPr>
              <p:cNvPr id="1881" name="Google Shape;1881;p76"/>
              <p:cNvSpPr/>
              <p:nvPr/>
            </p:nvSpPr>
            <p:spPr>
              <a:xfrm>
                <a:off x="10417761" y="1711626"/>
                <a:ext cx="1329" cy="1139"/>
              </a:xfrm>
              <a:custGeom>
                <a:rect b="b" l="l" r="r" t="t"/>
                <a:pathLst>
                  <a:path extrusionOk="0" h="967" w="1128">
                    <a:moveTo>
                      <a:pt x="0" y="967"/>
                    </a:moveTo>
                    <a:cubicBezTo>
                      <a:pt x="363" y="927"/>
                      <a:pt x="766" y="927"/>
                      <a:pt x="1128" y="927"/>
                    </a:cubicBezTo>
                    <a:cubicBezTo>
                      <a:pt x="887" y="604"/>
                      <a:pt x="645" y="322"/>
                      <a:pt x="403" y="0"/>
                    </a:cubicBezTo>
                    <a:cubicBezTo>
                      <a:pt x="282" y="322"/>
                      <a:pt x="161" y="645"/>
                      <a:pt x="0" y="96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76"/>
              <p:cNvSpPr/>
              <p:nvPr/>
            </p:nvSpPr>
            <p:spPr>
              <a:xfrm>
                <a:off x="10517278" y="1730191"/>
                <a:ext cx="273057" cy="125347"/>
              </a:xfrm>
              <a:custGeom>
                <a:rect b="b" l="l" r="r" t="t"/>
                <a:pathLst>
                  <a:path extrusionOk="0" h="106381" w="231742">
                    <a:moveTo>
                      <a:pt x="231743" y="106382"/>
                    </a:moveTo>
                    <a:cubicBezTo>
                      <a:pt x="153448" y="73581"/>
                      <a:pt x="76119" y="38684"/>
                      <a:pt x="0" y="0"/>
                    </a:cubicBezTo>
                    <a:cubicBezTo>
                      <a:pt x="71082" y="48315"/>
                      <a:pt x="149418" y="81721"/>
                      <a:pt x="231743" y="10638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76"/>
              <p:cNvSpPr/>
              <p:nvPr/>
            </p:nvSpPr>
            <p:spPr>
              <a:xfrm>
                <a:off x="10131360" y="2859601"/>
                <a:ext cx="140019" cy="230230"/>
              </a:xfrm>
              <a:custGeom>
                <a:rect b="b" l="l" r="r" t="t"/>
                <a:pathLst>
                  <a:path extrusionOk="0" h="195395" w="118833">
                    <a:moveTo>
                      <a:pt x="89175" y="110089"/>
                    </a:moveTo>
                    <a:cubicBezTo>
                      <a:pt x="73903" y="93406"/>
                      <a:pt x="57019" y="77812"/>
                      <a:pt x="47509" y="56576"/>
                    </a:cubicBezTo>
                    <a:cubicBezTo>
                      <a:pt x="43520" y="55367"/>
                      <a:pt x="40498" y="52385"/>
                      <a:pt x="37798" y="49161"/>
                    </a:cubicBezTo>
                    <a:cubicBezTo>
                      <a:pt x="23694" y="32197"/>
                      <a:pt x="9953" y="14990"/>
                      <a:pt x="0" y="0"/>
                    </a:cubicBezTo>
                    <a:cubicBezTo>
                      <a:pt x="19221" y="30907"/>
                      <a:pt x="43117" y="66005"/>
                      <a:pt x="65844" y="101828"/>
                    </a:cubicBezTo>
                    <a:cubicBezTo>
                      <a:pt x="76684" y="118954"/>
                      <a:pt x="86556" y="136564"/>
                      <a:pt x="96630" y="154133"/>
                    </a:cubicBezTo>
                    <a:cubicBezTo>
                      <a:pt x="103924" y="166866"/>
                      <a:pt x="108195" y="180768"/>
                      <a:pt x="109485" y="195396"/>
                    </a:cubicBezTo>
                    <a:cubicBezTo>
                      <a:pt x="112587" y="176215"/>
                      <a:pt x="115730" y="157074"/>
                      <a:pt x="118833" y="137893"/>
                    </a:cubicBezTo>
                    <a:cubicBezTo>
                      <a:pt x="103037" y="135234"/>
                      <a:pt x="98282" y="120082"/>
                      <a:pt x="89175" y="110089"/>
                    </a:cubicBezTo>
                    <a:close/>
                  </a:path>
                </a:pathLst>
              </a:custGeom>
              <a:solidFill>
                <a:srgbClr val="FBF8F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76"/>
              <p:cNvSpPr/>
              <p:nvPr/>
            </p:nvSpPr>
            <p:spPr>
              <a:xfrm>
                <a:off x="10059343" y="1330230"/>
                <a:ext cx="1427290" cy="1780920"/>
              </a:xfrm>
              <a:custGeom>
                <a:rect b="b" l="l" r="r" t="t"/>
                <a:pathLst>
                  <a:path extrusionOk="0" h="1511457" w="1211333">
                    <a:moveTo>
                      <a:pt x="1202991" y="1135898"/>
                    </a:moveTo>
                    <a:cubicBezTo>
                      <a:pt x="1179982" y="1017750"/>
                      <a:pt x="1131546" y="906412"/>
                      <a:pt x="1110431" y="787780"/>
                    </a:cubicBezTo>
                    <a:cubicBezTo>
                      <a:pt x="1110431" y="787780"/>
                      <a:pt x="1110431" y="787780"/>
                      <a:pt x="1110431" y="787780"/>
                    </a:cubicBezTo>
                    <a:cubicBezTo>
                      <a:pt x="1105313" y="751191"/>
                      <a:pt x="1098382" y="715045"/>
                      <a:pt x="1084843" y="680471"/>
                    </a:cubicBezTo>
                    <a:cubicBezTo>
                      <a:pt x="1084843" y="680471"/>
                      <a:pt x="1084843" y="680471"/>
                      <a:pt x="1084843" y="680471"/>
                    </a:cubicBezTo>
                    <a:cubicBezTo>
                      <a:pt x="1097012" y="646502"/>
                      <a:pt x="1102170" y="613459"/>
                      <a:pt x="1071586" y="585534"/>
                    </a:cubicBezTo>
                    <a:cubicBezTo>
                      <a:pt x="1065299" y="579771"/>
                      <a:pt x="1068845" y="571833"/>
                      <a:pt x="1066266" y="565305"/>
                    </a:cubicBezTo>
                    <a:cubicBezTo>
                      <a:pt x="1071424" y="481126"/>
                      <a:pt x="1070618" y="397311"/>
                      <a:pt x="1049544" y="314865"/>
                    </a:cubicBezTo>
                    <a:cubicBezTo>
                      <a:pt x="1016259" y="184668"/>
                      <a:pt x="946506" y="84049"/>
                      <a:pt x="816753" y="34766"/>
                    </a:cubicBezTo>
                    <a:cubicBezTo>
                      <a:pt x="716174" y="-3475"/>
                      <a:pt x="612129" y="-8350"/>
                      <a:pt x="506956" y="11274"/>
                    </a:cubicBezTo>
                    <a:cubicBezTo>
                      <a:pt x="397593" y="31704"/>
                      <a:pt x="308095" y="83928"/>
                      <a:pt x="246523" y="179147"/>
                    </a:cubicBezTo>
                    <a:cubicBezTo>
                      <a:pt x="243097" y="184466"/>
                      <a:pt x="238101" y="189020"/>
                      <a:pt x="233104" y="193009"/>
                    </a:cubicBezTo>
                    <a:cubicBezTo>
                      <a:pt x="205985" y="214729"/>
                      <a:pt x="185313" y="241647"/>
                      <a:pt x="171370" y="273158"/>
                    </a:cubicBezTo>
                    <a:cubicBezTo>
                      <a:pt x="126360" y="374906"/>
                      <a:pt x="127730" y="481449"/>
                      <a:pt x="140463" y="588959"/>
                    </a:cubicBezTo>
                    <a:cubicBezTo>
                      <a:pt x="142317" y="604473"/>
                      <a:pt x="148684" y="591296"/>
                      <a:pt x="153036" y="590248"/>
                    </a:cubicBezTo>
                    <a:cubicBezTo>
                      <a:pt x="153036" y="590248"/>
                      <a:pt x="153036" y="590248"/>
                      <a:pt x="153036" y="590248"/>
                    </a:cubicBezTo>
                    <a:cubicBezTo>
                      <a:pt x="155333" y="652748"/>
                      <a:pt x="165044" y="714199"/>
                      <a:pt x="179148" y="775046"/>
                    </a:cubicBezTo>
                    <a:cubicBezTo>
                      <a:pt x="169960" y="784677"/>
                      <a:pt x="175601" y="797048"/>
                      <a:pt x="173748" y="807968"/>
                    </a:cubicBezTo>
                    <a:cubicBezTo>
                      <a:pt x="167300" y="845968"/>
                      <a:pt x="151343" y="880743"/>
                      <a:pt x="139738" y="916929"/>
                    </a:cubicBezTo>
                    <a:cubicBezTo>
                      <a:pt x="119106" y="970160"/>
                      <a:pt x="87595" y="1016380"/>
                      <a:pt x="49354" y="1058368"/>
                    </a:cubicBezTo>
                    <a:cubicBezTo>
                      <a:pt x="45002" y="1063123"/>
                      <a:pt x="41899" y="1069047"/>
                      <a:pt x="38111" y="1074366"/>
                    </a:cubicBezTo>
                    <a:cubicBezTo>
                      <a:pt x="-8632" y="1139807"/>
                      <a:pt x="-11534" y="1207666"/>
                      <a:pt x="24773" y="1278909"/>
                    </a:cubicBezTo>
                    <a:cubicBezTo>
                      <a:pt x="48266" y="1324967"/>
                      <a:pt x="78407" y="1366432"/>
                      <a:pt x="108589" y="1408018"/>
                    </a:cubicBezTo>
                    <a:cubicBezTo>
                      <a:pt x="131920" y="1440214"/>
                      <a:pt x="155735" y="1472169"/>
                      <a:pt x="166374" y="1511458"/>
                    </a:cubicBezTo>
                    <a:cubicBezTo>
                      <a:pt x="170444" y="1508274"/>
                      <a:pt x="170967" y="1503761"/>
                      <a:pt x="170927" y="1499087"/>
                    </a:cubicBezTo>
                    <a:cubicBezTo>
                      <a:pt x="170846" y="1497153"/>
                      <a:pt x="170726" y="1495259"/>
                      <a:pt x="170564" y="1493365"/>
                    </a:cubicBezTo>
                    <a:cubicBezTo>
                      <a:pt x="170323" y="1494816"/>
                      <a:pt x="170081" y="1496306"/>
                      <a:pt x="169839" y="1497757"/>
                    </a:cubicBezTo>
                    <a:cubicBezTo>
                      <a:pt x="151384" y="1440658"/>
                      <a:pt x="115560" y="1393269"/>
                      <a:pt x="83767" y="1343625"/>
                    </a:cubicBezTo>
                    <a:cubicBezTo>
                      <a:pt x="67245" y="1317835"/>
                      <a:pt x="51369" y="1291643"/>
                      <a:pt x="40086" y="1262992"/>
                    </a:cubicBezTo>
                    <a:cubicBezTo>
                      <a:pt x="64022" y="1293577"/>
                      <a:pt x="86063" y="1325370"/>
                      <a:pt x="112457" y="1353779"/>
                    </a:cubicBezTo>
                    <a:cubicBezTo>
                      <a:pt x="133210" y="1382309"/>
                      <a:pt x="156501" y="1408662"/>
                      <a:pt x="180115" y="1434774"/>
                    </a:cubicBezTo>
                    <a:cubicBezTo>
                      <a:pt x="180074" y="1435137"/>
                      <a:pt x="179994" y="1435500"/>
                      <a:pt x="179953" y="1435862"/>
                    </a:cubicBezTo>
                    <a:cubicBezTo>
                      <a:pt x="180356" y="1435943"/>
                      <a:pt x="180759" y="1436024"/>
                      <a:pt x="181203" y="1436104"/>
                    </a:cubicBezTo>
                    <a:cubicBezTo>
                      <a:pt x="188577" y="1417689"/>
                      <a:pt x="192123" y="1397903"/>
                      <a:pt x="212754" y="1386741"/>
                    </a:cubicBezTo>
                    <a:cubicBezTo>
                      <a:pt x="274972" y="1353175"/>
                      <a:pt x="336746" y="1318641"/>
                      <a:pt x="397996" y="1283342"/>
                    </a:cubicBezTo>
                    <a:cubicBezTo>
                      <a:pt x="415726" y="1273106"/>
                      <a:pt x="429709" y="1268190"/>
                      <a:pt x="440669" y="1290434"/>
                    </a:cubicBezTo>
                    <a:cubicBezTo>
                      <a:pt x="480361" y="1350676"/>
                      <a:pt x="520335" y="1410798"/>
                      <a:pt x="559583" y="1471323"/>
                    </a:cubicBezTo>
                    <a:cubicBezTo>
                      <a:pt x="566756" y="1482364"/>
                      <a:pt x="569657" y="1479020"/>
                      <a:pt x="575822" y="1470799"/>
                    </a:cubicBezTo>
                    <a:cubicBezTo>
                      <a:pt x="625790" y="1404391"/>
                      <a:pt x="676119" y="1338305"/>
                      <a:pt x="726369" y="1272139"/>
                    </a:cubicBezTo>
                    <a:cubicBezTo>
                      <a:pt x="726369" y="1272139"/>
                      <a:pt x="726369" y="1272139"/>
                      <a:pt x="726369" y="1272139"/>
                    </a:cubicBezTo>
                    <a:cubicBezTo>
                      <a:pt x="735153" y="1259285"/>
                      <a:pt x="744945" y="1256263"/>
                      <a:pt x="761104" y="1261702"/>
                    </a:cubicBezTo>
                    <a:cubicBezTo>
                      <a:pt x="860232" y="1295068"/>
                      <a:pt x="959562" y="1327587"/>
                      <a:pt x="1048415" y="1384888"/>
                    </a:cubicBezTo>
                    <a:cubicBezTo>
                      <a:pt x="1048294" y="1384565"/>
                      <a:pt x="1048133" y="1384324"/>
                      <a:pt x="1048012" y="1384001"/>
                    </a:cubicBezTo>
                    <a:cubicBezTo>
                      <a:pt x="1067677" y="1331979"/>
                      <a:pt x="1079081" y="1277700"/>
                      <a:pt x="1093225" y="1224026"/>
                    </a:cubicBezTo>
                    <a:cubicBezTo>
                      <a:pt x="1092177" y="1224509"/>
                      <a:pt x="1092539" y="1224066"/>
                      <a:pt x="1093225" y="1223985"/>
                    </a:cubicBezTo>
                    <a:cubicBezTo>
                      <a:pt x="1093748" y="1222011"/>
                      <a:pt x="1094232" y="1220036"/>
                      <a:pt x="1094756" y="1218102"/>
                    </a:cubicBezTo>
                    <a:cubicBezTo>
                      <a:pt x="1093104" y="1278063"/>
                      <a:pt x="1086173" y="1336976"/>
                      <a:pt x="1061431" y="1392584"/>
                    </a:cubicBezTo>
                    <a:cubicBezTo>
                      <a:pt x="1057200" y="1392262"/>
                      <a:pt x="1053372" y="1391255"/>
                      <a:pt x="1050712" y="1388474"/>
                    </a:cubicBezTo>
                    <a:cubicBezTo>
                      <a:pt x="1053372" y="1392262"/>
                      <a:pt x="1057643" y="1393551"/>
                      <a:pt x="1062519" y="1393914"/>
                    </a:cubicBezTo>
                    <a:cubicBezTo>
                      <a:pt x="1062519" y="1393914"/>
                      <a:pt x="1062519" y="1393914"/>
                      <a:pt x="1062519" y="1393914"/>
                    </a:cubicBezTo>
                    <a:cubicBezTo>
                      <a:pt x="1076542" y="1407171"/>
                      <a:pt x="1088510" y="1421960"/>
                      <a:pt x="1096126" y="1439892"/>
                    </a:cubicBezTo>
                    <a:cubicBezTo>
                      <a:pt x="1104669" y="1423975"/>
                      <a:pt x="1112970" y="1407937"/>
                      <a:pt x="1121835" y="1392222"/>
                    </a:cubicBezTo>
                    <a:cubicBezTo>
                      <a:pt x="1158383" y="1327466"/>
                      <a:pt x="1173051" y="1258277"/>
                      <a:pt x="1169545" y="1183810"/>
                    </a:cubicBezTo>
                    <a:cubicBezTo>
                      <a:pt x="1167410" y="1138638"/>
                      <a:pt x="1161003" y="1094030"/>
                      <a:pt x="1157819" y="1049060"/>
                    </a:cubicBezTo>
                    <a:cubicBezTo>
                      <a:pt x="1158988" y="1049020"/>
                      <a:pt x="1160197" y="1048859"/>
                      <a:pt x="1161285" y="1049100"/>
                    </a:cubicBezTo>
                    <a:cubicBezTo>
                      <a:pt x="1161688" y="1049181"/>
                      <a:pt x="1161889" y="1050269"/>
                      <a:pt x="1162091" y="1050954"/>
                    </a:cubicBezTo>
                    <a:cubicBezTo>
                      <a:pt x="1210567" y="1190701"/>
                      <a:pt x="1200775" y="1325894"/>
                      <a:pt x="1130136" y="1456212"/>
                    </a:cubicBezTo>
                    <a:cubicBezTo>
                      <a:pt x="1126066" y="1463747"/>
                      <a:pt x="1119135" y="1470557"/>
                      <a:pt x="1131304" y="1477327"/>
                    </a:cubicBezTo>
                    <a:cubicBezTo>
                      <a:pt x="1142869" y="1483734"/>
                      <a:pt x="1143474" y="1472572"/>
                      <a:pt x="1146013" y="1467616"/>
                    </a:cubicBezTo>
                    <a:cubicBezTo>
                      <a:pt x="1199727" y="1363007"/>
                      <a:pt x="1225960" y="1253885"/>
                      <a:pt x="1202991" y="1135898"/>
                    </a:cubicBezTo>
                    <a:close/>
                    <a:moveTo>
                      <a:pt x="24975" y="1222817"/>
                    </a:moveTo>
                    <a:cubicBezTo>
                      <a:pt x="6358" y="1175509"/>
                      <a:pt x="19656" y="1133118"/>
                      <a:pt x="46332" y="1093144"/>
                    </a:cubicBezTo>
                    <a:cubicBezTo>
                      <a:pt x="28319" y="1134770"/>
                      <a:pt x="17600" y="1177323"/>
                      <a:pt x="24975" y="1222817"/>
                    </a:cubicBezTo>
                    <a:close/>
                    <a:moveTo>
                      <a:pt x="304186" y="324657"/>
                    </a:moveTo>
                    <a:cubicBezTo>
                      <a:pt x="304307" y="324334"/>
                      <a:pt x="304468" y="324012"/>
                      <a:pt x="304589" y="323690"/>
                    </a:cubicBezTo>
                    <a:cubicBezTo>
                      <a:pt x="304831" y="324012"/>
                      <a:pt x="305073" y="324294"/>
                      <a:pt x="305315" y="324616"/>
                    </a:cubicBezTo>
                    <a:cubicBezTo>
                      <a:pt x="304952" y="324616"/>
                      <a:pt x="304589" y="324616"/>
                      <a:pt x="304186" y="324657"/>
                    </a:cubicBezTo>
                    <a:close/>
                    <a:moveTo>
                      <a:pt x="388647" y="339445"/>
                    </a:moveTo>
                    <a:cubicBezTo>
                      <a:pt x="464766" y="378130"/>
                      <a:pt x="542095" y="413026"/>
                      <a:pt x="620390" y="445827"/>
                    </a:cubicBezTo>
                    <a:cubicBezTo>
                      <a:pt x="538065" y="421166"/>
                      <a:pt x="459729" y="387760"/>
                      <a:pt x="388647" y="339445"/>
                    </a:cubicBezTo>
                    <a:close/>
                  </a:path>
                </a:pathLst>
              </a:custGeom>
              <a:solidFill>
                <a:srgbClr val="90622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76"/>
              <p:cNvSpPr/>
              <p:nvPr/>
            </p:nvSpPr>
            <p:spPr>
              <a:xfrm>
                <a:off x="10104128" y="2806142"/>
                <a:ext cx="1279877" cy="1807805"/>
              </a:xfrm>
              <a:custGeom>
                <a:rect b="b" l="l" r="r" t="t"/>
                <a:pathLst>
                  <a:path extrusionOk="0" h="1807805" w="1279877">
                    <a:moveTo>
                      <a:pt x="828638" y="507"/>
                    </a:moveTo>
                    <a:cubicBezTo>
                      <a:pt x="836294" y="-858"/>
                      <a:pt x="844722" y="685"/>
                      <a:pt x="853482" y="3321"/>
                    </a:cubicBezTo>
                    <a:cubicBezTo>
                      <a:pt x="928453" y="26015"/>
                      <a:pt x="1001429" y="54124"/>
                      <a:pt x="1073457" y="84843"/>
                    </a:cubicBezTo>
                    <a:cubicBezTo>
                      <a:pt x="1114243" y="102222"/>
                      <a:pt x="1153699" y="121926"/>
                      <a:pt x="1189736" y="147992"/>
                    </a:cubicBezTo>
                    <a:cubicBezTo>
                      <a:pt x="1195576" y="152455"/>
                      <a:pt x="1201606" y="156776"/>
                      <a:pt x="1207731" y="160859"/>
                    </a:cubicBezTo>
                    <a:cubicBezTo>
                      <a:pt x="1224682" y="177382"/>
                      <a:pt x="1245809" y="191294"/>
                      <a:pt x="1245526" y="219070"/>
                    </a:cubicBezTo>
                    <a:cubicBezTo>
                      <a:pt x="1288875" y="359991"/>
                      <a:pt x="1283557" y="504140"/>
                      <a:pt x="1270690" y="648053"/>
                    </a:cubicBezTo>
                    <a:cubicBezTo>
                      <a:pt x="1256872" y="802933"/>
                      <a:pt x="1229335" y="955676"/>
                      <a:pt x="1187220" y="1105571"/>
                    </a:cubicBezTo>
                    <a:cubicBezTo>
                      <a:pt x="1186793" y="1114207"/>
                      <a:pt x="1186367" y="1122843"/>
                      <a:pt x="1185940" y="1131479"/>
                    </a:cubicBezTo>
                    <a:lnTo>
                      <a:pt x="1182182" y="1130132"/>
                    </a:lnTo>
                    <a:lnTo>
                      <a:pt x="744594" y="1782807"/>
                    </a:lnTo>
                    <a:lnTo>
                      <a:pt x="737441" y="1792609"/>
                    </a:lnTo>
                    <a:cubicBezTo>
                      <a:pt x="729511" y="1803244"/>
                      <a:pt x="721012" y="1812503"/>
                      <a:pt x="705913" y="1805191"/>
                    </a:cubicBezTo>
                    <a:cubicBezTo>
                      <a:pt x="646278" y="1776086"/>
                      <a:pt x="587118" y="1746079"/>
                      <a:pt x="527910" y="1716214"/>
                    </a:cubicBezTo>
                    <a:cubicBezTo>
                      <a:pt x="516895" y="1710658"/>
                      <a:pt x="503174" y="1706385"/>
                      <a:pt x="505452" y="1689293"/>
                    </a:cubicBezTo>
                    <a:cubicBezTo>
                      <a:pt x="506734" y="1680936"/>
                      <a:pt x="515613" y="1675713"/>
                      <a:pt x="515044" y="1663700"/>
                    </a:cubicBezTo>
                    <a:lnTo>
                      <a:pt x="513405" y="1663688"/>
                    </a:lnTo>
                    <a:lnTo>
                      <a:pt x="868673" y="1130132"/>
                    </a:lnTo>
                    <a:lnTo>
                      <a:pt x="920924" y="877584"/>
                    </a:lnTo>
                    <a:lnTo>
                      <a:pt x="58776" y="851458"/>
                    </a:lnTo>
                    <a:lnTo>
                      <a:pt x="0" y="857812"/>
                    </a:lnTo>
                    <a:cubicBezTo>
                      <a:pt x="199" y="853953"/>
                      <a:pt x="397" y="850094"/>
                      <a:pt x="596" y="846235"/>
                    </a:cubicBezTo>
                    <a:cubicBezTo>
                      <a:pt x="44515" y="675164"/>
                      <a:pt x="92898" y="505280"/>
                      <a:pt x="142515" y="335776"/>
                    </a:cubicBezTo>
                    <a:cubicBezTo>
                      <a:pt x="145601" y="325188"/>
                      <a:pt x="147547" y="314268"/>
                      <a:pt x="150016" y="303537"/>
                    </a:cubicBezTo>
                    <a:cubicBezTo>
                      <a:pt x="153815" y="297175"/>
                      <a:pt x="148877" y="290670"/>
                      <a:pt x="150207" y="284260"/>
                    </a:cubicBezTo>
                    <a:cubicBezTo>
                      <a:pt x="153293" y="261945"/>
                      <a:pt x="154907" y="239391"/>
                      <a:pt x="160461" y="217455"/>
                    </a:cubicBezTo>
                    <a:cubicBezTo>
                      <a:pt x="167963" y="180896"/>
                      <a:pt x="188856" y="156919"/>
                      <a:pt x="222471" y="139018"/>
                    </a:cubicBezTo>
                    <a:cubicBezTo>
                      <a:pt x="291412" y="102269"/>
                      <a:pt x="358929" y="62860"/>
                      <a:pt x="427633" y="25636"/>
                    </a:cubicBezTo>
                    <a:cubicBezTo>
                      <a:pt x="453984" y="11345"/>
                      <a:pt x="456738" y="12912"/>
                      <a:pt x="475635" y="37601"/>
                    </a:cubicBezTo>
                    <a:cubicBezTo>
                      <a:pt x="518794" y="105261"/>
                      <a:pt x="565040" y="170878"/>
                      <a:pt x="608342" y="238442"/>
                    </a:cubicBezTo>
                    <a:cubicBezTo>
                      <a:pt x="619310" y="255488"/>
                      <a:pt x="626052" y="254110"/>
                      <a:pt x="637400" y="238964"/>
                    </a:cubicBezTo>
                    <a:cubicBezTo>
                      <a:pt x="693617" y="163803"/>
                      <a:pt x="750687" y="89212"/>
                      <a:pt x="808424" y="15143"/>
                    </a:cubicBezTo>
                    <a:cubicBezTo>
                      <a:pt x="814098" y="6146"/>
                      <a:pt x="820982" y="1872"/>
                      <a:pt x="828638" y="5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76"/>
              <p:cNvSpPr/>
              <p:nvPr/>
            </p:nvSpPr>
            <p:spPr>
              <a:xfrm>
                <a:off x="10236846" y="1711055"/>
                <a:ext cx="1110654" cy="904995"/>
              </a:xfrm>
              <a:custGeom>
                <a:rect b="b" l="l" r="r" t="t"/>
                <a:pathLst>
                  <a:path extrusionOk="0" h="768064" w="942606">
                    <a:moveTo>
                      <a:pt x="27454" y="450512"/>
                    </a:moveTo>
                    <a:cubicBezTo>
                      <a:pt x="13351" y="389665"/>
                      <a:pt x="3680" y="328213"/>
                      <a:pt x="1343" y="265714"/>
                    </a:cubicBezTo>
                    <a:cubicBezTo>
                      <a:pt x="-2768" y="257252"/>
                      <a:pt x="3478" y="252013"/>
                      <a:pt x="7750" y="246573"/>
                    </a:cubicBezTo>
                    <a:cubicBezTo>
                      <a:pt x="61666" y="177506"/>
                      <a:pt x="100874" y="99976"/>
                      <a:pt x="137423" y="20955"/>
                    </a:cubicBezTo>
                    <a:cubicBezTo>
                      <a:pt x="149592" y="-5318"/>
                      <a:pt x="152977" y="-6325"/>
                      <a:pt x="172803" y="14790"/>
                    </a:cubicBezTo>
                    <a:cubicBezTo>
                      <a:pt x="240903" y="87283"/>
                      <a:pt x="328708" y="123670"/>
                      <a:pt x="421712" y="149862"/>
                    </a:cubicBezTo>
                    <a:cubicBezTo>
                      <a:pt x="508429" y="174282"/>
                      <a:pt x="597403" y="186129"/>
                      <a:pt x="686739" y="196243"/>
                    </a:cubicBezTo>
                    <a:cubicBezTo>
                      <a:pt x="733684" y="201562"/>
                      <a:pt x="777164" y="221831"/>
                      <a:pt x="822779" y="233275"/>
                    </a:cubicBezTo>
                    <a:cubicBezTo>
                      <a:pt x="835593" y="236499"/>
                      <a:pt x="848085" y="239642"/>
                      <a:pt x="861221" y="236499"/>
                    </a:cubicBezTo>
                    <a:cubicBezTo>
                      <a:pt x="879475" y="232187"/>
                      <a:pt x="896158" y="246493"/>
                      <a:pt x="914493" y="240771"/>
                    </a:cubicBezTo>
                    <a:cubicBezTo>
                      <a:pt x="917112" y="247298"/>
                      <a:pt x="913526" y="255237"/>
                      <a:pt x="919812" y="260999"/>
                    </a:cubicBezTo>
                    <a:cubicBezTo>
                      <a:pt x="950356" y="288924"/>
                      <a:pt x="945239" y="321967"/>
                      <a:pt x="933069" y="355937"/>
                    </a:cubicBezTo>
                    <a:cubicBezTo>
                      <a:pt x="933875" y="379752"/>
                      <a:pt x="916387" y="394621"/>
                      <a:pt x="900309" y="403244"/>
                    </a:cubicBezTo>
                    <a:cubicBezTo>
                      <a:pt x="862068" y="423755"/>
                      <a:pt x="843773" y="457443"/>
                      <a:pt x="823867" y="493185"/>
                    </a:cubicBezTo>
                    <a:cubicBezTo>
                      <a:pt x="771804" y="586632"/>
                      <a:pt x="691897" y="651227"/>
                      <a:pt x="597927" y="699622"/>
                    </a:cubicBezTo>
                    <a:cubicBezTo>
                      <a:pt x="590190" y="703612"/>
                      <a:pt x="582493" y="707601"/>
                      <a:pt x="574877" y="711792"/>
                    </a:cubicBezTo>
                    <a:cubicBezTo>
                      <a:pt x="527287" y="735123"/>
                      <a:pt x="477683" y="752692"/>
                      <a:pt x="426225" y="765305"/>
                    </a:cubicBezTo>
                    <a:cubicBezTo>
                      <a:pt x="410308" y="769214"/>
                      <a:pt x="394834" y="769133"/>
                      <a:pt x="379280" y="764016"/>
                    </a:cubicBezTo>
                    <a:cubicBezTo>
                      <a:pt x="352523" y="755231"/>
                      <a:pt x="324920" y="748985"/>
                      <a:pt x="298970" y="737743"/>
                    </a:cubicBezTo>
                    <a:cubicBezTo>
                      <a:pt x="197947" y="698776"/>
                      <a:pt x="114051" y="638936"/>
                      <a:pt x="61787" y="541299"/>
                    </a:cubicBezTo>
                    <a:cubicBezTo>
                      <a:pt x="46515" y="512648"/>
                      <a:pt x="31363" y="483635"/>
                      <a:pt x="27454" y="450512"/>
                    </a:cubicBezTo>
                    <a:close/>
                  </a:path>
                </a:pathLst>
              </a:custGeom>
              <a:solidFill>
                <a:srgbClr val="FDCCA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76"/>
              <p:cNvSpPr/>
              <p:nvPr/>
            </p:nvSpPr>
            <p:spPr>
              <a:xfrm>
                <a:off x="10385986" y="4496743"/>
                <a:ext cx="424386" cy="326020"/>
              </a:xfrm>
              <a:custGeom>
                <a:rect b="b" l="l" r="r" t="t"/>
                <a:pathLst>
                  <a:path extrusionOk="0" h="276691" w="360174">
                    <a:moveTo>
                      <a:pt x="360175" y="92859"/>
                    </a:moveTo>
                    <a:cubicBezTo>
                      <a:pt x="359570" y="121792"/>
                      <a:pt x="349456" y="147460"/>
                      <a:pt x="333176" y="170993"/>
                    </a:cubicBezTo>
                    <a:cubicBezTo>
                      <a:pt x="319234" y="186789"/>
                      <a:pt x="304687" y="202424"/>
                      <a:pt x="285103" y="210846"/>
                    </a:cubicBezTo>
                    <a:cubicBezTo>
                      <a:pt x="262497" y="220598"/>
                      <a:pt x="247023" y="235588"/>
                      <a:pt x="240818" y="259605"/>
                    </a:cubicBezTo>
                    <a:cubicBezTo>
                      <a:pt x="237634" y="272016"/>
                      <a:pt x="230099" y="277133"/>
                      <a:pt x="217043" y="275521"/>
                    </a:cubicBezTo>
                    <a:cubicBezTo>
                      <a:pt x="208500" y="274474"/>
                      <a:pt x="199595" y="274756"/>
                      <a:pt x="190971" y="275723"/>
                    </a:cubicBezTo>
                    <a:cubicBezTo>
                      <a:pt x="171105" y="277899"/>
                      <a:pt x="155511" y="276207"/>
                      <a:pt x="164900" y="244775"/>
                    </a:cubicBezTo>
                    <a:cubicBezTo>
                      <a:pt x="153577" y="256099"/>
                      <a:pt x="159984" y="272459"/>
                      <a:pt x="146968" y="274957"/>
                    </a:cubicBezTo>
                    <a:cubicBezTo>
                      <a:pt x="136451" y="276972"/>
                      <a:pt x="125289" y="275521"/>
                      <a:pt x="114409" y="275521"/>
                    </a:cubicBezTo>
                    <a:cubicBezTo>
                      <a:pt x="65086" y="275562"/>
                      <a:pt x="65086" y="275562"/>
                      <a:pt x="66376" y="226562"/>
                    </a:cubicBezTo>
                    <a:cubicBezTo>
                      <a:pt x="66416" y="224748"/>
                      <a:pt x="65771" y="222895"/>
                      <a:pt x="65086" y="218946"/>
                    </a:cubicBezTo>
                    <a:cubicBezTo>
                      <a:pt x="52715" y="236112"/>
                      <a:pt x="40747" y="251142"/>
                      <a:pt x="30552" y="267301"/>
                    </a:cubicBezTo>
                    <a:cubicBezTo>
                      <a:pt x="23340" y="278745"/>
                      <a:pt x="11895" y="277617"/>
                      <a:pt x="3796" y="274836"/>
                    </a:cubicBezTo>
                    <a:cubicBezTo>
                      <a:pt x="-3739" y="272217"/>
                      <a:pt x="1942" y="262224"/>
                      <a:pt x="3876" y="255655"/>
                    </a:cubicBezTo>
                    <a:cubicBezTo>
                      <a:pt x="20599" y="198636"/>
                      <a:pt x="42883" y="143793"/>
                      <a:pt x="69156" y="90522"/>
                    </a:cubicBezTo>
                    <a:cubicBezTo>
                      <a:pt x="80600" y="67352"/>
                      <a:pt x="97686" y="48816"/>
                      <a:pt x="117068" y="32213"/>
                    </a:cubicBezTo>
                    <a:cubicBezTo>
                      <a:pt x="137297" y="10413"/>
                      <a:pt x="160991" y="-3126"/>
                      <a:pt x="191938" y="621"/>
                    </a:cubicBezTo>
                    <a:cubicBezTo>
                      <a:pt x="190246" y="11219"/>
                      <a:pt x="199796" y="11300"/>
                      <a:pt x="205438" y="14201"/>
                    </a:cubicBezTo>
                    <a:cubicBezTo>
                      <a:pt x="256976" y="40595"/>
                      <a:pt x="308596" y="66707"/>
                      <a:pt x="360175" y="92859"/>
                    </a:cubicBezTo>
                    <a:close/>
                  </a:path>
                </a:pathLst>
              </a:custGeom>
              <a:solidFill>
                <a:srgbClr val="FDC79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76"/>
              <p:cNvSpPr/>
              <p:nvPr/>
            </p:nvSpPr>
            <p:spPr>
              <a:xfrm>
                <a:off x="10577341" y="2729362"/>
                <a:ext cx="336634" cy="341217"/>
              </a:xfrm>
              <a:custGeom>
                <a:rect b="b" l="l" r="r" t="t"/>
                <a:pathLst>
                  <a:path extrusionOk="0" h="289589" w="285699">
                    <a:moveTo>
                      <a:pt x="0" y="101667"/>
                    </a:moveTo>
                    <a:cubicBezTo>
                      <a:pt x="9147" y="78739"/>
                      <a:pt x="10276" y="54319"/>
                      <a:pt x="13781" y="30303"/>
                    </a:cubicBezTo>
                    <a:cubicBezTo>
                      <a:pt x="32600" y="45414"/>
                      <a:pt x="55649" y="43883"/>
                      <a:pt x="77328" y="44890"/>
                    </a:cubicBezTo>
                    <a:cubicBezTo>
                      <a:pt x="128666" y="47227"/>
                      <a:pt x="180043" y="45132"/>
                      <a:pt x="231259" y="40457"/>
                    </a:cubicBezTo>
                    <a:cubicBezTo>
                      <a:pt x="248748" y="38846"/>
                      <a:pt x="264907" y="35904"/>
                      <a:pt x="264222" y="12331"/>
                    </a:cubicBezTo>
                    <a:cubicBezTo>
                      <a:pt x="264060" y="7173"/>
                      <a:pt x="265028" y="202"/>
                      <a:pt x="273288" y="0"/>
                    </a:cubicBezTo>
                    <a:cubicBezTo>
                      <a:pt x="274134" y="28288"/>
                      <a:pt x="278809" y="56012"/>
                      <a:pt x="285700" y="83373"/>
                    </a:cubicBezTo>
                    <a:cubicBezTo>
                      <a:pt x="235450" y="149539"/>
                      <a:pt x="185120" y="215625"/>
                      <a:pt x="135153" y="282033"/>
                    </a:cubicBezTo>
                    <a:cubicBezTo>
                      <a:pt x="128988" y="290253"/>
                      <a:pt x="126087" y="293598"/>
                      <a:pt x="118914" y="282556"/>
                    </a:cubicBezTo>
                    <a:cubicBezTo>
                      <a:pt x="79665" y="222032"/>
                      <a:pt x="39692" y="161950"/>
                      <a:pt x="0" y="101667"/>
                    </a:cubicBezTo>
                    <a:close/>
                  </a:path>
                </a:pathLst>
              </a:custGeom>
              <a:solidFill>
                <a:srgbClr val="F8CEA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76"/>
              <p:cNvSpPr/>
              <p:nvPr/>
            </p:nvSpPr>
            <p:spPr>
              <a:xfrm>
                <a:off x="10587976" y="2553876"/>
                <a:ext cx="326853" cy="157702"/>
              </a:xfrm>
              <a:custGeom>
                <a:rect b="b" l="l" r="r" t="t"/>
                <a:pathLst>
                  <a:path extrusionOk="0" h="133841" w="277398">
                    <a:moveTo>
                      <a:pt x="7938" y="91150"/>
                    </a:moveTo>
                    <a:cubicBezTo>
                      <a:pt x="5279" y="69309"/>
                      <a:pt x="2660" y="47469"/>
                      <a:pt x="0" y="25628"/>
                    </a:cubicBezTo>
                    <a:cubicBezTo>
                      <a:pt x="25427" y="33365"/>
                      <a:pt x="51337" y="39853"/>
                      <a:pt x="76160" y="49202"/>
                    </a:cubicBezTo>
                    <a:cubicBezTo>
                      <a:pt x="96952" y="57019"/>
                      <a:pt x="116415" y="55447"/>
                      <a:pt x="137168" y="50088"/>
                    </a:cubicBezTo>
                    <a:cubicBezTo>
                      <a:pt x="185483" y="37677"/>
                      <a:pt x="231340" y="18576"/>
                      <a:pt x="277398" y="0"/>
                    </a:cubicBezTo>
                    <a:cubicBezTo>
                      <a:pt x="273127" y="30182"/>
                      <a:pt x="268856" y="60404"/>
                      <a:pt x="264625" y="90586"/>
                    </a:cubicBezTo>
                    <a:cubicBezTo>
                      <a:pt x="260434" y="95985"/>
                      <a:pt x="254631" y="98887"/>
                      <a:pt x="248264" y="100740"/>
                    </a:cubicBezTo>
                    <a:cubicBezTo>
                      <a:pt x="207203" y="112507"/>
                      <a:pt x="167189" y="129230"/>
                      <a:pt x="124434" y="133219"/>
                    </a:cubicBezTo>
                    <a:cubicBezTo>
                      <a:pt x="79867" y="137369"/>
                      <a:pt x="41263" y="120485"/>
                      <a:pt x="7938" y="91150"/>
                    </a:cubicBezTo>
                    <a:close/>
                  </a:path>
                </a:pathLst>
              </a:custGeom>
              <a:solidFill>
                <a:srgbClr val="ED8B2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76"/>
              <p:cNvSpPr/>
              <p:nvPr/>
            </p:nvSpPr>
            <p:spPr>
              <a:xfrm>
                <a:off x="10417507" y="2088596"/>
                <a:ext cx="138772" cy="132639"/>
              </a:xfrm>
              <a:custGeom>
                <a:rect b="b" l="l" r="r" t="t"/>
                <a:pathLst>
                  <a:path extrusionOk="0" h="112570" w="117775">
                    <a:moveTo>
                      <a:pt x="117759" y="55708"/>
                    </a:moveTo>
                    <a:cubicBezTo>
                      <a:pt x="118081" y="87623"/>
                      <a:pt x="99666" y="112929"/>
                      <a:pt x="76455" y="112566"/>
                    </a:cubicBezTo>
                    <a:cubicBezTo>
                      <a:pt x="53406" y="112204"/>
                      <a:pt x="32331" y="82505"/>
                      <a:pt x="36764" y="52243"/>
                    </a:cubicBezTo>
                    <a:cubicBezTo>
                      <a:pt x="38738" y="38784"/>
                      <a:pt x="36441" y="32981"/>
                      <a:pt x="23748" y="29879"/>
                    </a:cubicBezTo>
                    <a:cubicBezTo>
                      <a:pt x="19033" y="28750"/>
                      <a:pt x="14278" y="25809"/>
                      <a:pt x="10772" y="22424"/>
                    </a:cubicBezTo>
                    <a:cubicBezTo>
                      <a:pt x="5373" y="17266"/>
                      <a:pt x="-4701" y="10980"/>
                      <a:pt x="2512" y="3082"/>
                    </a:cubicBezTo>
                    <a:cubicBezTo>
                      <a:pt x="10813" y="-5985"/>
                      <a:pt x="13392" y="7514"/>
                      <a:pt x="18429" y="10859"/>
                    </a:cubicBezTo>
                    <a:cubicBezTo>
                      <a:pt x="30921" y="19119"/>
                      <a:pt x="41075" y="26212"/>
                      <a:pt x="55219" y="10375"/>
                    </a:cubicBezTo>
                    <a:cubicBezTo>
                      <a:pt x="69605" y="-5743"/>
                      <a:pt x="92775" y="-1109"/>
                      <a:pt x="105589" y="17024"/>
                    </a:cubicBezTo>
                    <a:cubicBezTo>
                      <a:pt x="113729" y="28589"/>
                      <a:pt x="118081" y="41444"/>
                      <a:pt x="117759" y="55708"/>
                    </a:cubicBezTo>
                    <a:close/>
                  </a:path>
                </a:pathLst>
              </a:custGeom>
              <a:solidFill>
                <a:srgbClr val="6D43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76"/>
              <p:cNvSpPr/>
              <p:nvPr/>
            </p:nvSpPr>
            <p:spPr>
              <a:xfrm>
                <a:off x="10804498" y="2083188"/>
                <a:ext cx="139068" cy="132787"/>
              </a:xfrm>
              <a:custGeom>
                <a:rect b="b" l="l" r="r" t="t"/>
                <a:pathLst>
                  <a:path extrusionOk="0" h="112696" w="118026">
                    <a:moveTo>
                      <a:pt x="38593" y="49217"/>
                    </a:moveTo>
                    <a:cubicBezTo>
                      <a:pt x="41857" y="40352"/>
                      <a:pt x="36256" y="33179"/>
                      <a:pt x="22555" y="29714"/>
                    </a:cubicBezTo>
                    <a:cubicBezTo>
                      <a:pt x="17317" y="28384"/>
                      <a:pt x="12441" y="24113"/>
                      <a:pt x="8371" y="20164"/>
                    </a:cubicBezTo>
                    <a:cubicBezTo>
                      <a:pt x="3455" y="15409"/>
                      <a:pt x="-4524" y="9405"/>
                      <a:pt x="3254" y="2353"/>
                    </a:cubicBezTo>
                    <a:cubicBezTo>
                      <a:pt x="11152" y="-4820"/>
                      <a:pt x="13529" y="6383"/>
                      <a:pt x="17962" y="9727"/>
                    </a:cubicBezTo>
                    <a:cubicBezTo>
                      <a:pt x="29889" y="18713"/>
                      <a:pt x="39560" y="27377"/>
                      <a:pt x="54430" y="11420"/>
                    </a:cubicBezTo>
                    <a:cubicBezTo>
                      <a:pt x="70830" y="-6230"/>
                      <a:pt x="94041" y="-1878"/>
                      <a:pt x="107258" y="19398"/>
                    </a:cubicBezTo>
                    <a:cubicBezTo>
                      <a:pt x="121281" y="41964"/>
                      <a:pt x="120918" y="66142"/>
                      <a:pt x="110159" y="89755"/>
                    </a:cubicBezTo>
                    <a:cubicBezTo>
                      <a:pt x="103833" y="103577"/>
                      <a:pt x="92711" y="113087"/>
                      <a:pt x="76310" y="112684"/>
                    </a:cubicBezTo>
                    <a:cubicBezTo>
                      <a:pt x="60917" y="112281"/>
                      <a:pt x="51286" y="102529"/>
                      <a:pt x="44476" y="89916"/>
                    </a:cubicBezTo>
                    <a:cubicBezTo>
                      <a:pt x="38513" y="78835"/>
                      <a:pt x="36014" y="66867"/>
                      <a:pt x="38593" y="49217"/>
                    </a:cubicBezTo>
                    <a:close/>
                  </a:path>
                </a:pathLst>
              </a:custGeom>
              <a:solidFill>
                <a:srgbClr val="6D43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76"/>
              <p:cNvSpPr/>
              <p:nvPr/>
            </p:nvSpPr>
            <p:spPr>
              <a:xfrm>
                <a:off x="10570636" y="2356313"/>
                <a:ext cx="266102" cy="64999"/>
              </a:xfrm>
              <a:custGeom>
                <a:rect b="b" l="l" r="r" t="t"/>
                <a:pathLst>
                  <a:path extrusionOk="0" h="55164" w="225839">
                    <a:moveTo>
                      <a:pt x="117794" y="55165"/>
                    </a:moveTo>
                    <a:cubicBezTo>
                      <a:pt x="80964" y="55124"/>
                      <a:pt x="46873" y="44728"/>
                      <a:pt x="14354" y="28166"/>
                    </a:cubicBezTo>
                    <a:cubicBezTo>
                      <a:pt x="5610" y="23734"/>
                      <a:pt x="-3860" y="17850"/>
                      <a:pt x="1621" y="6850"/>
                    </a:cubicBezTo>
                    <a:cubicBezTo>
                      <a:pt x="7625" y="-5199"/>
                      <a:pt x="17054" y="1893"/>
                      <a:pt x="25516" y="6044"/>
                    </a:cubicBezTo>
                    <a:cubicBezTo>
                      <a:pt x="85195" y="35178"/>
                      <a:pt x="144672" y="43197"/>
                      <a:pt x="203544" y="3827"/>
                    </a:cubicBezTo>
                    <a:cubicBezTo>
                      <a:pt x="210919" y="-1129"/>
                      <a:pt x="218615" y="-2338"/>
                      <a:pt x="223975" y="6729"/>
                    </a:cubicBezTo>
                    <a:cubicBezTo>
                      <a:pt x="228850" y="14949"/>
                      <a:pt x="223289" y="19785"/>
                      <a:pt x="217366" y="24660"/>
                    </a:cubicBezTo>
                    <a:cubicBezTo>
                      <a:pt x="196130" y="42149"/>
                      <a:pt x="154061" y="55165"/>
                      <a:pt x="117794" y="55165"/>
                    </a:cubicBezTo>
                    <a:close/>
                  </a:path>
                </a:pathLst>
              </a:custGeom>
              <a:solidFill>
                <a:srgbClr val="DF332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76"/>
              <p:cNvSpPr/>
              <p:nvPr/>
            </p:nvSpPr>
            <p:spPr>
              <a:xfrm>
                <a:off x="10593674" y="2660612"/>
                <a:ext cx="306151" cy="140116"/>
              </a:xfrm>
              <a:custGeom>
                <a:rect b="b" l="l" r="r" t="t"/>
                <a:pathLst>
                  <a:path extrusionOk="0" h="118916" w="259829">
                    <a:moveTo>
                      <a:pt x="3103" y="564"/>
                    </a:moveTo>
                    <a:cubicBezTo>
                      <a:pt x="63345" y="40256"/>
                      <a:pt x="126369" y="47388"/>
                      <a:pt x="193663" y="19302"/>
                    </a:cubicBezTo>
                    <a:cubicBezTo>
                      <a:pt x="214738" y="10517"/>
                      <a:pt x="237707" y="6286"/>
                      <a:pt x="259829" y="0"/>
                    </a:cubicBezTo>
                    <a:cubicBezTo>
                      <a:pt x="259708" y="22123"/>
                      <a:pt x="259588" y="44245"/>
                      <a:pt x="259467" y="66408"/>
                    </a:cubicBezTo>
                    <a:cubicBezTo>
                      <a:pt x="258258" y="69672"/>
                      <a:pt x="255800" y="73017"/>
                      <a:pt x="256001" y="76200"/>
                    </a:cubicBezTo>
                    <a:cubicBezTo>
                      <a:pt x="258540" y="112829"/>
                      <a:pt x="256807" y="108316"/>
                      <a:pt x="218566" y="112869"/>
                    </a:cubicBezTo>
                    <a:cubicBezTo>
                      <a:pt x="178633" y="117624"/>
                      <a:pt x="138055" y="118672"/>
                      <a:pt x="97517" y="118914"/>
                    </a:cubicBezTo>
                    <a:cubicBezTo>
                      <a:pt x="68705" y="119075"/>
                      <a:pt x="40377" y="112144"/>
                      <a:pt x="11404" y="115771"/>
                    </a:cubicBezTo>
                    <a:cubicBezTo>
                      <a:pt x="-2418" y="117503"/>
                      <a:pt x="7938" y="100740"/>
                      <a:pt x="0" y="96711"/>
                    </a:cubicBezTo>
                    <a:cubicBezTo>
                      <a:pt x="3264" y="64756"/>
                      <a:pt x="3425" y="32680"/>
                      <a:pt x="3103" y="564"/>
                    </a:cubicBezTo>
                    <a:close/>
                  </a:path>
                </a:pathLst>
              </a:custGeom>
              <a:solidFill>
                <a:srgbClr val="F6BB7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4" name="Google Shape;1894;p76"/>
          <p:cNvGrpSpPr/>
          <p:nvPr/>
        </p:nvGrpSpPr>
        <p:grpSpPr>
          <a:xfrm>
            <a:off x="4544609" y="1359533"/>
            <a:ext cx="1572458" cy="2102084"/>
            <a:chOff x="4912335" y="3886249"/>
            <a:chExt cx="1506023" cy="2013274"/>
          </a:xfrm>
        </p:grpSpPr>
        <p:grpSp>
          <p:nvGrpSpPr>
            <p:cNvPr id="1895" name="Google Shape;1895;p76"/>
            <p:cNvGrpSpPr/>
            <p:nvPr/>
          </p:nvGrpSpPr>
          <p:grpSpPr>
            <a:xfrm>
              <a:off x="4912335" y="3961162"/>
              <a:ext cx="1506023" cy="1713001"/>
              <a:chOff x="4912335" y="3961162"/>
              <a:chExt cx="1506023" cy="1713001"/>
            </a:xfrm>
          </p:grpSpPr>
          <p:sp>
            <p:nvSpPr>
              <p:cNvPr id="1896" name="Google Shape;1896;p76"/>
              <p:cNvSpPr/>
              <p:nvPr/>
            </p:nvSpPr>
            <p:spPr>
              <a:xfrm>
                <a:off x="5179844" y="3967645"/>
                <a:ext cx="971006" cy="1271314"/>
              </a:xfrm>
              <a:custGeom>
                <a:rect b="b" l="l" r="r" t="t"/>
                <a:pathLst>
                  <a:path extrusionOk="0" h="1271314" w="971006">
                    <a:moveTo>
                      <a:pt x="488429" y="0"/>
                    </a:moveTo>
                    <a:cubicBezTo>
                      <a:pt x="725386" y="0"/>
                      <a:pt x="917478" y="222422"/>
                      <a:pt x="917478" y="496794"/>
                    </a:cubicBezTo>
                    <a:cubicBezTo>
                      <a:pt x="917478" y="702573"/>
                      <a:pt x="809427" y="879130"/>
                      <a:pt x="655434" y="954548"/>
                    </a:cubicBezTo>
                    <a:lnTo>
                      <a:pt x="637122" y="961130"/>
                    </a:lnTo>
                    <a:lnTo>
                      <a:pt x="637122" y="1082028"/>
                    </a:lnTo>
                    <a:lnTo>
                      <a:pt x="674483" y="1084353"/>
                    </a:lnTo>
                    <a:cubicBezTo>
                      <a:pt x="848737" y="1099124"/>
                      <a:pt x="971006" y="1133705"/>
                      <a:pt x="971006" y="1174010"/>
                    </a:cubicBezTo>
                    <a:cubicBezTo>
                      <a:pt x="971006" y="1227750"/>
                      <a:pt x="753639" y="1271314"/>
                      <a:pt x="485503" y="1271314"/>
                    </a:cubicBezTo>
                    <a:cubicBezTo>
                      <a:pt x="217367" y="1271314"/>
                      <a:pt x="0" y="1227750"/>
                      <a:pt x="0" y="1174010"/>
                    </a:cubicBezTo>
                    <a:cubicBezTo>
                      <a:pt x="0" y="1133705"/>
                      <a:pt x="122269" y="1099124"/>
                      <a:pt x="296524" y="1084353"/>
                    </a:cubicBezTo>
                    <a:lnTo>
                      <a:pt x="333884" y="1082028"/>
                    </a:lnTo>
                    <a:lnTo>
                      <a:pt x="333884" y="959026"/>
                    </a:lnTo>
                    <a:lnTo>
                      <a:pt x="321424" y="954548"/>
                    </a:lnTo>
                    <a:cubicBezTo>
                      <a:pt x="167432" y="879130"/>
                      <a:pt x="59380" y="702573"/>
                      <a:pt x="59380" y="496794"/>
                    </a:cubicBezTo>
                    <a:cubicBezTo>
                      <a:pt x="59380" y="222422"/>
                      <a:pt x="251472" y="0"/>
                      <a:pt x="488429" y="0"/>
                    </a:cubicBezTo>
                    <a:close/>
                  </a:path>
                </a:pathLst>
              </a:custGeom>
              <a:solidFill>
                <a:srgbClr val="FECB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76"/>
              <p:cNvSpPr/>
              <p:nvPr/>
            </p:nvSpPr>
            <p:spPr>
              <a:xfrm>
                <a:off x="4912335" y="5075485"/>
                <a:ext cx="1506023" cy="598678"/>
              </a:xfrm>
              <a:custGeom>
                <a:rect b="b" l="l" r="r" t="t"/>
                <a:pathLst>
                  <a:path extrusionOk="0" h="1585955" w="3989594">
                    <a:moveTo>
                      <a:pt x="792978" y="0"/>
                    </a:moveTo>
                    <a:lnTo>
                      <a:pt x="1049921" y="0"/>
                    </a:lnTo>
                    <a:lnTo>
                      <a:pt x="1085760" y="33651"/>
                    </a:lnTo>
                    <a:cubicBezTo>
                      <a:pt x="1282766" y="182270"/>
                      <a:pt x="1616391" y="279982"/>
                      <a:pt x="1994796" y="279982"/>
                    </a:cubicBezTo>
                    <a:cubicBezTo>
                      <a:pt x="2373201" y="279982"/>
                      <a:pt x="2706826" y="182270"/>
                      <a:pt x="2903832" y="33651"/>
                    </a:cubicBezTo>
                    <a:lnTo>
                      <a:pt x="2939671" y="0"/>
                    </a:lnTo>
                    <a:lnTo>
                      <a:pt x="3196616" y="0"/>
                    </a:lnTo>
                    <a:cubicBezTo>
                      <a:pt x="3634566" y="0"/>
                      <a:pt x="3989594" y="355028"/>
                      <a:pt x="3989594" y="792978"/>
                    </a:cubicBezTo>
                    <a:cubicBezTo>
                      <a:pt x="3989594" y="1057304"/>
                      <a:pt x="3989593" y="1321629"/>
                      <a:pt x="3989593" y="1585955"/>
                    </a:cubicBezTo>
                    <a:lnTo>
                      <a:pt x="0" y="1585955"/>
                    </a:lnTo>
                    <a:lnTo>
                      <a:pt x="0" y="792978"/>
                    </a:lnTo>
                    <a:cubicBezTo>
                      <a:pt x="0" y="355028"/>
                      <a:pt x="355028" y="0"/>
                      <a:pt x="792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76"/>
              <p:cNvSpPr/>
              <p:nvPr/>
            </p:nvSpPr>
            <p:spPr>
              <a:xfrm>
                <a:off x="5479465" y="4409892"/>
                <a:ext cx="419225" cy="116134"/>
              </a:xfrm>
              <a:custGeom>
                <a:rect b="b" l="l" r="r" t="t"/>
                <a:pathLst>
                  <a:path extrusionOk="0" h="116134" w="419225">
                    <a:moveTo>
                      <a:pt x="378363" y="0"/>
                    </a:moveTo>
                    <a:cubicBezTo>
                      <a:pt x="400930" y="0"/>
                      <a:pt x="419225" y="25997"/>
                      <a:pt x="419225" y="58067"/>
                    </a:cubicBezTo>
                    <a:cubicBezTo>
                      <a:pt x="419225" y="90137"/>
                      <a:pt x="400930" y="116134"/>
                      <a:pt x="378363" y="116134"/>
                    </a:cubicBezTo>
                    <a:cubicBezTo>
                      <a:pt x="355796" y="116134"/>
                      <a:pt x="337501" y="90137"/>
                      <a:pt x="337501" y="58067"/>
                    </a:cubicBezTo>
                    <a:cubicBezTo>
                      <a:pt x="337501" y="25997"/>
                      <a:pt x="355796" y="0"/>
                      <a:pt x="378363" y="0"/>
                    </a:cubicBezTo>
                    <a:close/>
                    <a:moveTo>
                      <a:pt x="40862" y="0"/>
                    </a:moveTo>
                    <a:cubicBezTo>
                      <a:pt x="63429" y="0"/>
                      <a:pt x="81724" y="25997"/>
                      <a:pt x="81724" y="58067"/>
                    </a:cubicBezTo>
                    <a:cubicBezTo>
                      <a:pt x="81724" y="90137"/>
                      <a:pt x="63429" y="116134"/>
                      <a:pt x="40862" y="116134"/>
                    </a:cubicBezTo>
                    <a:cubicBezTo>
                      <a:pt x="18295" y="116134"/>
                      <a:pt x="0" y="90137"/>
                      <a:pt x="0" y="58067"/>
                    </a:cubicBezTo>
                    <a:cubicBezTo>
                      <a:pt x="0" y="25997"/>
                      <a:pt x="18295" y="0"/>
                      <a:pt x="408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76"/>
              <p:cNvSpPr/>
              <p:nvPr/>
            </p:nvSpPr>
            <p:spPr>
              <a:xfrm>
                <a:off x="5232778" y="3961162"/>
                <a:ext cx="840071" cy="407738"/>
              </a:xfrm>
              <a:custGeom>
                <a:rect b="b" l="l" r="r" t="t"/>
                <a:pathLst>
                  <a:path extrusionOk="0" h="1080136" w="2225424">
                    <a:moveTo>
                      <a:pt x="0" y="1079766"/>
                    </a:moveTo>
                    <a:cubicBezTo>
                      <a:pt x="41233" y="809982"/>
                      <a:pt x="146084" y="568472"/>
                      <a:pt x="333401" y="367018"/>
                    </a:cubicBezTo>
                    <a:cubicBezTo>
                      <a:pt x="816421" y="-154879"/>
                      <a:pt x="1592786" y="-114824"/>
                      <a:pt x="2021613" y="453019"/>
                    </a:cubicBezTo>
                    <a:cubicBezTo>
                      <a:pt x="2114683" y="574363"/>
                      <a:pt x="2190081" y="706310"/>
                      <a:pt x="2225424" y="858284"/>
                    </a:cubicBezTo>
                    <a:cubicBezTo>
                      <a:pt x="2103687" y="904033"/>
                      <a:pt x="1464776" y="723083"/>
                      <a:pt x="1308285" y="701877"/>
                    </a:cubicBezTo>
                    <a:cubicBezTo>
                      <a:pt x="1174964" y="697950"/>
                      <a:pt x="1365582" y="797995"/>
                      <a:pt x="1425496" y="911633"/>
                    </a:cubicBezTo>
                    <a:cubicBezTo>
                      <a:pt x="1311121" y="880760"/>
                      <a:pt x="940803" y="796262"/>
                      <a:pt x="622035" y="516636"/>
                    </a:cubicBezTo>
                    <a:cubicBezTo>
                      <a:pt x="587870" y="820585"/>
                      <a:pt x="288634" y="1091547"/>
                      <a:pt x="0" y="1079766"/>
                    </a:cubicBezTo>
                    <a:close/>
                  </a:path>
                </a:pathLst>
              </a:custGeom>
              <a:solidFill>
                <a:srgbClr val="9464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0" name="Google Shape;1900;p76"/>
            <p:cNvGrpSpPr/>
            <p:nvPr/>
          </p:nvGrpSpPr>
          <p:grpSpPr>
            <a:xfrm>
              <a:off x="5013780" y="5128586"/>
              <a:ext cx="1301248" cy="770937"/>
              <a:chOff x="5013780" y="5128586"/>
              <a:chExt cx="1301248" cy="770937"/>
            </a:xfrm>
          </p:grpSpPr>
          <p:sp>
            <p:nvSpPr>
              <p:cNvPr id="1901" name="Google Shape;1901;p76"/>
              <p:cNvSpPr/>
              <p:nvPr/>
            </p:nvSpPr>
            <p:spPr>
              <a:xfrm rot="10800000">
                <a:off x="5013780" y="5669407"/>
                <a:ext cx="1301248" cy="230116"/>
              </a:xfrm>
              <a:custGeom>
                <a:rect b="b" l="l" r="r" t="t"/>
                <a:pathLst>
                  <a:path extrusionOk="0" h="609600" w="3543300">
                    <a:moveTo>
                      <a:pt x="3438624" y="609600"/>
                    </a:moveTo>
                    <a:lnTo>
                      <a:pt x="112494" y="609600"/>
                    </a:lnTo>
                    <a:cubicBezTo>
                      <a:pt x="33436" y="609600"/>
                      <a:pt x="-20856" y="530543"/>
                      <a:pt x="7719" y="456248"/>
                    </a:cubicBezTo>
                    <a:lnTo>
                      <a:pt x="158214" y="71438"/>
                    </a:lnTo>
                    <a:cubicBezTo>
                      <a:pt x="175359" y="28575"/>
                      <a:pt x="216316" y="0"/>
                      <a:pt x="262989" y="0"/>
                    </a:cubicBezTo>
                    <a:lnTo>
                      <a:pt x="3282414" y="0"/>
                    </a:lnTo>
                    <a:cubicBezTo>
                      <a:pt x="3328134" y="0"/>
                      <a:pt x="3369091" y="27623"/>
                      <a:pt x="3386236" y="69533"/>
                    </a:cubicBezTo>
                    <a:lnTo>
                      <a:pt x="3542446" y="454343"/>
                    </a:lnTo>
                    <a:cubicBezTo>
                      <a:pt x="3572926" y="528638"/>
                      <a:pt x="3518634" y="609600"/>
                      <a:pt x="3438624" y="609600"/>
                    </a:cubicBezTo>
                    <a:close/>
                  </a:path>
                </a:pathLst>
              </a:custGeom>
              <a:solidFill>
                <a:srgbClr val="1617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76"/>
              <p:cNvSpPr/>
              <p:nvPr/>
            </p:nvSpPr>
            <p:spPr>
              <a:xfrm>
                <a:off x="5050961" y="5128586"/>
                <a:ext cx="1225640" cy="770164"/>
              </a:xfrm>
              <a:prstGeom prst="roundRect">
                <a:avLst>
                  <a:gd fmla="val 947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76"/>
              <p:cNvSpPr/>
              <p:nvPr/>
            </p:nvSpPr>
            <p:spPr>
              <a:xfrm>
                <a:off x="5607096" y="5420343"/>
                <a:ext cx="113370" cy="11337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4" name="Google Shape;1904;p76"/>
            <p:cNvSpPr/>
            <p:nvPr/>
          </p:nvSpPr>
          <p:spPr>
            <a:xfrm>
              <a:off x="5144547" y="3886249"/>
              <a:ext cx="1044140" cy="902608"/>
            </a:xfrm>
            <a:custGeom>
              <a:rect b="b" l="l" r="r" t="t"/>
              <a:pathLst>
                <a:path extrusionOk="0" h="902608" w="1044140">
                  <a:moveTo>
                    <a:pt x="523726" y="0"/>
                  </a:moveTo>
                  <a:cubicBezTo>
                    <a:pt x="602235" y="0"/>
                    <a:pt x="680744" y="24145"/>
                    <a:pt x="764384" y="72434"/>
                  </a:cubicBezTo>
                  <a:cubicBezTo>
                    <a:pt x="876074" y="136918"/>
                    <a:pt x="955600" y="242418"/>
                    <a:pt x="988382" y="363683"/>
                  </a:cubicBezTo>
                  <a:lnTo>
                    <a:pt x="999042" y="444029"/>
                  </a:lnTo>
                  <a:lnTo>
                    <a:pt x="1017193" y="444029"/>
                  </a:lnTo>
                  <a:cubicBezTo>
                    <a:pt x="1032075" y="444029"/>
                    <a:pt x="1044140" y="456094"/>
                    <a:pt x="1044140" y="470976"/>
                  </a:cubicBezTo>
                  <a:lnTo>
                    <a:pt x="1044140" y="678813"/>
                  </a:lnTo>
                  <a:cubicBezTo>
                    <a:pt x="1044140" y="693695"/>
                    <a:pt x="1032075" y="705760"/>
                    <a:pt x="1017193" y="705760"/>
                  </a:cubicBezTo>
                  <a:lnTo>
                    <a:pt x="988388" y="705760"/>
                  </a:lnTo>
                  <a:lnTo>
                    <a:pt x="916860" y="768535"/>
                  </a:lnTo>
                  <a:cubicBezTo>
                    <a:pt x="845683" y="819316"/>
                    <a:pt x="763855" y="853537"/>
                    <a:pt x="677463" y="868476"/>
                  </a:cubicBezTo>
                  <a:lnTo>
                    <a:pt x="669581" y="869232"/>
                  </a:lnTo>
                  <a:lnTo>
                    <a:pt x="669581" y="875032"/>
                  </a:lnTo>
                  <a:cubicBezTo>
                    <a:pt x="669581" y="890262"/>
                    <a:pt x="657235" y="902608"/>
                    <a:pt x="642005" y="902608"/>
                  </a:cubicBezTo>
                  <a:lnTo>
                    <a:pt x="492587" y="902608"/>
                  </a:lnTo>
                  <a:cubicBezTo>
                    <a:pt x="477357" y="902608"/>
                    <a:pt x="465011" y="890262"/>
                    <a:pt x="465011" y="875032"/>
                  </a:cubicBezTo>
                  <a:lnTo>
                    <a:pt x="465011" y="857920"/>
                  </a:lnTo>
                  <a:cubicBezTo>
                    <a:pt x="465011" y="842690"/>
                    <a:pt x="477357" y="830344"/>
                    <a:pt x="492587" y="830344"/>
                  </a:cubicBezTo>
                  <a:lnTo>
                    <a:pt x="642005" y="830344"/>
                  </a:lnTo>
                  <a:cubicBezTo>
                    <a:pt x="649620" y="830344"/>
                    <a:pt x="656514" y="833431"/>
                    <a:pt x="661505" y="838421"/>
                  </a:cubicBezTo>
                  <a:lnTo>
                    <a:pt x="667253" y="852298"/>
                  </a:lnTo>
                  <a:lnTo>
                    <a:pt x="674545" y="851599"/>
                  </a:lnTo>
                  <a:cubicBezTo>
                    <a:pt x="758401" y="837098"/>
                    <a:pt x="837827" y="803882"/>
                    <a:pt x="906914" y="754593"/>
                  </a:cubicBezTo>
                  <a:lnTo>
                    <a:pt x="977432" y="692704"/>
                  </a:lnTo>
                  <a:lnTo>
                    <a:pt x="977432" y="489267"/>
                  </a:lnTo>
                  <a:lnTo>
                    <a:pt x="977300" y="489267"/>
                  </a:lnTo>
                  <a:cubicBezTo>
                    <a:pt x="977300" y="327221"/>
                    <a:pt x="890849" y="177484"/>
                    <a:pt x="750513" y="96460"/>
                  </a:cubicBezTo>
                  <a:cubicBezTo>
                    <a:pt x="610177" y="15437"/>
                    <a:pt x="437275" y="15437"/>
                    <a:pt x="296939" y="96460"/>
                  </a:cubicBezTo>
                  <a:cubicBezTo>
                    <a:pt x="156603" y="177483"/>
                    <a:pt x="70152" y="327220"/>
                    <a:pt x="70152" y="489267"/>
                  </a:cubicBezTo>
                  <a:lnTo>
                    <a:pt x="66709" y="489267"/>
                  </a:lnTo>
                  <a:lnTo>
                    <a:pt x="66709" y="705760"/>
                  </a:lnTo>
                  <a:lnTo>
                    <a:pt x="26947" y="705760"/>
                  </a:lnTo>
                  <a:cubicBezTo>
                    <a:pt x="12065" y="705760"/>
                    <a:pt x="0" y="693695"/>
                    <a:pt x="0" y="678813"/>
                  </a:cubicBezTo>
                  <a:lnTo>
                    <a:pt x="0" y="470976"/>
                  </a:lnTo>
                  <a:cubicBezTo>
                    <a:pt x="0" y="456094"/>
                    <a:pt x="12065" y="444029"/>
                    <a:pt x="26947" y="444029"/>
                  </a:cubicBezTo>
                  <a:lnTo>
                    <a:pt x="48410" y="444029"/>
                  </a:lnTo>
                  <a:lnTo>
                    <a:pt x="59069" y="363683"/>
                  </a:lnTo>
                  <a:cubicBezTo>
                    <a:pt x="91852" y="242418"/>
                    <a:pt x="171377" y="136918"/>
                    <a:pt x="283067" y="72434"/>
                  </a:cubicBezTo>
                  <a:cubicBezTo>
                    <a:pt x="366708" y="24145"/>
                    <a:pt x="445217" y="0"/>
                    <a:pt x="523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5" name="Google Shape;1905;p76"/>
          <p:cNvGrpSpPr/>
          <p:nvPr/>
        </p:nvGrpSpPr>
        <p:grpSpPr>
          <a:xfrm>
            <a:off x="4249652" y="3740273"/>
            <a:ext cx="4158192" cy="3786476"/>
            <a:chOff x="223914" y="1019971"/>
            <a:chExt cx="6671931" cy="6075502"/>
          </a:xfrm>
        </p:grpSpPr>
        <p:sp>
          <p:nvSpPr>
            <p:cNvPr id="1906" name="Google Shape;1906;p76"/>
            <p:cNvSpPr/>
            <p:nvPr/>
          </p:nvSpPr>
          <p:spPr>
            <a:xfrm>
              <a:off x="223914" y="1745867"/>
              <a:ext cx="6504823" cy="4324194"/>
            </a:xfrm>
            <a:custGeom>
              <a:rect b="b" l="l" r="r" t="t"/>
              <a:pathLst>
                <a:path extrusionOk="0" h="1983048" w="2983072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7" name="Google Shape;1907;p76"/>
            <p:cNvGrpSpPr/>
            <p:nvPr/>
          </p:nvGrpSpPr>
          <p:grpSpPr>
            <a:xfrm>
              <a:off x="454371" y="1019971"/>
              <a:ext cx="6441474" cy="6075502"/>
              <a:chOff x="501223" y="1652692"/>
              <a:chExt cx="4887015" cy="4609359"/>
            </a:xfrm>
          </p:grpSpPr>
          <p:grpSp>
            <p:nvGrpSpPr>
              <p:cNvPr id="1908" name="Google Shape;1908;p76"/>
              <p:cNvGrpSpPr/>
              <p:nvPr/>
            </p:nvGrpSpPr>
            <p:grpSpPr>
              <a:xfrm>
                <a:off x="501223" y="2335568"/>
                <a:ext cx="4427825" cy="3926483"/>
                <a:chOff x="501223" y="2335568"/>
                <a:chExt cx="4427825" cy="3926483"/>
              </a:xfrm>
            </p:grpSpPr>
            <p:grpSp>
              <p:nvGrpSpPr>
                <p:cNvPr id="1909" name="Google Shape;1909;p76"/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1910" name="Google Shape;1910;p76"/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rect b="b" l="l" r="r" t="t"/>
                    <a:pathLst>
                      <a:path extrusionOk="0" h="1983048" w="2983072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1" name="Google Shape;1911;p76"/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rect b="b" l="l" r="r" t="t"/>
                    <a:pathLst>
                      <a:path extrusionOk="0" h="1416648" w="1445617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2" name="Google Shape;1912;p76"/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rect b="b" l="l" r="r" t="t"/>
                    <a:pathLst>
                      <a:path extrusionOk="0" h="1394255" w="1251998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3" name="Google Shape;1913;p76"/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rect b="b" l="l" r="r" t="t"/>
                    <a:pathLst>
                      <a:path extrusionOk="0" h="217078" w="1760252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4" name="Google Shape;1914;p76"/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rect b="b" l="l" r="r" t="t"/>
                    <a:pathLst>
                      <a:path extrusionOk="0" h="1611633" w="531234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5" name="Google Shape;1915;p76"/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rect b="b" l="l" r="r" t="t"/>
                    <a:pathLst>
                      <a:path extrusionOk="0" h="280414" w="662402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6" name="Google Shape;1916;p76"/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rect b="b" l="l" r="r" t="t"/>
                    <a:pathLst>
                      <a:path extrusionOk="0" h="51430" w="11429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17" name="Google Shape;1917;p76"/>
                <p:cNvGrpSpPr/>
                <p:nvPr/>
              </p:nvGrpSpPr>
              <p:grpSpPr>
                <a:xfrm rot="-1637625">
                  <a:off x="1858282" y="3630083"/>
                  <a:ext cx="2683625" cy="2135555"/>
                  <a:chOff x="5689465" y="1773364"/>
                  <a:chExt cx="4646247" cy="3766642"/>
                </a:xfrm>
              </p:grpSpPr>
              <p:sp>
                <p:nvSpPr>
                  <p:cNvPr id="1918" name="Google Shape;1918;p76"/>
                  <p:cNvSpPr/>
                  <p:nvPr/>
                </p:nvSpPr>
                <p:spPr>
                  <a:xfrm rot="-1723099">
                    <a:off x="7958139" y="4534113"/>
                    <a:ext cx="1405022" cy="712133"/>
                  </a:xfrm>
                  <a:custGeom>
                    <a:rect b="b" l="l" r="r" t="t"/>
                    <a:pathLst>
                      <a:path extrusionOk="0" h="352425" w="6953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solidFill>
                    <a:srgbClr val="7F7F7F"/>
                  </a:solidFill>
                  <a:ln cap="rnd" cmpd="sng" w="28575">
                    <a:solidFill>
                      <a:srgbClr val="33333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9" name="Google Shape;1919;p76"/>
                  <p:cNvSpPr/>
                  <p:nvPr/>
                </p:nvSpPr>
                <p:spPr>
                  <a:xfrm rot="-1723099">
                    <a:off x="5887729" y="2676702"/>
                    <a:ext cx="4249719" cy="1913147"/>
                  </a:xfrm>
                  <a:custGeom>
                    <a:rect b="b" l="l" r="r" t="t"/>
                    <a:pathLst>
                      <a:path extrusionOk="0" h="1913147" w="4249719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920" name="Google Shape;1920;p76"/>
              <p:cNvGrpSpPr/>
              <p:nvPr/>
            </p:nvGrpSpPr>
            <p:grpSpPr>
              <a:xfrm>
                <a:off x="1135206" y="1652692"/>
                <a:ext cx="4253033" cy="2985089"/>
                <a:chOff x="1135206" y="1652692"/>
                <a:chExt cx="4253033" cy="2985089"/>
              </a:xfrm>
            </p:grpSpPr>
            <p:sp>
              <p:nvSpPr>
                <p:cNvPr id="1921" name="Google Shape;1921;p76"/>
                <p:cNvSpPr/>
                <p:nvPr/>
              </p:nvSpPr>
              <p:spPr>
                <a:xfrm rot="-867116">
                  <a:off x="1221795" y="3615007"/>
                  <a:ext cx="1361707" cy="866565"/>
                </a:xfrm>
                <a:custGeom>
                  <a:rect b="b" l="l" r="r" t="t"/>
                  <a:pathLst>
                    <a:path extrusionOk="0" h="866565" w="1361707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2" name="Google Shape;1922;p76"/>
                <p:cNvSpPr/>
                <p:nvPr/>
              </p:nvSpPr>
              <p:spPr>
                <a:xfrm rot="-867116">
                  <a:off x="1485770" y="2452759"/>
                  <a:ext cx="1966969" cy="1439394"/>
                </a:xfrm>
                <a:custGeom>
                  <a:rect b="b" l="l" r="r" t="t"/>
                  <a:pathLst>
                    <a:path extrusionOk="0" h="1191602" w="1628355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3" name="Google Shape;1923;p76"/>
                <p:cNvSpPr/>
                <p:nvPr/>
              </p:nvSpPr>
              <p:spPr>
                <a:xfrm rot="-867116">
                  <a:off x="1461633" y="3125058"/>
                  <a:ext cx="1102879" cy="894188"/>
                </a:xfrm>
                <a:custGeom>
                  <a:rect b="b" l="l" r="r" t="t"/>
                  <a:pathLst>
                    <a:path extrusionOk="0" h="740253" w="913018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4" name="Google Shape;1924;p76"/>
                <p:cNvSpPr/>
                <p:nvPr/>
              </p:nvSpPr>
              <p:spPr>
                <a:xfrm rot="-867116">
                  <a:off x="1501422" y="3167863"/>
                  <a:ext cx="1023427" cy="812734"/>
                </a:xfrm>
                <a:custGeom>
                  <a:rect b="b" l="l" r="r" t="t"/>
                  <a:pathLst>
                    <a:path extrusionOk="0" h="672822" w="847244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5" name="Google Shape;1925;p76"/>
                <p:cNvSpPr/>
                <p:nvPr/>
              </p:nvSpPr>
              <p:spPr>
                <a:xfrm rot="-867116">
                  <a:off x="4218129" y="2262110"/>
                  <a:ext cx="1093498" cy="752595"/>
                </a:xfrm>
                <a:custGeom>
                  <a:rect b="b" l="l" r="r" t="t"/>
                  <a:pathLst>
                    <a:path extrusionOk="0" h="623036" w="905252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6" name="Google Shape;1926;p76"/>
                <p:cNvSpPr/>
                <p:nvPr/>
              </p:nvSpPr>
              <p:spPr>
                <a:xfrm rot="-867116">
                  <a:off x="3174875" y="2876946"/>
                  <a:ext cx="1284219" cy="551267"/>
                </a:xfrm>
                <a:custGeom>
                  <a:rect b="b" l="l" r="r" t="t"/>
                  <a:pathLst>
                    <a:path extrusionOk="0" h="456366" w="1063140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7" name="Google Shape;1927;p76"/>
                <p:cNvSpPr/>
                <p:nvPr/>
              </p:nvSpPr>
              <p:spPr>
                <a:xfrm rot="-867116">
                  <a:off x="2884694" y="2019959"/>
                  <a:ext cx="631651" cy="693606"/>
                </a:xfrm>
                <a:custGeom>
                  <a:rect b="b" l="l" r="r" t="t"/>
                  <a:pathLst>
                    <a:path extrusionOk="0" h="574202" w="52291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8" name="Google Shape;1928;p76"/>
                <p:cNvSpPr/>
                <p:nvPr/>
              </p:nvSpPr>
              <p:spPr>
                <a:xfrm rot="-867116">
                  <a:off x="2738615" y="1743313"/>
                  <a:ext cx="782069" cy="440445"/>
                </a:xfrm>
                <a:custGeom>
                  <a:rect b="b" l="l" r="r" t="t"/>
                  <a:pathLst>
                    <a:path extrusionOk="0" h="364622" w="647436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9" name="Google Shape;1929;p76"/>
                <p:cNvSpPr/>
                <p:nvPr/>
              </p:nvSpPr>
              <p:spPr>
                <a:xfrm rot="-867116">
                  <a:off x="1988690" y="3142207"/>
                  <a:ext cx="597838" cy="812229"/>
                </a:xfrm>
                <a:custGeom>
                  <a:rect b="b" l="l" r="r" t="t"/>
                  <a:pathLst>
                    <a:path extrusionOk="0" h="672404" w="494920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0" name="Google Shape;1930;p76"/>
                <p:cNvSpPr/>
                <p:nvPr/>
              </p:nvSpPr>
              <p:spPr>
                <a:xfrm rot="-867116">
                  <a:off x="1993297" y="3973652"/>
                  <a:ext cx="340570" cy="383153"/>
                </a:xfrm>
                <a:custGeom>
                  <a:rect b="b" l="l" r="r" t="t"/>
                  <a:pathLst>
                    <a:path extrusionOk="0" h="383153" w="340570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1" name="Google Shape;1931;p76"/>
                <p:cNvSpPr/>
                <p:nvPr/>
              </p:nvSpPr>
              <p:spPr>
                <a:xfrm rot="-867116">
                  <a:off x="2826904" y="2176791"/>
                  <a:ext cx="217091" cy="158554"/>
                </a:xfrm>
                <a:custGeom>
                  <a:rect b="b" l="l" r="r" t="t"/>
                  <a:pathLst>
                    <a:path extrusionOk="0" h="131259" w="17971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2" name="Google Shape;1932;p76"/>
                <p:cNvSpPr/>
                <p:nvPr/>
              </p:nvSpPr>
              <p:spPr>
                <a:xfrm rot="-867116">
                  <a:off x="2954024" y="3012673"/>
                  <a:ext cx="106945" cy="200458"/>
                </a:xfrm>
                <a:custGeom>
                  <a:rect b="b" l="l" r="r" t="t"/>
                  <a:pathLst>
                    <a:path extrusionOk="0" h="165949" w="88534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rgbClr val="3F3F3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3" name="Google Shape;1933;p76"/>
                <p:cNvSpPr/>
                <p:nvPr/>
              </p:nvSpPr>
              <p:spPr>
                <a:xfrm rot="-867116">
                  <a:off x="2235856" y="2860052"/>
                  <a:ext cx="292931" cy="166558"/>
                </a:xfrm>
                <a:custGeom>
                  <a:rect b="b" l="l" r="r" t="t"/>
                  <a:pathLst>
                    <a:path extrusionOk="0" h="137885" w="242503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rgbClr val="3F3F3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4" name="Google Shape;1934;p76"/>
                <p:cNvSpPr/>
                <p:nvPr/>
              </p:nvSpPr>
              <p:spPr>
                <a:xfrm rot="-867116">
                  <a:off x="3133503" y="2056856"/>
                  <a:ext cx="93790" cy="143433"/>
                </a:xfrm>
                <a:custGeom>
                  <a:rect b="b" l="l" r="r" t="t"/>
                  <a:pathLst>
                    <a:path extrusionOk="0" h="118741" w="77644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5" name="Google Shape;1935;p76"/>
                <p:cNvSpPr/>
                <p:nvPr/>
              </p:nvSpPr>
              <p:spPr>
                <a:xfrm rot="-867116">
                  <a:off x="3355079" y="2069593"/>
                  <a:ext cx="21000" cy="32825"/>
                </a:xfrm>
                <a:custGeom>
                  <a:rect b="b" l="l" r="r" t="t"/>
                  <a:pathLst>
                    <a:path extrusionOk="0" h="27174" w="17385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6" name="Google Shape;1936;p76"/>
                <p:cNvSpPr/>
                <p:nvPr/>
              </p:nvSpPr>
              <p:spPr>
                <a:xfrm rot="-867116">
                  <a:off x="3333203" y="2041053"/>
                  <a:ext cx="37439" cy="15982"/>
                </a:xfrm>
                <a:custGeom>
                  <a:rect b="b" l="l" r="r" t="t"/>
                  <a:pathLst>
                    <a:path extrusionOk="0" h="13231" w="30994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7" name="Google Shape;1937;p76"/>
                <p:cNvSpPr/>
                <p:nvPr/>
              </p:nvSpPr>
              <p:spPr>
                <a:xfrm rot="-867116">
                  <a:off x="1712179" y="2658798"/>
                  <a:ext cx="614997" cy="1315762"/>
                </a:xfrm>
                <a:custGeom>
                  <a:rect b="b" l="l" r="r" t="t"/>
                  <a:pathLst>
                    <a:path extrusionOk="0" h="1089253" w="509125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938" name="Google Shape;1938;p76"/>
          <p:cNvGrpSpPr/>
          <p:nvPr/>
        </p:nvGrpSpPr>
        <p:grpSpPr>
          <a:xfrm>
            <a:off x="8666748" y="4167921"/>
            <a:ext cx="2680977" cy="2525349"/>
            <a:chOff x="409890" y="339631"/>
            <a:chExt cx="2624475" cy="2472129"/>
          </a:xfrm>
        </p:grpSpPr>
        <p:sp>
          <p:nvSpPr>
            <p:cNvPr id="1939" name="Google Shape;1939;p76"/>
            <p:cNvSpPr/>
            <p:nvPr/>
          </p:nvSpPr>
          <p:spPr>
            <a:xfrm>
              <a:off x="447926" y="1219021"/>
              <a:ext cx="643297" cy="164070"/>
            </a:xfrm>
            <a:custGeom>
              <a:rect b="b" l="l" r="r" t="t"/>
              <a:pathLst>
                <a:path extrusionOk="0" h="164070" w="643297">
                  <a:moveTo>
                    <a:pt x="618337" y="164071"/>
                  </a:moveTo>
                  <a:lnTo>
                    <a:pt x="24961" y="164071"/>
                  </a:lnTo>
                  <a:cubicBezTo>
                    <a:pt x="11182" y="164071"/>
                    <a:pt x="0" y="152889"/>
                    <a:pt x="0" y="139110"/>
                  </a:cubicBezTo>
                  <a:lnTo>
                    <a:pt x="0" y="24961"/>
                  </a:lnTo>
                  <a:cubicBezTo>
                    <a:pt x="0" y="11182"/>
                    <a:pt x="11182" y="0"/>
                    <a:pt x="24961" y="0"/>
                  </a:cubicBezTo>
                  <a:lnTo>
                    <a:pt x="618337" y="0"/>
                  </a:lnTo>
                  <a:cubicBezTo>
                    <a:pt x="632116" y="0"/>
                    <a:pt x="643297" y="11182"/>
                    <a:pt x="643297" y="24961"/>
                  </a:cubicBezTo>
                  <a:lnTo>
                    <a:pt x="643297" y="139110"/>
                  </a:lnTo>
                  <a:cubicBezTo>
                    <a:pt x="643297" y="152933"/>
                    <a:pt x="632116" y="164071"/>
                    <a:pt x="618337" y="164071"/>
                  </a:cubicBez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76"/>
            <p:cNvSpPr/>
            <p:nvPr/>
          </p:nvSpPr>
          <p:spPr>
            <a:xfrm>
              <a:off x="461088" y="1381507"/>
              <a:ext cx="610808" cy="420544"/>
            </a:xfrm>
            <a:custGeom>
              <a:rect b="b" l="l" r="r" t="t"/>
              <a:pathLst>
                <a:path extrusionOk="0" h="420544" w="610808">
                  <a:moveTo>
                    <a:pt x="0" y="0"/>
                  </a:moveTo>
                  <a:lnTo>
                    <a:pt x="610809" y="0"/>
                  </a:lnTo>
                  <a:lnTo>
                    <a:pt x="610809" y="420545"/>
                  </a:lnTo>
                  <a:lnTo>
                    <a:pt x="0" y="420545"/>
                  </a:lnTo>
                  <a:close/>
                </a:path>
              </a:pathLst>
            </a:custGeom>
            <a:solidFill>
              <a:srgbClr val="B68B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76"/>
            <p:cNvSpPr/>
            <p:nvPr/>
          </p:nvSpPr>
          <p:spPr>
            <a:xfrm>
              <a:off x="413283" y="1370385"/>
              <a:ext cx="2621082" cy="1130667"/>
            </a:xfrm>
            <a:custGeom>
              <a:rect b="b" l="l" r="r" t="t"/>
              <a:pathLst>
                <a:path extrusionOk="0" h="1130667" w="2621082">
                  <a:moveTo>
                    <a:pt x="1900923" y="12707"/>
                  </a:moveTo>
                  <a:cubicBezTo>
                    <a:pt x="1931915" y="110392"/>
                    <a:pt x="1969950" y="205040"/>
                    <a:pt x="2025770" y="291500"/>
                  </a:cubicBezTo>
                  <a:cubicBezTo>
                    <a:pt x="2056321" y="338824"/>
                    <a:pt x="2091451" y="381525"/>
                    <a:pt x="2145467" y="405209"/>
                  </a:cubicBezTo>
                  <a:cubicBezTo>
                    <a:pt x="2170031" y="415995"/>
                    <a:pt x="2175138" y="444081"/>
                    <a:pt x="2187772" y="464948"/>
                  </a:cubicBezTo>
                  <a:cubicBezTo>
                    <a:pt x="2227304" y="530277"/>
                    <a:pt x="2226732" y="530629"/>
                    <a:pt x="2176458" y="586097"/>
                  </a:cubicBezTo>
                  <a:cubicBezTo>
                    <a:pt x="2173421" y="589443"/>
                    <a:pt x="2170911" y="593317"/>
                    <a:pt x="2164704" y="601505"/>
                  </a:cubicBezTo>
                  <a:cubicBezTo>
                    <a:pt x="2354616" y="601328"/>
                    <a:pt x="2500770" y="682990"/>
                    <a:pt x="2621083" y="823817"/>
                  </a:cubicBezTo>
                  <a:cubicBezTo>
                    <a:pt x="2571118" y="848029"/>
                    <a:pt x="2523354" y="871185"/>
                    <a:pt x="2475634" y="894341"/>
                  </a:cubicBezTo>
                  <a:cubicBezTo>
                    <a:pt x="2443365" y="924628"/>
                    <a:pt x="2398859" y="931407"/>
                    <a:pt x="2361924" y="952802"/>
                  </a:cubicBezTo>
                  <a:cubicBezTo>
                    <a:pt x="2351975" y="958569"/>
                    <a:pt x="2340353" y="961695"/>
                    <a:pt x="2330008" y="967153"/>
                  </a:cubicBezTo>
                  <a:cubicBezTo>
                    <a:pt x="2254818" y="1002547"/>
                    <a:pt x="2178703" y="1035960"/>
                    <a:pt x="2102853" y="1069990"/>
                  </a:cubicBezTo>
                  <a:cubicBezTo>
                    <a:pt x="2069000" y="1087114"/>
                    <a:pt x="2033122" y="1099749"/>
                    <a:pt x="1999445" y="1117314"/>
                  </a:cubicBezTo>
                  <a:cubicBezTo>
                    <a:pt x="1987779" y="1123388"/>
                    <a:pt x="1975364" y="1128143"/>
                    <a:pt x="1962510" y="1119515"/>
                  </a:cubicBezTo>
                  <a:cubicBezTo>
                    <a:pt x="1909067" y="1118942"/>
                    <a:pt x="1855624" y="1117930"/>
                    <a:pt x="1802181" y="1117886"/>
                  </a:cubicBezTo>
                  <a:cubicBezTo>
                    <a:pt x="1493189" y="1117710"/>
                    <a:pt x="1184196" y="1117710"/>
                    <a:pt x="875160" y="1117754"/>
                  </a:cubicBezTo>
                  <a:cubicBezTo>
                    <a:pt x="864507" y="1117754"/>
                    <a:pt x="853853" y="1118898"/>
                    <a:pt x="843200" y="1119471"/>
                  </a:cubicBezTo>
                  <a:cubicBezTo>
                    <a:pt x="798473" y="1138884"/>
                    <a:pt x="751545" y="1126426"/>
                    <a:pt x="705630" y="1128847"/>
                  </a:cubicBezTo>
                  <a:cubicBezTo>
                    <a:pt x="577614" y="1130256"/>
                    <a:pt x="449597" y="1130476"/>
                    <a:pt x="321580" y="1128847"/>
                  </a:cubicBezTo>
                  <a:cubicBezTo>
                    <a:pt x="275797" y="1125942"/>
                    <a:pt x="228869" y="1139501"/>
                    <a:pt x="184231" y="1119471"/>
                  </a:cubicBezTo>
                  <a:cubicBezTo>
                    <a:pt x="130699" y="1118854"/>
                    <a:pt x="77124" y="1118194"/>
                    <a:pt x="23593" y="1117710"/>
                  </a:cubicBezTo>
                  <a:cubicBezTo>
                    <a:pt x="10343" y="1117578"/>
                    <a:pt x="-3480" y="1120087"/>
                    <a:pt x="790" y="1098164"/>
                  </a:cubicBezTo>
                  <a:cubicBezTo>
                    <a:pt x="42215" y="885756"/>
                    <a:pt x="125373" y="696549"/>
                    <a:pt x="301946" y="559992"/>
                  </a:cubicBezTo>
                  <a:cubicBezTo>
                    <a:pt x="331837" y="536880"/>
                    <a:pt x="365602" y="518787"/>
                    <a:pt x="397606" y="498404"/>
                  </a:cubicBezTo>
                  <a:cubicBezTo>
                    <a:pt x="410329" y="483921"/>
                    <a:pt x="427762" y="486651"/>
                    <a:pt x="443918" y="486474"/>
                  </a:cubicBezTo>
                  <a:cubicBezTo>
                    <a:pt x="500707" y="485858"/>
                    <a:pt x="557495" y="485374"/>
                    <a:pt x="614284" y="486563"/>
                  </a:cubicBezTo>
                  <a:cubicBezTo>
                    <a:pt x="644571" y="487179"/>
                    <a:pt x="668784" y="483481"/>
                    <a:pt x="670280" y="445930"/>
                  </a:cubicBezTo>
                  <a:cubicBezTo>
                    <a:pt x="670456" y="441396"/>
                    <a:pt x="674374" y="437566"/>
                    <a:pt x="677676" y="434132"/>
                  </a:cubicBezTo>
                  <a:cubicBezTo>
                    <a:pt x="685776" y="433340"/>
                    <a:pt x="693876" y="432547"/>
                    <a:pt x="701976" y="431755"/>
                  </a:cubicBezTo>
                  <a:cubicBezTo>
                    <a:pt x="711485" y="422950"/>
                    <a:pt x="723547" y="422026"/>
                    <a:pt x="735433" y="422070"/>
                  </a:cubicBezTo>
                  <a:cubicBezTo>
                    <a:pt x="885241" y="422554"/>
                    <a:pt x="1035049" y="418900"/>
                    <a:pt x="1184769" y="424007"/>
                  </a:cubicBezTo>
                  <a:cubicBezTo>
                    <a:pt x="1189039" y="424579"/>
                    <a:pt x="1193177" y="425900"/>
                    <a:pt x="1197051" y="427793"/>
                  </a:cubicBezTo>
                  <a:cubicBezTo>
                    <a:pt x="1231300" y="467061"/>
                    <a:pt x="1231168" y="505492"/>
                    <a:pt x="1193133" y="547886"/>
                  </a:cubicBezTo>
                  <a:cubicBezTo>
                    <a:pt x="1162845" y="581651"/>
                    <a:pt x="1133923" y="616296"/>
                    <a:pt x="1111119" y="655432"/>
                  </a:cubicBezTo>
                  <a:cubicBezTo>
                    <a:pt x="1045790" y="767469"/>
                    <a:pt x="1037602" y="881618"/>
                    <a:pt x="1100070" y="998101"/>
                  </a:cubicBezTo>
                  <a:cubicBezTo>
                    <a:pt x="1110459" y="1017427"/>
                    <a:pt x="1123974" y="1029929"/>
                    <a:pt x="1147306" y="1029709"/>
                  </a:cubicBezTo>
                  <a:cubicBezTo>
                    <a:pt x="1255512" y="1028741"/>
                    <a:pt x="1363763" y="1032439"/>
                    <a:pt x="1471926" y="1027420"/>
                  </a:cubicBezTo>
                  <a:cubicBezTo>
                    <a:pt x="1525193" y="1031514"/>
                    <a:pt x="1578680" y="1027024"/>
                    <a:pt x="1631859" y="1030370"/>
                  </a:cubicBezTo>
                  <a:cubicBezTo>
                    <a:pt x="1673812" y="1033011"/>
                    <a:pt x="1703043" y="1018792"/>
                    <a:pt x="1721004" y="981153"/>
                  </a:cubicBezTo>
                  <a:cubicBezTo>
                    <a:pt x="1784352" y="891303"/>
                    <a:pt x="1834933" y="795115"/>
                    <a:pt x="1868875" y="690253"/>
                  </a:cubicBezTo>
                  <a:cubicBezTo>
                    <a:pt x="1896124" y="606083"/>
                    <a:pt x="1897005" y="523497"/>
                    <a:pt x="1866806" y="439150"/>
                  </a:cubicBezTo>
                  <a:cubicBezTo>
                    <a:pt x="1830443" y="337503"/>
                    <a:pt x="1795181" y="235195"/>
                    <a:pt x="1778849" y="127737"/>
                  </a:cubicBezTo>
                  <a:cubicBezTo>
                    <a:pt x="1775415" y="105242"/>
                    <a:pt x="1773302" y="82702"/>
                    <a:pt x="1778233" y="60471"/>
                  </a:cubicBezTo>
                  <a:cubicBezTo>
                    <a:pt x="1783119" y="38504"/>
                    <a:pt x="1788314" y="15920"/>
                    <a:pt x="1811998" y="4959"/>
                  </a:cubicBezTo>
                  <a:cubicBezTo>
                    <a:pt x="1842285" y="1173"/>
                    <a:pt x="1872837" y="-7059"/>
                    <a:pt x="1900923" y="127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76"/>
            <p:cNvSpPr/>
            <p:nvPr/>
          </p:nvSpPr>
          <p:spPr>
            <a:xfrm>
              <a:off x="1252935" y="867071"/>
              <a:ext cx="892940" cy="662285"/>
            </a:xfrm>
            <a:custGeom>
              <a:rect b="b" l="l" r="r" t="t"/>
              <a:pathLst>
                <a:path extrusionOk="0" h="662285" w="892940">
                  <a:moveTo>
                    <a:pt x="3988" y="638007"/>
                  </a:moveTo>
                  <a:cubicBezTo>
                    <a:pt x="-5565" y="510122"/>
                    <a:pt x="-1119" y="383778"/>
                    <a:pt x="52896" y="264566"/>
                  </a:cubicBezTo>
                  <a:cubicBezTo>
                    <a:pt x="109157" y="140467"/>
                    <a:pt x="193988" y="45907"/>
                    <a:pt x="330237" y="7300"/>
                  </a:cubicBezTo>
                  <a:cubicBezTo>
                    <a:pt x="378221" y="-11057"/>
                    <a:pt x="421099" y="5759"/>
                    <a:pt x="443154" y="51542"/>
                  </a:cubicBezTo>
                  <a:cubicBezTo>
                    <a:pt x="502232" y="140467"/>
                    <a:pt x="561530" y="229216"/>
                    <a:pt x="620123" y="318493"/>
                  </a:cubicBezTo>
                  <a:cubicBezTo>
                    <a:pt x="628752" y="331656"/>
                    <a:pt x="638525" y="337291"/>
                    <a:pt x="654285" y="339052"/>
                  </a:cubicBezTo>
                  <a:cubicBezTo>
                    <a:pt x="729783" y="347592"/>
                    <a:pt x="805149" y="357673"/>
                    <a:pt x="880559" y="367182"/>
                  </a:cubicBezTo>
                  <a:cubicBezTo>
                    <a:pt x="898828" y="395928"/>
                    <a:pt x="893722" y="425863"/>
                    <a:pt x="885313" y="456019"/>
                  </a:cubicBezTo>
                  <a:cubicBezTo>
                    <a:pt x="849127" y="478822"/>
                    <a:pt x="808891" y="468961"/>
                    <a:pt x="771164" y="466056"/>
                  </a:cubicBezTo>
                  <a:cubicBezTo>
                    <a:pt x="724852" y="462490"/>
                    <a:pt x="678585" y="459012"/>
                    <a:pt x="632449" y="461610"/>
                  </a:cubicBezTo>
                  <a:cubicBezTo>
                    <a:pt x="574736" y="464911"/>
                    <a:pt x="527897" y="445585"/>
                    <a:pt x="488585" y="404733"/>
                  </a:cubicBezTo>
                  <a:cubicBezTo>
                    <a:pt x="484491" y="400463"/>
                    <a:pt x="480132" y="396369"/>
                    <a:pt x="475774" y="392363"/>
                  </a:cubicBezTo>
                  <a:cubicBezTo>
                    <a:pt x="450285" y="368811"/>
                    <a:pt x="446059" y="369779"/>
                    <a:pt x="438972" y="402752"/>
                  </a:cubicBezTo>
                  <a:cubicBezTo>
                    <a:pt x="426249" y="462006"/>
                    <a:pt x="419250" y="522140"/>
                    <a:pt x="411854" y="582231"/>
                  </a:cubicBezTo>
                  <a:cubicBezTo>
                    <a:pt x="408728" y="607455"/>
                    <a:pt x="411810" y="634925"/>
                    <a:pt x="391692" y="655792"/>
                  </a:cubicBezTo>
                  <a:cubicBezTo>
                    <a:pt x="385176" y="659137"/>
                    <a:pt x="378221" y="660942"/>
                    <a:pt x="371045" y="661074"/>
                  </a:cubicBezTo>
                  <a:cubicBezTo>
                    <a:pt x="260417" y="662835"/>
                    <a:pt x="149789" y="662483"/>
                    <a:pt x="39117" y="661250"/>
                  </a:cubicBezTo>
                  <a:cubicBezTo>
                    <a:pt x="23137" y="661030"/>
                    <a:pt x="7994" y="657421"/>
                    <a:pt x="3988" y="6380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76"/>
            <p:cNvSpPr/>
            <p:nvPr/>
          </p:nvSpPr>
          <p:spPr>
            <a:xfrm>
              <a:off x="1255294" y="1505078"/>
              <a:ext cx="775891" cy="799268"/>
            </a:xfrm>
            <a:custGeom>
              <a:rect b="b" l="l" r="r" t="t"/>
              <a:pathLst>
                <a:path extrusionOk="0" h="799268" w="775891">
                  <a:moveTo>
                    <a:pt x="1629" y="0"/>
                  </a:moveTo>
                  <a:cubicBezTo>
                    <a:pt x="8276" y="12106"/>
                    <a:pt x="19018" y="13515"/>
                    <a:pt x="31696" y="13471"/>
                  </a:cubicBezTo>
                  <a:cubicBezTo>
                    <a:pt x="151789" y="12810"/>
                    <a:pt x="271882" y="12634"/>
                    <a:pt x="391974" y="12326"/>
                  </a:cubicBezTo>
                  <a:cubicBezTo>
                    <a:pt x="419708" y="12502"/>
                    <a:pt x="440927" y="29143"/>
                    <a:pt x="463554" y="41469"/>
                  </a:cubicBezTo>
                  <a:cubicBezTo>
                    <a:pt x="536499" y="81177"/>
                    <a:pt x="607904" y="123879"/>
                    <a:pt x="682741" y="159713"/>
                  </a:cubicBezTo>
                  <a:cubicBezTo>
                    <a:pt x="748246" y="191057"/>
                    <a:pt x="778138" y="236488"/>
                    <a:pt x="775760" y="310885"/>
                  </a:cubicBezTo>
                  <a:cubicBezTo>
                    <a:pt x="771666" y="438814"/>
                    <a:pt x="774704" y="566963"/>
                    <a:pt x="774528" y="694979"/>
                  </a:cubicBezTo>
                  <a:cubicBezTo>
                    <a:pt x="774484" y="712588"/>
                    <a:pt x="776949" y="730682"/>
                    <a:pt x="768145" y="747322"/>
                  </a:cubicBezTo>
                  <a:cubicBezTo>
                    <a:pt x="741863" y="769905"/>
                    <a:pt x="707922" y="765547"/>
                    <a:pt x="677239" y="771930"/>
                  </a:cubicBezTo>
                  <a:cubicBezTo>
                    <a:pt x="655800" y="776377"/>
                    <a:pt x="635770" y="781219"/>
                    <a:pt x="621550" y="799268"/>
                  </a:cubicBezTo>
                  <a:cubicBezTo>
                    <a:pt x="603237" y="795879"/>
                    <a:pt x="606319" y="780471"/>
                    <a:pt x="604866" y="768365"/>
                  </a:cubicBezTo>
                  <a:cubicBezTo>
                    <a:pt x="589238" y="637442"/>
                    <a:pt x="565158" y="507753"/>
                    <a:pt x="546580" y="377271"/>
                  </a:cubicBezTo>
                  <a:cubicBezTo>
                    <a:pt x="542706" y="350197"/>
                    <a:pt x="526902" y="335362"/>
                    <a:pt x="501282" y="328758"/>
                  </a:cubicBezTo>
                  <a:cubicBezTo>
                    <a:pt x="452901" y="316300"/>
                    <a:pt x="403948" y="306615"/>
                    <a:pt x="354819" y="297767"/>
                  </a:cubicBezTo>
                  <a:lnTo>
                    <a:pt x="351870" y="297811"/>
                  </a:lnTo>
                  <a:lnTo>
                    <a:pt x="349141" y="296754"/>
                  </a:lnTo>
                  <a:cubicBezTo>
                    <a:pt x="294993" y="280202"/>
                    <a:pt x="239613" y="268360"/>
                    <a:pt x="184805" y="254273"/>
                  </a:cubicBezTo>
                  <a:cubicBezTo>
                    <a:pt x="141267" y="243091"/>
                    <a:pt x="98302" y="230237"/>
                    <a:pt x="56569" y="213552"/>
                  </a:cubicBezTo>
                  <a:cubicBezTo>
                    <a:pt x="26721" y="201622"/>
                    <a:pt x="2597" y="184057"/>
                    <a:pt x="0" y="148267"/>
                  </a:cubicBezTo>
                  <a:cubicBezTo>
                    <a:pt x="528" y="98830"/>
                    <a:pt x="1101" y="49437"/>
                    <a:pt x="1629" y="0"/>
                  </a:cubicBezTo>
                  <a:close/>
                </a:path>
              </a:pathLst>
            </a:custGeom>
            <a:solidFill>
              <a:srgbClr val="898C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76"/>
            <p:cNvSpPr/>
            <p:nvPr/>
          </p:nvSpPr>
          <p:spPr>
            <a:xfrm>
              <a:off x="2375780" y="2264770"/>
              <a:ext cx="620424" cy="546990"/>
            </a:xfrm>
            <a:custGeom>
              <a:rect b="b" l="l" r="r" t="t"/>
              <a:pathLst>
                <a:path extrusionOk="0" h="546990" w="620424">
                  <a:moveTo>
                    <a:pt x="13" y="225086"/>
                  </a:moveTo>
                  <a:cubicBezTo>
                    <a:pt x="48966" y="212451"/>
                    <a:pt x="91227" y="183661"/>
                    <a:pt x="138903" y="167901"/>
                  </a:cubicBezTo>
                  <a:cubicBezTo>
                    <a:pt x="149513" y="182604"/>
                    <a:pt x="141368" y="197880"/>
                    <a:pt x="139960" y="212804"/>
                  </a:cubicBezTo>
                  <a:cubicBezTo>
                    <a:pt x="131067" y="307363"/>
                    <a:pt x="183410" y="380396"/>
                    <a:pt x="276209" y="402407"/>
                  </a:cubicBezTo>
                  <a:cubicBezTo>
                    <a:pt x="355933" y="421293"/>
                    <a:pt x="443273" y="374629"/>
                    <a:pt x="469731" y="293717"/>
                  </a:cubicBezTo>
                  <a:cubicBezTo>
                    <a:pt x="493987" y="219539"/>
                    <a:pt x="474837" y="141223"/>
                    <a:pt x="407527" y="93900"/>
                  </a:cubicBezTo>
                  <a:cubicBezTo>
                    <a:pt x="394188" y="84523"/>
                    <a:pt x="376447" y="80825"/>
                    <a:pt x="368083" y="64713"/>
                  </a:cubicBezTo>
                  <a:cubicBezTo>
                    <a:pt x="415495" y="41029"/>
                    <a:pt x="462951" y="17477"/>
                    <a:pt x="513137" y="0"/>
                  </a:cubicBezTo>
                  <a:cubicBezTo>
                    <a:pt x="674082" y="142808"/>
                    <a:pt x="648329" y="389993"/>
                    <a:pt x="473517" y="497628"/>
                  </a:cubicBezTo>
                  <a:cubicBezTo>
                    <a:pt x="372397" y="559875"/>
                    <a:pt x="265555" y="563793"/>
                    <a:pt x="161575" y="506300"/>
                  </a:cubicBezTo>
                  <a:cubicBezTo>
                    <a:pt x="52620" y="446034"/>
                    <a:pt x="-956" y="350241"/>
                    <a:pt x="13" y="225086"/>
                  </a:cubicBezTo>
                  <a:close/>
                </a:path>
              </a:pathLst>
            </a:custGeom>
            <a:solidFill>
              <a:srgbClr val="393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76"/>
            <p:cNvSpPr/>
            <p:nvPr/>
          </p:nvSpPr>
          <p:spPr>
            <a:xfrm>
              <a:off x="597513" y="2489724"/>
              <a:ext cx="658969" cy="319868"/>
            </a:xfrm>
            <a:custGeom>
              <a:rect b="b" l="l" r="r" t="t"/>
              <a:pathLst>
                <a:path extrusionOk="0" h="319868" w="658969">
                  <a:moveTo>
                    <a:pt x="522720" y="0"/>
                  </a:moveTo>
                  <a:cubicBezTo>
                    <a:pt x="568151" y="44"/>
                    <a:pt x="613538" y="88"/>
                    <a:pt x="658969" y="132"/>
                  </a:cubicBezTo>
                  <a:cubicBezTo>
                    <a:pt x="651530" y="180183"/>
                    <a:pt x="509074" y="319205"/>
                    <a:pt x="331400" y="319866"/>
                  </a:cubicBezTo>
                  <a:cubicBezTo>
                    <a:pt x="151921" y="320526"/>
                    <a:pt x="8760" y="182384"/>
                    <a:pt x="0" y="132"/>
                  </a:cubicBezTo>
                  <a:cubicBezTo>
                    <a:pt x="45387" y="88"/>
                    <a:pt x="90774" y="44"/>
                    <a:pt x="136117" y="0"/>
                  </a:cubicBezTo>
                  <a:cubicBezTo>
                    <a:pt x="146506" y="9289"/>
                    <a:pt x="148971" y="22275"/>
                    <a:pt x="152581" y="34822"/>
                  </a:cubicBezTo>
                  <a:cubicBezTo>
                    <a:pt x="176485" y="117407"/>
                    <a:pt x="249914" y="175561"/>
                    <a:pt x="329463" y="175165"/>
                  </a:cubicBezTo>
                  <a:cubicBezTo>
                    <a:pt x="409583" y="174768"/>
                    <a:pt x="482792" y="116923"/>
                    <a:pt x="507004" y="35086"/>
                  </a:cubicBezTo>
                  <a:cubicBezTo>
                    <a:pt x="510658" y="22716"/>
                    <a:pt x="511583" y="9025"/>
                    <a:pt x="522720" y="0"/>
                  </a:cubicBezTo>
                  <a:close/>
                </a:path>
              </a:pathLst>
            </a:custGeom>
            <a:solidFill>
              <a:srgbClr val="393D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76"/>
            <p:cNvSpPr/>
            <p:nvPr/>
          </p:nvSpPr>
          <p:spPr>
            <a:xfrm>
              <a:off x="1451473" y="352665"/>
              <a:ext cx="495630" cy="436346"/>
            </a:xfrm>
            <a:custGeom>
              <a:rect b="b" l="l" r="r" t="t"/>
              <a:pathLst>
                <a:path extrusionOk="0" h="436346" w="495630">
                  <a:moveTo>
                    <a:pt x="84463" y="436346"/>
                  </a:moveTo>
                  <a:cubicBezTo>
                    <a:pt x="6456" y="369961"/>
                    <a:pt x="-9260" y="283501"/>
                    <a:pt x="4430" y="187665"/>
                  </a:cubicBezTo>
                  <a:cubicBezTo>
                    <a:pt x="14688" y="121455"/>
                    <a:pt x="55892" y="76464"/>
                    <a:pt x="110876" y="45649"/>
                  </a:cubicBezTo>
                  <a:cubicBezTo>
                    <a:pt x="197072" y="-2732"/>
                    <a:pt x="288462" y="-15894"/>
                    <a:pt x="383198" y="21921"/>
                  </a:cubicBezTo>
                  <a:cubicBezTo>
                    <a:pt x="433515" y="44768"/>
                    <a:pt x="467545" y="84476"/>
                    <a:pt x="495631" y="130348"/>
                  </a:cubicBezTo>
                  <a:cubicBezTo>
                    <a:pt x="484890" y="143730"/>
                    <a:pt x="468865" y="144655"/>
                    <a:pt x="453898" y="147560"/>
                  </a:cubicBezTo>
                  <a:cubicBezTo>
                    <a:pt x="393235" y="159358"/>
                    <a:pt x="332881" y="172389"/>
                    <a:pt x="273362" y="188853"/>
                  </a:cubicBezTo>
                  <a:cubicBezTo>
                    <a:pt x="198745" y="209456"/>
                    <a:pt x="185670" y="226756"/>
                    <a:pt x="185054" y="303971"/>
                  </a:cubicBezTo>
                  <a:cubicBezTo>
                    <a:pt x="184878" y="327920"/>
                    <a:pt x="182501" y="351031"/>
                    <a:pt x="173740" y="373703"/>
                  </a:cubicBezTo>
                  <a:cubicBezTo>
                    <a:pt x="157760" y="414863"/>
                    <a:pt x="128837" y="436214"/>
                    <a:pt x="84463" y="436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76"/>
            <p:cNvSpPr/>
            <p:nvPr/>
          </p:nvSpPr>
          <p:spPr>
            <a:xfrm>
              <a:off x="1556803" y="539745"/>
              <a:ext cx="364228" cy="378868"/>
            </a:xfrm>
            <a:custGeom>
              <a:rect b="b" l="l" r="r" t="t"/>
              <a:pathLst>
                <a:path extrusionOk="0" h="378868" w="364228">
                  <a:moveTo>
                    <a:pt x="139330" y="378868"/>
                  </a:moveTo>
                  <a:cubicBezTo>
                    <a:pt x="109835" y="343342"/>
                    <a:pt x="72064" y="328991"/>
                    <a:pt x="26413" y="334626"/>
                  </a:cubicBezTo>
                  <a:cubicBezTo>
                    <a:pt x="15320" y="315476"/>
                    <a:pt x="30904" y="284705"/>
                    <a:pt x="0" y="274227"/>
                  </a:cubicBezTo>
                  <a:cubicBezTo>
                    <a:pt x="5195" y="261901"/>
                    <a:pt x="17169" y="263310"/>
                    <a:pt x="27206" y="261021"/>
                  </a:cubicBezTo>
                  <a:cubicBezTo>
                    <a:pt x="77655" y="249443"/>
                    <a:pt x="99182" y="224218"/>
                    <a:pt x="102440" y="171567"/>
                  </a:cubicBezTo>
                  <a:cubicBezTo>
                    <a:pt x="104113" y="144362"/>
                    <a:pt x="101515" y="116980"/>
                    <a:pt x="108779" y="90038"/>
                  </a:cubicBezTo>
                  <a:cubicBezTo>
                    <a:pt x="115602" y="64549"/>
                    <a:pt x="130922" y="48349"/>
                    <a:pt x="156411" y="42362"/>
                  </a:cubicBezTo>
                  <a:cubicBezTo>
                    <a:pt x="213156" y="29023"/>
                    <a:pt x="269989" y="16125"/>
                    <a:pt x="326689" y="2654"/>
                  </a:cubicBezTo>
                  <a:cubicBezTo>
                    <a:pt x="338223" y="-75"/>
                    <a:pt x="350153" y="-2717"/>
                    <a:pt x="360851" y="5736"/>
                  </a:cubicBezTo>
                  <a:cubicBezTo>
                    <a:pt x="367322" y="92063"/>
                    <a:pt x="365341" y="178083"/>
                    <a:pt x="347468" y="263046"/>
                  </a:cubicBezTo>
                  <a:cubicBezTo>
                    <a:pt x="331620" y="338324"/>
                    <a:pt x="284648" y="365530"/>
                    <a:pt x="212055" y="343386"/>
                  </a:cubicBezTo>
                  <a:cubicBezTo>
                    <a:pt x="160769" y="327714"/>
                    <a:pt x="160769" y="327714"/>
                    <a:pt x="139330" y="378868"/>
                  </a:cubicBezTo>
                  <a:close/>
                </a:path>
              </a:pathLst>
            </a:custGeom>
            <a:solidFill>
              <a:srgbClr val="E9D1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76"/>
            <p:cNvSpPr/>
            <p:nvPr/>
          </p:nvSpPr>
          <p:spPr>
            <a:xfrm>
              <a:off x="409890" y="1802096"/>
              <a:ext cx="681353" cy="66649"/>
            </a:xfrm>
            <a:custGeom>
              <a:rect b="b" l="l" r="r" t="t"/>
              <a:pathLst>
                <a:path extrusionOk="0" h="66649" w="681353">
                  <a:moveTo>
                    <a:pt x="59518" y="88"/>
                  </a:moveTo>
                  <a:cubicBezTo>
                    <a:pt x="260348" y="44"/>
                    <a:pt x="461222" y="0"/>
                    <a:pt x="662051" y="0"/>
                  </a:cubicBezTo>
                  <a:cubicBezTo>
                    <a:pt x="668390" y="793"/>
                    <a:pt x="674774" y="1585"/>
                    <a:pt x="681113" y="2377"/>
                  </a:cubicBezTo>
                  <a:cubicBezTo>
                    <a:pt x="682213" y="65417"/>
                    <a:pt x="682213" y="65241"/>
                    <a:pt x="618293" y="65461"/>
                  </a:cubicBezTo>
                  <a:cubicBezTo>
                    <a:pt x="545877" y="65681"/>
                    <a:pt x="473460" y="66254"/>
                    <a:pt x="401043" y="66650"/>
                  </a:cubicBezTo>
                  <a:cubicBezTo>
                    <a:pt x="280070" y="66210"/>
                    <a:pt x="159141" y="65285"/>
                    <a:pt x="38168" y="65681"/>
                  </a:cubicBezTo>
                  <a:cubicBezTo>
                    <a:pt x="14220" y="65769"/>
                    <a:pt x="88" y="65461"/>
                    <a:pt x="0" y="33281"/>
                  </a:cubicBezTo>
                  <a:cubicBezTo>
                    <a:pt x="-88" y="836"/>
                    <a:pt x="14836" y="-616"/>
                    <a:pt x="38256" y="1145"/>
                  </a:cubicBezTo>
                  <a:cubicBezTo>
                    <a:pt x="45255" y="1585"/>
                    <a:pt x="52387" y="440"/>
                    <a:pt x="59518" y="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76"/>
            <p:cNvSpPr/>
            <p:nvPr/>
          </p:nvSpPr>
          <p:spPr>
            <a:xfrm>
              <a:off x="1105489" y="1653345"/>
              <a:ext cx="498945" cy="148751"/>
            </a:xfrm>
            <a:custGeom>
              <a:rect b="b" l="l" r="r" t="t"/>
              <a:pathLst>
                <a:path extrusionOk="0" h="148751" w="498945">
                  <a:moveTo>
                    <a:pt x="149761" y="0"/>
                  </a:moveTo>
                  <a:cubicBezTo>
                    <a:pt x="172036" y="53399"/>
                    <a:pt x="223014" y="63920"/>
                    <a:pt x="270206" y="77655"/>
                  </a:cubicBezTo>
                  <a:cubicBezTo>
                    <a:pt x="334962" y="96497"/>
                    <a:pt x="400952" y="111244"/>
                    <a:pt x="465973" y="129249"/>
                  </a:cubicBezTo>
                  <a:cubicBezTo>
                    <a:pt x="477639" y="132463"/>
                    <a:pt x="496832" y="127224"/>
                    <a:pt x="498945" y="148487"/>
                  </a:cubicBezTo>
                  <a:cubicBezTo>
                    <a:pt x="335887" y="148575"/>
                    <a:pt x="172828" y="148663"/>
                    <a:pt x="9770" y="148751"/>
                  </a:cubicBezTo>
                  <a:cubicBezTo>
                    <a:pt x="-20341" y="56568"/>
                    <a:pt x="20115" y="1056"/>
                    <a:pt x="117801" y="484"/>
                  </a:cubicBezTo>
                  <a:cubicBezTo>
                    <a:pt x="128454" y="440"/>
                    <a:pt x="139107" y="176"/>
                    <a:pt x="149761" y="0"/>
                  </a:cubicBezTo>
                  <a:close/>
                </a:path>
              </a:pathLst>
            </a:custGeom>
            <a:solidFill>
              <a:srgbClr val="5240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76"/>
            <p:cNvSpPr/>
            <p:nvPr/>
          </p:nvSpPr>
          <p:spPr>
            <a:xfrm>
              <a:off x="1535965" y="482925"/>
              <a:ext cx="444845" cy="331003"/>
            </a:xfrm>
            <a:custGeom>
              <a:rect b="b" l="l" r="r" t="t"/>
              <a:pathLst>
                <a:path extrusionOk="0" h="331003" w="444845">
                  <a:moveTo>
                    <a:pt x="381688" y="62512"/>
                  </a:moveTo>
                  <a:cubicBezTo>
                    <a:pt x="313498" y="77831"/>
                    <a:pt x="245307" y="92975"/>
                    <a:pt x="177161" y="108559"/>
                  </a:cubicBezTo>
                  <a:cubicBezTo>
                    <a:pt x="155414" y="113533"/>
                    <a:pt x="142911" y="126652"/>
                    <a:pt x="138641" y="149632"/>
                  </a:cubicBezTo>
                  <a:cubicBezTo>
                    <a:pt x="134679" y="170938"/>
                    <a:pt x="134900" y="192113"/>
                    <a:pt x="134459" y="213420"/>
                  </a:cubicBezTo>
                  <a:cubicBezTo>
                    <a:pt x="132830" y="295654"/>
                    <a:pt x="103688" y="325941"/>
                    <a:pt x="20838" y="331003"/>
                  </a:cubicBezTo>
                  <a:cubicBezTo>
                    <a:pt x="8732" y="327041"/>
                    <a:pt x="-425" y="320526"/>
                    <a:pt x="15" y="306043"/>
                  </a:cubicBezTo>
                  <a:cubicBezTo>
                    <a:pt x="5870" y="302081"/>
                    <a:pt x="11241" y="296710"/>
                    <a:pt x="17668" y="294333"/>
                  </a:cubicBezTo>
                  <a:cubicBezTo>
                    <a:pt x="69658" y="275051"/>
                    <a:pt x="91141" y="248682"/>
                    <a:pt x="90173" y="192025"/>
                  </a:cubicBezTo>
                  <a:cubicBezTo>
                    <a:pt x="88148" y="71140"/>
                    <a:pt x="109190" y="71580"/>
                    <a:pt x="209385" y="42834"/>
                  </a:cubicBezTo>
                  <a:cubicBezTo>
                    <a:pt x="275507" y="23860"/>
                    <a:pt x="343213" y="11094"/>
                    <a:pt x="411139" y="0"/>
                  </a:cubicBezTo>
                  <a:cubicBezTo>
                    <a:pt x="426459" y="5195"/>
                    <a:pt x="445697" y="8056"/>
                    <a:pt x="444816" y="29231"/>
                  </a:cubicBezTo>
                  <a:cubicBezTo>
                    <a:pt x="443980" y="49305"/>
                    <a:pt x="423509" y="46884"/>
                    <a:pt x="410699" y="53311"/>
                  </a:cubicBezTo>
                  <a:cubicBezTo>
                    <a:pt x="401366" y="58109"/>
                    <a:pt x="389260" y="53179"/>
                    <a:pt x="381688" y="625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76"/>
            <p:cNvSpPr/>
            <p:nvPr/>
          </p:nvSpPr>
          <p:spPr>
            <a:xfrm>
              <a:off x="2320776" y="1197035"/>
              <a:ext cx="94375" cy="206056"/>
            </a:xfrm>
            <a:custGeom>
              <a:rect b="b" l="l" r="r" t="t"/>
              <a:pathLst>
                <a:path extrusionOk="0" h="206056" w="94375">
                  <a:moveTo>
                    <a:pt x="13152" y="23262"/>
                  </a:moveTo>
                  <a:cubicBezTo>
                    <a:pt x="25258" y="-14685"/>
                    <a:pt x="56602" y="5654"/>
                    <a:pt x="78833" y="3849"/>
                  </a:cubicBezTo>
                  <a:cubicBezTo>
                    <a:pt x="101637" y="2000"/>
                    <a:pt x="92524" y="24231"/>
                    <a:pt x="92832" y="36205"/>
                  </a:cubicBezTo>
                  <a:cubicBezTo>
                    <a:pt x="93933" y="77454"/>
                    <a:pt x="93272" y="118747"/>
                    <a:pt x="93272" y="160040"/>
                  </a:cubicBezTo>
                  <a:cubicBezTo>
                    <a:pt x="93272" y="206659"/>
                    <a:pt x="93229" y="206483"/>
                    <a:pt x="45156" y="205955"/>
                  </a:cubicBezTo>
                  <a:cubicBezTo>
                    <a:pt x="29572" y="205779"/>
                    <a:pt x="13108" y="208332"/>
                    <a:pt x="13196" y="184912"/>
                  </a:cubicBezTo>
                  <a:cubicBezTo>
                    <a:pt x="-4237" y="131029"/>
                    <a:pt x="-4545" y="77146"/>
                    <a:pt x="13152" y="232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76"/>
            <p:cNvSpPr/>
            <p:nvPr/>
          </p:nvSpPr>
          <p:spPr>
            <a:xfrm>
              <a:off x="2133494" y="1225086"/>
              <a:ext cx="181911" cy="127657"/>
            </a:xfrm>
            <a:custGeom>
              <a:rect b="b" l="l" r="r" t="t"/>
              <a:pathLst>
                <a:path extrusionOk="0" h="127657" w="181911">
                  <a:moveTo>
                    <a:pt x="748" y="99809"/>
                  </a:moveTo>
                  <a:cubicBezTo>
                    <a:pt x="484" y="69566"/>
                    <a:pt x="220" y="39366"/>
                    <a:pt x="0" y="9123"/>
                  </a:cubicBezTo>
                  <a:cubicBezTo>
                    <a:pt x="42746" y="4985"/>
                    <a:pt x="85403" y="-8442"/>
                    <a:pt x="128325" y="7890"/>
                  </a:cubicBezTo>
                  <a:cubicBezTo>
                    <a:pt x="158788" y="18632"/>
                    <a:pt x="170146" y="45706"/>
                    <a:pt x="179655" y="72207"/>
                  </a:cubicBezTo>
                  <a:cubicBezTo>
                    <a:pt x="187799" y="94922"/>
                    <a:pt x="172611" y="110858"/>
                    <a:pt x="154694" y="122128"/>
                  </a:cubicBezTo>
                  <a:cubicBezTo>
                    <a:pt x="139595" y="131637"/>
                    <a:pt x="125728" y="128996"/>
                    <a:pt x="114634" y="113324"/>
                  </a:cubicBezTo>
                  <a:cubicBezTo>
                    <a:pt x="95968" y="86998"/>
                    <a:pt x="73209" y="111255"/>
                    <a:pt x="52431" y="109230"/>
                  </a:cubicBezTo>
                  <a:cubicBezTo>
                    <a:pt x="34690" y="109098"/>
                    <a:pt x="15980" y="113896"/>
                    <a:pt x="748" y="99809"/>
                  </a:cubicBezTo>
                  <a:close/>
                </a:path>
              </a:pathLst>
            </a:custGeom>
            <a:solidFill>
              <a:srgbClr val="E9D2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76"/>
            <p:cNvSpPr/>
            <p:nvPr/>
          </p:nvSpPr>
          <p:spPr>
            <a:xfrm>
              <a:off x="2186475" y="1220138"/>
              <a:ext cx="147496" cy="162909"/>
            </a:xfrm>
            <a:custGeom>
              <a:rect b="b" l="l" r="r" t="t"/>
              <a:pathLst>
                <a:path extrusionOk="0" h="162909" w="147496">
                  <a:moveTo>
                    <a:pt x="4909" y="105593"/>
                  </a:moveTo>
                  <a:cubicBezTo>
                    <a:pt x="18556" y="101807"/>
                    <a:pt x="32246" y="98241"/>
                    <a:pt x="45805" y="94103"/>
                  </a:cubicBezTo>
                  <a:cubicBezTo>
                    <a:pt x="55094" y="91286"/>
                    <a:pt x="63722" y="92694"/>
                    <a:pt x="65703" y="102335"/>
                  </a:cubicBezTo>
                  <a:cubicBezTo>
                    <a:pt x="68917" y="117743"/>
                    <a:pt x="68565" y="137157"/>
                    <a:pt x="92073" y="123818"/>
                  </a:cubicBezTo>
                  <a:cubicBezTo>
                    <a:pt x="111927" y="112592"/>
                    <a:pt x="131781" y="97317"/>
                    <a:pt x="116065" y="70287"/>
                  </a:cubicBezTo>
                  <a:cubicBezTo>
                    <a:pt x="104311" y="50081"/>
                    <a:pt x="89079" y="31900"/>
                    <a:pt x="75388" y="12838"/>
                  </a:cubicBezTo>
                  <a:cubicBezTo>
                    <a:pt x="98412" y="2933"/>
                    <a:pt x="122536" y="-721"/>
                    <a:pt x="147453" y="115"/>
                  </a:cubicBezTo>
                  <a:cubicBezTo>
                    <a:pt x="147453" y="53999"/>
                    <a:pt x="147453" y="107882"/>
                    <a:pt x="147497" y="161765"/>
                  </a:cubicBezTo>
                  <a:cubicBezTo>
                    <a:pt x="140937" y="162161"/>
                    <a:pt x="134334" y="162558"/>
                    <a:pt x="127775" y="162910"/>
                  </a:cubicBezTo>
                  <a:cubicBezTo>
                    <a:pt x="96915" y="162514"/>
                    <a:pt x="66012" y="162073"/>
                    <a:pt x="35152" y="161677"/>
                  </a:cubicBezTo>
                  <a:cubicBezTo>
                    <a:pt x="550" y="151596"/>
                    <a:pt x="-6185" y="139050"/>
                    <a:pt x="4909" y="105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76"/>
            <p:cNvSpPr/>
            <p:nvPr/>
          </p:nvSpPr>
          <p:spPr>
            <a:xfrm>
              <a:off x="1455677" y="339631"/>
              <a:ext cx="378994" cy="200742"/>
            </a:xfrm>
            <a:custGeom>
              <a:rect b="b" l="l" r="r" t="t"/>
              <a:pathLst>
                <a:path extrusionOk="0" h="200742" w="378994">
                  <a:moveTo>
                    <a:pt x="378994" y="34955"/>
                  </a:moveTo>
                  <a:cubicBezTo>
                    <a:pt x="320488" y="25006"/>
                    <a:pt x="262423" y="17874"/>
                    <a:pt x="202861" y="30597"/>
                  </a:cubicBezTo>
                  <a:cubicBezTo>
                    <a:pt x="104427" y="51596"/>
                    <a:pt x="37425" y="107944"/>
                    <a:pt x="226" y="200743"/>
                  </a:cubicBezTo>
                  <a:cubicBezTo>
                    <a:pt x="-2987" y="135678"/>
                    <a:pt x="28269" y="87077"/>
                    <a:pt x="77089" y="49350"/>
                  </a:cubicBezTo>
                  <a:cubicBezTo>
                    <a:pt x="154921" y="-10784"/>
                    <a:pt x="296893" y="-16419"/>
                    <a:pt x="378994" y="34955"/>
                  </a:cubicBezTo>
                  <a:close/>
                </a:path>
              </a:pathLst>
            </a:custGeom>
            <a:solidFill>
              <a:srgbClr val="F79F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76"/>
            <p:cNvSpPr/>
            <p:nvPr/>
          </p:nvSpPr>
          <p:spPr>
            <a:xfrm>
              <a:off x="2503721" y="2329439"/>
              <a:ext cx="363555" cy="351138"/>
            </a:xfrm>
            <a:custGeom>
              <a:rect b="b" l="l" r="r" t="t"/>
              <a:pathLst>
                <a:path extrusionOk="0" h="351138" w="363555">
                  <a:moveTo>
                    <a:pt x="240142" y="0"/>
                  </a:moveTo>
                  <a:cubicBezTo>
                    <a:pt x="331048" y="29715"/>
                    <a:pt x="383259" y="128105"/>
                    <a:pt x="356581" y="219319"/>
                  </a:cubicBezTo>
                  <a:cubicBezTo>
                    <a:pt x="328627" y="314847"/>
                    <a:pt x="232262" y="369919"/>
                    <a:pt x="136074" y="345267"/>
                  </a:cubicBezTo>
                  <a:cubicBezTo>
                    <a:pt x="43495" y="321583"/>
                    <a:pt x="-16155" y="226451"/>
                    <a:pt x="3875" y="134444"/>
                  </a:cubicBezTo>
                  <a:cubicBezTo>
                    <a:pt x="6164" y="124011"/>
                    <a:pt x="8585" y="113621"/>
                    <a:pt x="10918" y="103232"/>
                  </a:cubicBezTo>
                  <a:cubicBezTo>
                    <a:pt x="87341" y="68807"/>
                    <a:pt x="163720" y="34425"/>
                    <a:pt x="240142" y="0"/>
                  </a:cubicBezTo>
                  <a:close/>
                </a:path>
              </a:pathLst>
            </a:custGeom>
            <a:solidFill>
              <a:srgbClr val="898C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76"/>
            <p:cNvSpPr/>
            <p:nvPr/>
          </p:nvSpPr>
          <p:spPr>
            <a:xfrm>
              <a:off x="733674" y="2489680"/>
              <a:ext cx="386559" cy="183759"/>
            </a:xfrm>
            <a:custGeom>
              <a:rect b="b" l="l" r="r" t="t"/>
              <a:pathLst>
                <a:path extrusionOk="0" h="183759" w="386559">
                  <a:moveTo>
                    <a:pt x="386560" y="44"/>
                  </a:moveTo>
                  <a:cubicBezTo>
                    <a:pt x="374277" y="105037"/>
                    <a:pt x="297326" y="181284"/>
                    <a:pt x="198761" y="183705"/>
                  </a:cubicBezTo>
                  <a:cubicBezTo>
                    <a:pt x="107370" y="185950"/>
                    <a:pt x="10918" y="119168"/>
                    <a:pt x="0" y="0"/>
                  </a:cubicBezTo>
                  <a:cubicBezTo>
                    <a:pt x="128809" y="0"/>
                    <a:pt x="257662" y="0"/>
                    <a:pt x="386560" y="44"/>
                  </a:cubicBezTo>
                  <a:close/>
                </a:path>
              </a:pathLst>
            </a:custGeom>
            <a:solidFill>
              <a:srgbClr val="898C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76"/>
            <p:cNvSpPr/>
            <p:nvPr/>
          </p:nvSpPr>
          <p:spPr>
            <a:xfrm>
              <a:off x="1875436" y="2252576"/>
              <a:ext cx="269019" cy="158158"/>
            </a:xfrm>
            <a:custGeom>
              <a:rect b="b" l="l" r="r" t="t"/>
              <a:pathLst>
                <a:path extrusionOk="0" h="158158" w="269019">
                  <a:moveTo>
                    <a:pt x="10301" y="153329"/>
                  </a:moveTo>
                  <a:cubicBezTo>
                    <a:pt x="6867" y="119256"/>
                    <a:pt x="3434" y="85183"/>
                    <a:pt x="0" y="51154"/>
                  </a:cubicBezTo>
                  <a:cubicBezTo>
                    <a:pt x="440" y="33237"/>
                    <a:pt x="4622" y="22231"/>
                    <a:pt x="27250" y="20030"/>
                  </a:cubicBezTo>
                  <a:cubicBezTo>
                    <a:pt x="66650" y="16156"/>
                    <a:pt x="105565" y="6955"/>
                    <a:pt x="144701" y="0"/>
                  </a:cubicBezTo>
                  <a:cubicBezTo>
                    <a:pt x="186126" y="33501"/>
                    <a:pt x="227595" y="66958"/>
                    <a:pt x="269020" y="100459"/>
                  </a:cubicBezTo>
                  <a:cubicBezTo>
                    <a:pt x="251587" y="143953"/>
                    <a:pt x="222577" y="162662"/>
                    <a:pt x="173052" y="157248"/>
                  </a:cubicBezTo>
                  <a:cubicBezTo>
                    <a:pt x="119300" y="151392"/>
                    <a:pt x="64581" y="154254"/>
                    <a:pt x="10301" y="153329"/>
                  </a:cubicBezTo>
                  <a:close/>
                </a:path>
              </a:pathLst>
            </a:custGeom>
            <a:solidFill>
              <a:srgbClr val="5340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6"/>
            <p:cNvSpPr/>
            <p:nvPr/>
          </p:nvSpPr>
          <p:spPr>
            <a:xfrm>
              <a:off x="580939" y="1409895"/>
              <a:ext cx="375901" cy="358509"/>
            </a:xfrm>
            <a:custGeom>
              <a:rect b="b" l="l" r="r" t="t"/>
              <a:pathLst>
                <a:path extrusionOk="0" h="358509" w="375901">
                  <a:moveTo>
                    <a:pt x="303952" y="931"/>
                  </a:moveTo>
                  <a:cubicBezTo>
                    <a:pt x="309895" y="931"/>
                    <a:pt x="315838" y="1019"/>
                    <a:pt x="321781" y="931"/>
                  </a:cubicBezTo>
                  <a:cubicBezTo>
                    <a:pt x="378921" y="139"/>
                    <a:pt x="379274" y="183"/>
                    <a:pt x="373507" y="56619"/>
                  </a:cubicBezTo>
                  <a:cubicBezTo>
                    <a:pt x="369765" y="93070"/>
                    <a:pt x="363602" y="129256"/>
                    <a:pt x="360608" y="165750"/>
                  </a:cubicBezTo>
                  <a:cubicBezTo>
                    <a:pt x="355105" y="232708"/>
                    <a:pt x="322573" y="284698"/>
                    <a:pt x="272828" y="326872"/>
                  </a:cubicBezTo>
                  <a:cubicBezTo>
                    <a:pt x="207851" y="381944"/>
                    <a:pt x="92425" y="362618"/>
                    <a:pt x="39070" y="288308"/>
                  </a:cubicBezTo>
                  <a:cubicBezTo>
                    <a:pt x="2223" y="237022"/>
                    <a:pt x="-13625" y="180586"/>
                    <a:pt x="13977" y="121068"/>
                  </a:cubicBezTo>
                  <a:cubicBezTo>
                    <a:pt x="44704" y="54770"/>
                    <a:pt x="100789" y="16999"/>
                    <a:pt x="172413" y="9075"/>
                  </a:cubicBezTo>
                  <a:cubicBezTo>
                    <a:pt x="215863" y="4321"/>
                    <a:pt x="259797" y="-2503"/>
                    <a:pt x="303952" y="9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6"/>
            <p:cNvSpPr/>
            <p:nvPr/>
          </p:nvSpPr>
          <p:spPr>
            <a:xfrm>
              <a:off x="665804" y="1514681"/>
              <a:ext cx="214450" cy="138154"/>
            </a:xfrm>
            <a:custGeom>
              <a:rect b="b" l="l" r="r" t="t"/>
              <a:pathLst>
                <a:path extrusionOk="0" h="138154" w="214450">
                  <a:moveTo>
                    <a:pt x="132275" y="34419"/>
                  </a:moveTo>
                  <a:cubicBezTo>
                    <a:pt x="102736" y="59687"/>
                    <a:pt x="106301" y="85396"/>
                    <a:pt x="104849" y="109080"/>
                  </a:cubicBezTo>
                  <a:cubicBezTo>
                    <a:pt x="103924" y="124356"/>
                    <a:pt x="103352" y="139588"/>
                    <a:pt x="82970" y="138047"/>
                  </a:cubicBezTo>
                  <a:cubicBezTo>
                    <a:pt x="63336" y="136550"/>
                    <a:pt x="68310" y="119910"/>
                    <a:pt x="67870" y="107672"/>
                  </a:cubicBezTo>
                  <a:cubicBezTo>
                    <a:pt x="67210" y="91031"/>
                    <a:pt x="67958" y="74347"/>
                    <a:pt x="66813" y="57750"/>
                  </a:cubicBezTo>
                  <a:cubicBezTo>
                    <a:pt x="66461" y="52556"/>
                    <a:pt x="62851" y="44236"/>
                    <a:pt x="59154" y="43267"/>
                  </a:cubicBezTo>
                  <a:cubicBezTo>
                    <a:pt x="51098" y="41154"/>
                    <a:pt x="48412" y="49210"/>
                    <a:pt x="45287" y="55637"/>
                  </a:cubicBezTo>
                  <a:cubicBezTo>
                    <a:pt x="37098" y="72498"/>
                    <a:pt x="39256" y="90547"/>
                    <a:pt x="38507" y="108244"/>
                  </a:cubicBezTo>
                  <a:cubicBezTo>
                    <a:pt x="37935" y="122023"/>
                    <a:pt x="36878" y="136374"/>
                    <a:pt x="20106" y="138003"/>
                  </a:cubicBezTo>
                  <a:cubicBezTo>
                    <a:pt x="340" y="139896"/>
                    <a:pt x="1176" y="121847"/>
                    <a:pt x="604" y="110269"/>
                  </a:cubicBezTo>
                  <a:cubicBezTo>
                    <a:pt x="-761" y="83063"/>
                    <a:pt x="516" y="55681"/>
                    <a:pt x="1220" y="28387"/>
                  </a:cubicBezTo>
                  <a:cubicBezTo>
                    <a:pt x="1572" y="13816"/>
                    <a:pt x="8264" y="3383"/>
                    <a:pt x="23540" y="521"/>
                  </a:cubicBezTo>
                  <a:cubicBezTo>
                    <a:pt x="45463" y="-3573"/>
                    <a:pt x="36174" y="17514"/>
                    <a:pt x="43394" y="26318"/>
                  </a:cubicBezTo>
                  <a:cubicBezTo>
                    <a:pt x="62191" y="8666"/>
                    <a:pt x="81781" y="-7799"/>
                    <a:pt x="101459" y="23105"/>
                  </a:cubicBezTo>
                  <a:cubicBezTo>
                    <a:pt x="108987" y="34947"/>
                    <a:pt x="111452" y="26495"/>
                    <a:pt x="115546" y="22180"/>
                  </a:cubicBezTo>
                  <a:cubicBezTo>
                    <a:pt x="125759" y="11439"/>
                    <a:pt x="136237" y="2106"/>
                    <a:pt x="152701" y="8930"/>
                  </a:cubicBezTo>
                  <a:cubicBezTo>
                    <a:pt x="170178" y="16149"/>
                    <a:pt x="169914" y="32922"/>
                    <a:pt x="173391" y="47537"/>
                  </a:cubicBezTo>
                  <a:cubicBezTo>
                    <a:pt x="174492" y="52071"/>
                    <a:pt x="173215" y="57090"/>
                    <a:pt x="173920" y="61756"/>
                  </a:cubicBezTo>
                  <a:cubicBezTo>
                    <a:pt x="175945" y="75227"/>
                    <a:pt x="165776" y="95213"/>
                    <a:pt x="179466" y="100892"/>
                  </a:cubicBezTo>
                  <a:cubicBezTo>
                    <a:pt x="197031" y="108156"/>
                    <a:pt x="197912" y="80422"/>
                    <a:pt x="213716" y="74347"/>
                  </a:cubicBezTo>
                  <a:cubicBezTo>
                    <a:pt x="216797" y="86277"/>
                    <a:pt x="209490" y="94421"/>
                    <a:pt x="204735" y="102697"/>
                  </a:cubicBezTo>
                  <a:cubicBezTo>
                    <a:pt x="193774" y="121803"/>
                    <a:pt x="179599" y="141437"/>
                    <a:pt x="155430" y="136110"/>
                  </a:cubicBezTo>
                  <a:cubicBezTo>
                    <a:pt x="130558" y="130607"/>
                    <a:pt x="132979" y="105955"/>
                    <a:pt x="132319" y="85881"/>
                  </a:cubicBezTo>
                  <a:cubicBezTo>
                    <a:pt x="131922" y="71794"/>
                    <a:pt x="132275" y="57662"/>
                    <a:pt x="132275" y="34419"/>
                  </a:cubicBez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0" name="Google Shape;1960;p76"/>
          <p:cNvGrpSpPr/>
          <p:nvPr/>
        </p:nvGrpSpPr>
        <p:grpSpPr>
          <a:xfrm>
            <a:off x="10089661" y="952759"/>
            <a:ext cx="1682694" cy="2958088"/>
            <a:chOff x="445712" y="1449040"/>
            <a:chExt cx="2113018" cy="3924176"/>
          </a:xfrm>
        </p:grpSpPr>
        <p:sp>
          <p:nvSpPr>
            <p:cNvPr id="1961" name="Google Shape;1961;p76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76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3" name="Google Shape;1963;p76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964" name="Google Shape;1964;p76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76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66" name="Google Shape;1966;p76"/>
          <p:cNvGrpSpPr/>
          <p:nvPr/>
        </p:nvGrpSpPr>
        <p:grpSpPr>
          <a:xfrm>
            <a:off x="6746279" y="1455709"/>
            <a:ext cx="2878386" cy="2263900"/>
            <a:chOff x="2444748" y="555045"/>
            <a:chExt cx="7282048" cy="5727454"/>
          </a:xfrm>
        </p:grpSpPr>
        <p:sp>
          <p:nvSpPr>
            <p:cNvPr id="1967" name="Google Shape;1967;p76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76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76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76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6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6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76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76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5" name="Google Shape;1975;p76"/>
          <p:cNvGrpSpPr/>
          <p:nvPr/>
        </p:nvGrpSpPr>
        <p:grpSpPr>
          <a:xfrm>
            <a:off x="10184762" y="1235860"/>
            <a:ext cx="1495783" cy="2362608"/>
            <a:chOff x="7018433" y="1748794"/>
            <a:chExt cx="2638878" cy="1488156"/>
          </a:xfrm>
        </p:grpSpPr>
        <p:sp>
          <p:nvSpPr>
            <p:cNvPr id="1976" name="Google Shape;1976;p76"/>
            <p:cNvSpPr/>
            <p:nvPr/>
          </p:nvSpPr>
          <p:spPr>
            <a:xfrm>
              <a:off x="7018433" y="1748794"/>
              <a:ext cx="2638878" cy="148770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76"/>
            <p:cNvSpPr/>
            <p:nvPr/>
          </p:nvSpPr>
          <p:spPr>
            <a:xfrm>
              <a:off x="8167438" y="1760080"/>
              <a:ext cx="1489873" cy="1476870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2" name="Google Shape;1982;p77"/>
          <p:cNvGrpSpPr/>
          <p:nvPr/>
        </p:nvGrpSpPr>
        <p:grpSpPr>
          <a:xfrm>
            <a:off x="6874197" y="3049218"/>
            <a:ext cx="4797245" cy="1142740"/>
            <a:chOff x="6665542" y="2749602"/>
            <a:chExt cx="4797245" cy="1142740"/>
          </a:xfrm>
        </p:grpSpPr>
        <p:sp>
          <p:nvSpPr>
            <p:cNvPr id="1983" name="Google Shape;1983;p77"/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Section</a:t>
              </a:r>
              <a:r>
                <a:rPr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Break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7"/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Insert the Subtitle of Your Presentation</a:t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78"/>
          <p:cNvSpPr txBox="1"/>
          <p:nvPr/>
        </p:nvSpPr>
        <p:spPr>
          <a:xfrm>
            <a:off x="894290" y="551307"/>
            <a:ext cx="380706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0" name="Google Shape;1990;p78"/>
          <p:cNvGrpSpPr/>
          <p:nvPr/>
        </p:nvGrpSpPr>
        <p:grpSpPr>
          <a:xfrm>
            <a:off x="4872303" y="928084"/>
            <a:ext cx="6647086" cy="906557"/>
            <a:chOff x="4801964" y="769273"/>
            <a:chExt cx="6647086" cy="906557"/>
          </a:xfrm>
        </p:grpSpPr>
        <p:sp>
          <p:nvSpPr>
            <p:cNvPr id="1991" name="Google Shape;1991;p78"/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SubTitle</a:t>
              </a:r>
              <a:endParaRPr b="1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8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8"/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8"/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5" name="Google Shape;1995;p78"/>
          <p:cNvGrpSpPr/>
          <p:nvPr/>
        </p:nvGrpSpPr>
        <p:grpSpPr>
          <a:xfrm>
            <a:off x="4872303" y="2293176"/>
            <a:ext cx="6647086" cy="906557"/>
            <a:chOff x="4801964" y="769273"/>
            <a:chExt cx="6647086" cy="906557"/>
          </a:xfrm>
        </p:grpSpPr>
        <p:sp>
          <p:nvSpPr>
            <p:cNvPr id="1996" name="Google Shape;1996;p78"/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SubTitle</a:t>
              </a:r>
              <a:endParaRPr b="1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78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78"/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78"/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0" name="Google Shape;2000;p78"/>
          <p:cNvGrpSpPr/>
          <p:nvPr/>
        </p:nvGrpSpPr>
        <p:grpSpPr>
          <a:xfrm>
            <a:off x="4872303" y="3658268"/>
            <a:ext cx="6647086" cy="906557"/>
            <a:chOff x="4801964" y="769273"/>
            <a:chExt cx="6647086" cy="906557"/>
          </a:xfrm>
        </p:grpSpPr>
        <p:sp>
          <p:nvSpPr>
            <p:cNvPr id="2001" name="Google Shape;2001;p78"/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SubTitle</a:t>
              </a:r>
              <a:endParaRPr b="1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78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78"/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78"/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5" name="Google Shape;2005;p78"/>
          <p:cNvGrpSpPr/>
          <p:nvPr/>
        </p:nvGrpSpPr>
        <p:grpSpPr>
          <a:xfrm>
            <a:off x="4872303" y="5023359"/>
            <a:ext cx="6647086" cy="906557"/>
            <a:chOff x="4801964" y="769273"/>
            <a:chExt cx="6647086" cy="906557"/>
          </a:xfrm>
        </p:grpSpPr>
        <p:sp>
          <p:nvSpPr>
            <p:cNvPr id="2006" name="Google Shape;2006;p78"/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SubTitle</a:t>
              </a:r>
              <a:endParaRPr b="1" sz="3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78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8"/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8"/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79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A</a:t>
            </a:r>
            <a:endParaRPr/>
          </a:p>
        </p:txBody>
      </p:sp>
      <p:sp>
        <p:nvSpPr>
          <p:cNvPr id="2015" name="Google Shape;2015;p79"/>
          <p:cNvSpPr/>
          <p:nvPr/>
        </p:nvSpPr>
        <p:spPr>
          <a:xfrm>
            <a:off x="6112070" y="1492152"/>
            <a:ext cx="523149" cy="524695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79"/>
          <p:cNvSpPr/>
          <p:nvPr/>
        </p:nvSpPr>
        <p:spPr>
          <a:xfrm>
            <a:off x="5273316" y="1562686"/>
            <a:ext cx="523147" cy="383626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79"/>
          <p:cNvSpPr/>
          <p:nvPr/>
        </p:nvSpPr>
        <p:spPr>
          <a:xfrm>
            <a:off x="6114156" y="4520206"/>
            <a:ext cx="313133" cy="707899"/>
          </a:xfrm>
          <a:custGeom>
            <a:rect b="b" l="l" r="r" t="t"/>
            <a:pathLst>
              <a:path extrusionOk="0" h="3166775" w="1346449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79"/>
          <p:cNvSpPr/>
          <p:nvPr/>
        </p:nvSpPr>
        <p:spPr>
          <a:xfrm rot="-2700000">
            <a:off x="9585735" y="3654558"/>
            <a:ext cx="225664" cy="502732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79"/>
          <p:cNvSpPr/>
          <p:nvPr/>
        </p:nvSpPr>
        <p:spPr>
          <a:xfrm flipH="1">
            <a:off x="5267026" y="4641909"/>
            <a:ext cx="464493" cy="464493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79"/>
          <p:cNvSpPr/>
          <p:nvPr/>
        </p:nvSpPr>
        <p:spPr>
          <a:xfrm>
            <a:off x="7745410" y="3642506"/>
            <a:ext cx="460778" cy="453389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79"/>
          <p:cNvSpPr/>
          <p:nvPr/>
        </p:nvSpPr>
        <p:spPr>
          <a:xfrm>
            <a:off x="11063701" y="3600566"/>
            <a:ext cx="464493" cy="463135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79"/>
          <p:cNvSpPr/>
          <p:nvPr/>
        </p:nvSpPr>
        <p:spPr>
          <a:xfrm>
            <a:off x="6950824" y="1518716"/>
            <a:ext cx="471567" cy="471567"/>
          </a:xfrm>
          <a:custGeom>
            <a:rect b="b" l="l" r="r" t="t"/>
            <a:pathLst>
              <a:path extrusionOk="0" h="3240000" w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79"/>
          <p:cNvSpPr/>
          <p:nvPr/>
        </p:nvSpPr>
        <p:spPr>
          <a:xfrm rot="5400000">
            <a:off x="7737684" y="1518715"/>
            <a:ext cx="472195" cy="471568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79"/>
          <p:cNvSpPr/>
          <p:nvPr/>
        </p:nvSpPr>
        <p:spPr>
          <a:xfrm>
            <a:off x="6809927" y="4618984"/>
            <a:ext cx="513183" cy="510342"/>
          </a:xfrm>
          <a:custGeom>
            <a:rect b="b" l="l" r="r" t="t"/>
            <a:pathLst>
              <a:path extrusionOk="0" h="3210836" w="3228711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79"/>
          <p:cNvSpPr/>
          <p:nvPr/>
        </p:nvSpPr>
        <p:spPr>
          <a:xfrm flipH="1">
            <a:off x="11038458" y="2527766"/>
            <a:ext cx="514976" cy="516250"/>
          </a:xfrm>
          <a:custGeom>
            <a:rect b="b" l="l" r="r" t="t"/>
            <a:pathLst>
              <a:path extrusionOk="0" h="3248012" w="3240000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79"/>
          <p:cNvSpPr/>
          <p:nvPr/>
        </p:nvSpPr>
        <p:spPr>
          <a:xfrm rot="-5400000">
            <a:off x="8525358" y="1470612"/>
            <a:ext cx="567400" cy="567774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79"/>
          <p:cNvSpPr/>
          <p:nvPr/>
        </p:nvSpPr>
        <p:spPr>
          <a:xfrm>
            <a:off x="9408551" y="1424302"/>
            <a:ext cx="473301" cy="660394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79"/>
          <p:cNvSpPr/>
          <p:nvPr/>
        </p:nvSpPr>
        <p:spPr>
          <a:xfrm>
            <a:off x="7705746" y="4600959"/>
            <a:ext cx="385790" cy="546392"/>
          </a:xfrm>
          <a:custGeom>
            <a:rect b="b" l="l" r="r" t="t"/>
            <a:pathLst>
              <a:path extrusionOk="0" h="3240000" w="2387678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79"/>
          <p:cNvSpPr/>
          <p:nvPr/>
        </p:nvSpPr>
        <p:spPr>
          <a:xfrm>
            <a:off x="4418496" y="5469184"/>
            <a:ext cx="409732" cy="779216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79"/>
          <p:cNvSpPr/>
          <p:nvPr/>
        </p:nvSpPr>
        <p:spPr>
          <a:xfrm rot="-5400000">
            <a:off x="8536863" y="3545131"/>
            <a:ext cx="598764" cy="648141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79"/>
          <p:cNvSpPr/>
          <p:nvPr/>
        </p:nvSpPr>
        <p:spPr>
          <a:xfrm rot="10800000">
            <a:off x="9311063" y="2543932"/>
            <a:ext cx="386665" cy="436639"/>
          </a:xfrm>
          <a:custGeom>
            <a:rect b="b" l="l" r="r" t="t"/>
            <a:pathLst>
              <a:path extrusionOk="0" h="3252576" w="2880320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p79"/>
          <p:cNvSpPr/>
          <p:nvPr/>
        </p:nvSpPr>
        <p:spPr>
          <a:xfrm>
            <a:off x="6966942" y="3587275"/>
            <a:ext cx="472482" cy="563852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79"/>
          <p:cNvSpPr/>
          <p:nvPr/>
        </p:nvSpPr>
        <p:spPr>
          <a:xfrm>
            <a:off x="4360223" y="1480860"/>
            <a:ext cx="597487" cy="547278"/>
          </a:xfrm>
          <a:custGeom>
            <a:rect b="b" l="l" r="r" t="t"/>
            <a:pathLst>
              <a:path extrusionOk="0" h="2940925" w="321074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79"/>
          <p:cNvSpPr/>
          <p:nvPr/>
        </p:nvSpPr>
        <p:spPr>
          <a:xfrm>
            <a:off x="8534202" y="2515987"/>
            <a:ext cx="372169" cy="492524"/>
          </a:xfrm>
          <a:custGeom>
            <a:rect b="b" l="l" r="r" t="t"/>
            <a:pathLst>
              <a:path extrusionOk="0" h="3240000" w="2448272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79"/>
          <p:cNvSpPr/>
          <p:nvPr/>
        </p:nvSpPr>
        <p:spPr>
          <a:xfrm>
            <a:off x="10179594" y="3623455"/>
            <a:ext cx="491492" cy="491492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79"/>
          <p:cNvSpPr/>
          <p:nvPr/>
        </p:nvSpPr>
        <p:spPr>
          <a:xfrm>
            <a:off x="5324216" y="2538243"/>
            <a:ext cx="529844" cy="448015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79"/>
          <p:cNvSpPr/>
          <p:nvPr/>
        </p:nvSpPr>
        <p:spPr>
          <a:xfrm>
            <a:off x="7858216" y="2527504"/>
            <a:ext cx="271294" cy="469495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79"/>
          <p:cNvSpPr/>
          <p:nvPr/>
        </p:nvSpPr>
        <p:spPr>
          <a:xfrm>
            <a:off x="6258752" y="2567175"/>
            <a:ext cx="491054" cy="390153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79"/>
          <p:cNvSpPr/>
          <p:nvPr/>
        </p:nvSpPr>
        <p:spPr>
          <a:xfrm>
            <a:off x="7154498" y="2552022"/>
            <a:ext cx="299026" cy="420457"/>
          </a:xfrm>
          <a:custGeom>
            <a:rect b="b" l="l" r="r" t="t"/>
            <a:pathLst>
              <a:path extrusionOk="0" h="3240000" w="2304256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79"/>
          <p:cNvSpPr/>
          <p:nvPr/>
        </p:nvSpPr>
        <p:spPr>
          <a:xfrm>
            <a:off x="5919945" y="5535338"/>
            <a:ext cx="512639" cy="646909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79"/>
          <p:cNvSpPr/>
          <p:nvPr/>
        </p:nvSpPr>
        <p:spPr>
          <a:xfrm>
            <a:off x="4411373" y="2471636"/>
            <a:ext cx="508153" cy="516633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79"/>
          <p:cNvSpPr/>
          <p:nvPr/>
        </p:nvSpPr>
        <p:spPr>
          <a:xfrm rot="-900000">
            <a:off x="6137536" y="3634206"/>
            <a:ext cx="548680" cy="469988"/>
          </a:xfrm>
          <a:custGeom>
            <a:rect b="b" l="l" r="r" t="t"/>
            <a:pathLst>
              <a:path extrusionOk="0" h="2485205" w="2901316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79"/>
          <p:cNvSpPr/>
          <p:nvPr/>
        </p:nvSpPr>
        <p:spPr>
          <a:xfrm rot="10800000">
            <a:off x="5188220" y="5485943"/>
            <a:ext cx="376548" cy="745701"/>
          </a:xfrm>
          <a:custGeom>
            <a:rect b="b" l="l" r="r" t="t"/>
            <a:pathLst>
              <a:path extrusionOk="0" h="3195455" w="1613569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79"/>
          <p:cNvSpPr/>
          <p:nvPr/>
        </p:nvSpPr>
        <p:spPr>
          <a:xfrm>
            <a:off x="761704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79"/>
          <p:cNvSpPr/>
          <p:nvPr/>
        </p:nvSpPr>
        <p:spPr>
          <a:xfrm>
            <a:off x="10160622" y="5578826"/>
            <a:ext cx="559934" cy="559934"/>
          </a:xfrm>
          <a:custGeom>
            <a:rect b="b" l="l" r="r" t="t"/>
            <a:pathLst>
              <a:path extrusionOk="0" h="3240000" w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79"/>
          <p:cNvSpPr/>
          <p:nvPr/>
        </p:nvSpPr>
        <p:spPr>
          <a:xfrm>
            <a:off x="8468995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79"/>
          <p:cNvSpPr/>
          <p:nvPr/>
        </p:nvSpPr>
        <p:spPr>
          <a:xfrm>
            <a:off x="11012576" y="5575424"/>
            <a:ext cx="566738" cy="566738"/>
          </a:xfrm>
          <a:custGeom>
            <a:rect b="b" l="l" r="r" t="t"/>
            <a:pathLst>
              <a:path extrusionOk="0" h="3240000" w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79"/>
          <p:cNvSpPr/>
          <p:nvPr/>
        </p:nvSpPr>
        <p:spPr>
          <a:xfrm>
            <a:off x="9314808" y="5581897"/>
            <a:ext cx="553792" cy="553792"/>
          </a:xfrm>
          <a:custGeom>
            <a:rect b="b" l="l" r="r" t="t"/>
            <a:pathLst>
              <a:path extrusionOk="0" h="3240000" w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79"/>
          <p:cNvSpPr/>
          <p:nvPr/>
        </p:nvSpPr>
        <p:spPr>
          <a:xfrm rot="2700000">
            <a:off x="5325698" y="3520150"/>
            <a:ext cx="389390" cy="69810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79"/>
          <p:cNvSpPr/>
          <p:nvPr/>
        </p:nvSpPr>
        <p:spPr>
          <a:xfrm>
            <a:off x="4401174" y="3545247"/>
            <a:ext cx="527335" cy="49363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79"/>
          <p:cNvSpPr/>
          <p:nvPr/>
        </p:nvSpPr>
        <p:spPr>
          <a:xfrm rot="2700000">
            <a:off x="6979028" y="5476482"/>
            <a:ext cx="190721" cy="76462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79"/>
          <p:cNvSpPr/>
          <p:nvPr/>
        </p:nvSpPr>
        <p:spPr>
          <a:xfrm>
            <a:off x="4376235" y="4613417"/>
            <a:ext cx="508153" cy="508153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79"/>
          <p:cNvSpPr/>
          <p:nvPr/>
        </p:nvSpPr>
        <p:spPr>
          <a:xfrm flipH="1">
            <a:off x="10102420" y="2554106"/>
            <a:ext cx="504633" cy="41629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79"/>
          <p:cNvSpPr/>
          <p:nvPr/>
        </p:nvSpPr>
        <p:spPr>
          <a:xfrm rot="-2794009">
            <a:off x="10126692" y="1539348"/>
            <a:ext cx="551843" cy="546086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79"/>
          <p:cNvSpPr/>
          <p:nvPr/>
        </p:nvSpPr>
        <p:spPr>
          <a:xfrm>
            <a:off x="10932820" y="1539414"/>
            <a:ext cx="544577" cy="547049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79"/>
          <p:cNvSpPr/>
          <p:nvPr/>
        </p:nvSpPr>
        <p:spPr>
          <a:xfrm>
            <a:off x="9363473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79"/>
          <p:cNvSpPr/>
          <p:nvPr/>
        </p:nvSpPr>
        <p:spPr>
          <a:xfrm>
            <a:off x="8488431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79"/>
          <p:cNvSpPr/>
          <p:nvPr/>
        </p:nvSpPr>
        <p:spPr>
          <a:xfrm>
            <a:off x="10238515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79"/>
          <p:cNvSpPr/>
          <p:nvPr/>
        </p:nvSpPr>
        <p:spPr>
          <a:xfrm>
            <a:off x="11113556" y="4578026"/>
            <a:ext cx="478148" cy="569324"/>
          </a:xfrm>
          <a:custGeom>
            <a:rect b="b" l="l" r="r" t="t"/>
            <a:pathLst>
              <a:path extrusionOk="0" h="3240000" w="2721114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0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B</a:t>
            </a:r>
            <a:endParaRPr/>
          </a:p>
        </p:txBody>
      </p:sp>
      <p:sp>
        <p:nvSpPr>
          <p:cNvPr id="2065" name="Google Shape;2065;p80"/>
          <p:cNvSpPr/>
          <p:nvPr/>
        </p:nvSpPr>
        <p:spPr>
          <a:xfrm>
            <a:off x="4430860" y="1410562"/>
            <a:ext cx="530134" cy="529812"/>
          </a:xfrm>
          <a:custGeom>
            <a:rect b="b" l="l" r="r" t="t"/>
            <a:pathLst>
              <a:path extrusionOk="0" h="2102114" w="2103393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80"/>
          <p:cNvSpPr/>
          <p:nvPr/>
        </p:nvSpPr>
        <p:spPr>
          <a:xfrm>
            <a:off x="5278002" y="1454850"/>
            <a:ext cx="529812" cy="441236"/>
          </a:xfrm>
          <a:custGeom>
            <a:rect b="b" l="l" r="r" t="t"/>
            <a:pathLst>
              <a:path extrusionOk="0" h="2698329" w="3240001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80"/>
          <p:cNvSpPr/>
          <p:nvPr/>
        </p:nvSpPr>
        <p:spPr>
          <a:xfrm>
            <a:off x="6995432" y="1440016"/>
            <a:ext cx="470907" cy="470907"/>
          </a:xfrm>
          <a:custGeom>
            <a:rect b="b" l="l" r="r" t="t"/>
            <a:pathLst>
              <a:path extrusionOk="0" h="3242474" w="3203570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80"/>
          <p:cNvSpPr/>
          <p:nvPr/>
        </p:nvSpPr>
        <p:spPr>
          <a:xfrm>
            <a:off x="6115987" y="1451770"/>
            <a:ext cx="529812" cy="447396"/>
          </a:xfrm>
          <a:custGeom>
            <a:rect b="b" l="l" r="r" t="t"/>
            <a:pathLst>
              <a:path extrusionOk="0" h="2719059" w="3213653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80"/>
          <p:cNvSpPr/>
          <p:nvPr/>
        </p:nvSpPr>
        <p:spPr>
          <a:xfrm rot="-2700000">
            <a:off x="7840756" y="2475143"/>
            <a:ext cx="512877" cy="437727"/>
          </a:xfrm>
          <a:custGeom>
            <a:rect b="b" l="l" r="r" t="t"/>
            <a:pathLst>
              <a:path extrusionOk="0" h="3031575" w="3552042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80"/>
          <p:cNvSpPr/>
          <p:nvPr/>
        </p:nvSpPr>
        <p:spPr>
          <a:xfrm>
            <a:off x="8560808" y="1444151"/>
            <a:ext cx="619107" cy="462636"/>
          </a:xfrm>
          <a:custGeom>
            <a:rect b="b" l="l" r="r" t="t"/>
            <a:pathLst>
              <a:path extrusionOk="0" h="2425805" w="324624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80"/>
          <p:cNvSpPr/>
          <p:nvPr/>
        </p:nvSpPr>
        <p:spPr>
          <a:xfrm>
            <a:off x="10277429" y="1539784"/>
            <a:ext cx="529812" cy="271370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80"/>
          <p:cNvSpPr/>
          <p:nvPr/>
        </p:nvSpPr>
        <p:spPr>
          <a:xfrm>
            <a:off x="7902810" y="1432248"/>
            <a:ext cx="388767" cy="486441"/>
          </a:xfrm>
          <a:custGeom>
            <a:rect b="b" l="l" r="r" t="t"/>
            <a:pathLst>
              <a:path extrusionOk="0" h="3249943" w="2427821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80"/>
          <p:cNvSpPr/>
          <p:nvPr/>
        </p:nvSpPr>
        <p:spPr>
          <a:xfrm>
            <a:off x="9460302" y="1433265"/>
            <a:ext cx="486653" cy="484407"/>
          </a:xfrm>
          <a:custGeom>
            <a:rect b="b" l="l" r="r" t="t"/>
            <a:pathLst>
              <a:path extrusionOk="0" h="3214867" w="3229769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80"/>
          <p:cNvSpPr/>
          <p:nvPr/>
        </p:nvSpPr>
        <p:spPr>
          <a:xfrm>
            <a:off x="11180535" y="1485955"/>
            <a:ext cx="284691" cy="379029"/>
          </a:xfrm>
          <a:custGeom>
            <a:rect b="b" l="l" r="r" t="t"/>
            <a:pathLst>
              <a:path extrusionOk="0" h="3258388" w="2433593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5" name="Google Shape;2075;p80"/>
          <p:cNvGrpSpPr/>
          <p:nvPr/>
        </p:nvGrpSpPr>
        <p:grpSpPr>
          <a:xfrm>
            <a:off x="8688594" y="2429101"/>
            <a:ext cx="344634" cy="584984"/>
            <a:chOff x="1960331" y="2060848"/>
            <a:chExt cx="2028872" cy="3463828"/>
          </a:xfrm>
        </p:grpSpPr>
        <p:sp>
          <p:nvSpPr>
            <p:cNvPr id="2076" name="Google Shape;2076;p80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80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80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80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015754" w="1505435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0" name="Google Shape;2080;p80"/>
          <p:cNvSpPr/>
          <p:nvPr/>
        </p:nvSpPr>
        <p:spPr>
          <a:xfrm>
            <a:off x="9618682" y="2429101"/>
            <a:ext cx="169894" cy="529812"/>
          </a:xfrm>
          <a:custGeom>
            <a:rect b="b" l="l" r="r" t="t"/>
            <a:pathLst>
              <a:path extrusionOk="0" h="2449001" w="785322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80"/>
          <p:cNvSpPr/>
          <p:nvPr/>
        </p:nvSpPr>
        <p:spPr>
          <a:xfrm>
            <a:off x="6129967" y="2416730"/>
            <a:ext cx="501857" cy="554554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80"/>
          <p:cNvSpPr/>
          <p:nvPr/>
        </p:nvSpPr>
        <p:spPr>
          <a:xfrm>
            <a:off x="6967308" y="2429072"/>
            <a:ext cx="527152" cy="529870"/>
          </a:xfrm>
          <a:custGeom>
            <a:rect b="b" l="l" r="r" t="t"/>
            <a:pathLst>
              <a:path extrusionOk="0" h="3083879" w="3068057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3" name="Google Shape;2083;p80"/>
          <p:cNvGrpSpPr/>
          <p:nvPr/>
        </p:nvGrpSpPr>
        <p:grpSpPr>
          <a:xfrm>
            <a:off x="5291981" y="2376440"/>
            <a:ext cx="528975" cy="594844"/>
            <a:chOff x="4835382" y="-161249"/>
            <a:chExt cx="3078657" cy="3462028"/>
          </a:xfrm>
        </p:grpSpPr>
        <p:sp>
          <p:nvSpPr>
            <p:cNvPr id="2084" name="Google Shape;2084;p80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5891405" w="5331558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80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745209" w="1170491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6" name="Google Shape;2086;p80"/>
          <p:cNvSpPr/>
          <p:nvPr/>
        </p:nvSpPr>
        <p:spPr>
          <a:xfrm>
            <a:off x="4471052" y="2446822"/>
            <a:ext cx="449751" cy="494370"/>
          </a:xfrm>
          <a:custGeom>
            <a:rect b="b" l="l" r="r" t="t"/>
            <a:pathLst>
              <a:path extrusionOk="0" h="3216409" w="2926108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80"/>
          <p:cNvSpPr/>
          <p:nvPr/>
        </p:nvSpPr>
        <p:spPr>
          <a:xfrm>
            <a:off x="10267646" y="2429101"/>
            <a:ext cx="549379" cy="529812"/>
          </a:xfrm>
          <a:custGeom>
            <a:rect b="b" l="l" r="r" t="t"/>
            <a:pathLst>
              <a:path extrusionOk="0" h="3316502" w="3745816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80"/>
          <p:cNvSpPr/>
          <p:nvPr/>
        </p:nvSpPr>
        <p:spPr>
          <a:xfrm>
            <a:off x="4509610" y="3571006"/>
            <a:ext cx="372634" cy="529812"/>
          </a:xfrm>
          <a:custGeom>
            <a:rect b="b" l="l" r="r" t="t"/>
            <a:pathLst>
              <a:path extrusionOk="0" h="3232141" w="2273269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80"/>
          <p:cNvSpPr/>
          <p:nvPr/>
        </p:nvSpPr>
        <p:spPr>
          <a:xfrm>
            <a:off x="11057974" y="2429101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80"/>
          <p:cNvSpPr/>
          <p:nvPr/>
        </p:nvSpPr>
        <p:spPr>
          <a:xfrm>
            <a:off x="5308362" y="3571006"/>
            <a:ext cx="469094" cy="529812"/>
          </a:xfrm>
          <a:custGeom>
            <a:rect b="b" l="l" r="r" t="t"/>
            <a:pathLst>
              <a:path extrusionOk="0" h="3240000" w="2868687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80"/>
          <p:cNvSpPr/>
          <p:nvPr/>
        </p:nvSpPr>
        <p:spPr>
          <a:xfrm>
            <a:off x="7846544" y="3588496"/>
            <a:ext cx="501299" cy="491506"/>
          </a:xfrm>
          <a:custGeom>
            <a:rect b="b" l="l" r="r" t="t"/>
            <a:pathLst>
              <a:path extrusionOk="0" h="3199863" w="3263621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80"/>
          <p:cNvSpPr/>
          <p:nvPr/>
        </p:nvSpPr>
        <p:spPr>
          <a:xfrm>
            <a:off x="6982048" y="3626197"/>
            <a:ext cx="497670" cy="419433"/>
          </a:xfrm>
          <a:custGeom>
            <a:rect b="b" l="l" r="r" t="t"/>
            <a:pathLst>
              <a:path extrusionOk="0" h="2730652" w="3240000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80"/>
          <p:cNvSpPr/>
          <p:nvPr/>
        </p:nvSpPr>
        <p:spPr>
          <a:xfrm>
            <a:off x="6132058" y="3589260"/>
            <a:ext cx="497670" cy="493305"/>
          </a:xfrm>
          <a:custGeom>
            <a:rect b="b" l="l" r="r" t="t"/>
            <a:pathLst>
              <a:path extrusionOk="0" h="3211580" w="324000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80"/>
          <p:cNvSpPr/>
          <p:nvPr/>
        </p:nvSpPr>
        <p:spPr>
          <a:xfrm rot="2942052">
            <a:off x="8639059" y="3589842"/>
            <a:ext cx="462604" cy="492140"/>
          </a:xfrm>
          <a:custGeom>
            <a:rect b="b" l="l" r="r" t="t"/>
            <a:pathLst>
              <a:path extrusionOk="0" h="3204001" w="3011706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80"/>
          <p:cNvSpPr/>
          <p:nvPr/>
        </p:nvSpPr>
        <p:spPr>
          <a:xfrm flipH="1" rot="-2675106">
            <a:off x="6299616" y="4621988"/>
            <a:ext cx="162556" cy="635774"/>
          </a:xfrm>
          <a:custGeom>
            <a:rect b="b" l="l" r="r" t="t"/>
            <a:pathLst>
              <a:path extrusionOk="0" h="4228323" w="1081111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80"/>
          <p:cNvSpPr/>
          <p:nvPr/>
        </p:nvSpPr>
        <p:spPr>
          <a:xfrm>
            <a:off x="11156386" y="3571006"/>
            <a:ext cx="332990" cy="529812"/>
          </a:xfrm>
          <a:custGeom>
            <a:rect b="b" l="l" r="r" t="t"/>
            <a:pathLst>
              <a:path extrusionOk="0" h="3207971" w="2016224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80"/>
          <p:cNvSpPr/>
          <p:nvPr/>
        </p:nvSpPr>
        <p:spPr>
          <a:xfrm>
            <a:off x="9438721" y="3571006"/>
            <a:ext cx="529812" cy="529812"/>
          </a:xfrm>
          <a:custGeom>
            <a:rect b="b" l="l" r="r" t="t"/>
            <a:pathLst>
              <a:path extrusionOk="0" h="3240000" w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80"/>
          <p:cNvSpPr/>
          <p:nvPr/>
        </p:nvSpPr>
        <p:spPr>
          <a:xfrm>
            <a:off x="10277790" y="3571006"/>
            <a:ext cx="529090" cy="529812"/>
          </a:xfrm>
          <a:custGeom>
            <a:rect b="b" l="l" r="r" t="t"/>
            <a:pathLst>
              <a:path extrusionOk="0" h="3229762" w="3225370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80"/>
          <p:cNvSpPr/>
          <p:nvPr/>
        </p:nvSpPr>
        <p:spPr>
          <a:xfrm rot="10800000">
            <a:off x="5298601" y="4674968"/>
            <a:ext cx="488619" cy="529812"/>
          </a:xfrm>
          <a:custGeom>
            <a:rect b="b" l="l" r="r" t="t"/>
            <a:pathLst>
              <a:path extrusionOk="0" h="3207983" w="2958558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80"/>
          <p:cNvSpPr/>
          <p:nvPr/>
        </p:nvSpPr>
        <p:spPr>
          <a:xfrm rot="10800000">
            <a:off x="8710309" y="4659312"/>
            <a:ext cx="320105" cy="520850"/>
          </a:xfrm>
          <a:custGeom>
            <a:rect b="b" l="l" r="r" t="t"/>
            <a:pathLst>
              <a:path extrusionOk="0" h="7138182" w="3636337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80"/>
          <p:cNvSpPr/>
          <p:nvPr/>
        </p:nvSpPr>
        <p:spPr>
          <a:xfrm>
            <a:off x="6977936" y="4798176"/>
            <a:ext cx="505898" cy="283399"/>
          </a:xfrm>
          <a:custGeom>
            <a:rect b="b" l="l" r="r" t="t"/>
            <a:pathLst>
              <a:path extrusionOk="0" h="2554996" w="4560938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80"/>
          <p:cNvSpPr/>
          <p:nvPr/>
        </p:nvSpPr>
        <p:spPr>
          <a:xfrm>
            <a:off x="11061660" y="4700090"/>
            <a:ext cx="522441" cy="523242"/>
          </a:xfrm>
          <a:custGeom>
            <a:rect b="b" l="l" r="r" t="t"/>
            <a:pathLst>
              <a:path extrusionOk="0" h="3202496" w="3197597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80"/>
          <p:cNvSpPr/>
          <p:nvPr/>
        </p:nvSpPr>
        <p:spPr>
          <a:xfrm flipH="1" rot="-5400000">
            <a:off x="9442736" y="5628226"/>
            <a:ext cx="541566" cy="510026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80"/>
          <p:cNvSpPr/>
          <p:nvPr/>
        </p:nvSpPr>
        <p:spPr>
          <a:xfrm>
            <a:off x="7895083" y="4737985"/>
            <a:ext cx="404220" cy="403783"/>
          </a:xfrm>
          <a:custGeom>
            <a:rect b="b" l="l" r="r" t="t"/>
            <a:pathLst>
              <a:path extrusionOk="0" h="3225610" w="3229104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80"/>
          <p:cNvSpPr/>
          <p:nvPr/>
        </p:nvSpPr>
        <p:spPr>
          <a:xfrm>
            <a:off x="9438721" y="4805113"/>
            <a:ext cx="529812" cy="269525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80"/>
          <p:cNvSpPr/>
          <p:nvPr/>
        </p:nvSpPr>
        <p:spPr>
          <a:xfrm rot="2160000">
            <a:off x="10296822" y="4674968"/>
            <a:ext cx="491028" cy="529812"/>
          </a:xfrm>
          <a:custGeom>
            <a:rect b="b" l="l" r="r" t="t"/>
            <a:pathLst>
              <a:path extrusionOk="0" h="2951283" w="2735240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80"/>
          <p:cNvSpPr/>
          <p:nvPr/>
        </p:nvSpPr>
        <p:spPr>
          <a:xfrm>
            <a:off x="4477340" y="4674968"/>
            <a:ext cx="437175" cy="529812"/>
          </a:xfrm>
          <a:custGeom>
            <a:rect b="b" l="l" r="r" t="t"/>
            <a:pathLst>
              <a:path extrusionOk="0" h="3228846" w="2664297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80"/>
          <p:cNvSpPr/>
          <p:nvPr/>
        </p:nvSpPr>
        <p:spPr>
          <a:xfrm>
            <a:off x="5283276" y="5634756"/>
            <a:ext cx="519265" cy="519265"/>
          </a:xfrm>
          <a:custGeom>
            <a:rect b="b" l="l" r="r" t="t"/>
            <a:pathLst>
              <a:path extrusionOk="0" h="3960000" w="396044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80"/>
          <p:cNvSpPr/>
          <p:nvPr/>
        </p:nvSpPr>
        <p:spPr>
          <a:xfrm>
            <a:off x="4436267" y="5634756"/>
            <a:ext cx="519323" cy="519265"/>
          </a:xfrm>
          <a:custGeom>
            <a:rect b="b" l="l" r="r" t="t"/>
            <a:pathLst>
              <a:path extrusionOk="0" h="3960440" w="3888432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80"/>
          <p:cNvSpPr/>
          <p:nvPr/>
        </p:nvSpPr>
        <p:spPr>
          <a:xfrm>
            <a:off x="697125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80"/>
          <p:cNvSpPr/>
          <p:nvPr/>
        </p:nvSpPr>
        <p:spPr>
          <a:xfrm>
            <a:off x="6121262" y="5634756"/>
            <a:ext cx="519265" cy="519265"/>
          </a:xfrm>
          <a:custGeom>
            <a:rect b="b" l="l" r="r" t="t"/>
            <a:pathLst>
              <a:path extrusionOk="0" h="3960000" w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p80"/>
          <p:cNvSpPr/>
          <p:nvPr/>
        </p:nvSpPr>
        <p:spPr>
          <a:xfrm>
            <a:off x="7836637" y="5624208"/>
            <a:ext cx="521115" cy="529812"/>
          </a:xfrm>
          <a:custGeom>
            <a:rect b="b" l="l" r="r" t="t"/>
            <a:pathLst>
              <a:path extrusionOk="0" h="3240000" w="3186824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80"/>
          <p:cNvSpPr/>
          <p:nvPr/>
        </p:nvSpPr>
        <p:spPr>
          <a:xfrm>
            <a:off x="8626102" y="5660698"/>
            <a:ext cx="488516" cy="493322"/>
          </a:xfrm>
          <a:custGeom>
            <a:rect b="b" l="l" r="r" t="t"/>
            <a:pathLst>
              <a:path extrusionOk="0" h="3221116" w="3189723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80"/>
          <p:cNvSpPr/>
          <p:nvPr/>
        </p:nvSpPr>
        <p:spPr>
          <a:xfrm>
            <a:off x="11088980" y="5624208"/>
            <a:ext cx="544340" cy="529812"/>
          </a:xfrm>
          <a:custGeom>
            <a:rect b="b" l="l" r="r" t="t"/>
            <a:pathLst>
              <a:path extrusionOk="0" h="3218379" w="3306630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80"/>
          <p:cNvSpPr/>
          <p:nvPr/>
        </p:nvSpPr>
        <p:spPr>
          <a:xfrm>
            <a:off x="10359195" y="5625275"/>
            <a:ext cx="426213" cy="537400"/>
          </a:xfrm>
          <a:custGeom>
            <a:rect b="b" l="l" r="r" t="t"/>
            <a:pathLst>
              <a:path extrusionOk="0" h="3213371" w="254853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81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Fully Editable Icon Sets: C</a:t>
            </a:r>
            <a:endParaRPr/>
          </a:p>
        </p:txBody>
      </p:sp>
      <p:sp>
        <p:nvSpPr>
          <p:cNvPr id="2121" name="Google Shape;2121;p81"/>
          <p:cNvSpPr/>
          <p:nvPr/>
        </p:nvSpPr>
        <p:spPr>
          <a:xfrm rot="10800000">
            <a:off x="7871934" y="4610240"/>
            <a:ext cx="220703" cy="687310"/>
          </a:xfrm>
          <a:custGeom>
            <a:rect b="b" l="l" r="r" t="t"/>
            <a:pathLst>
              <a:path extrusionOk="0" h="3240000" w="10404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81"/>
          <p:cNvSpPr/>
          <p:nvPr/>
        </p:nvSpPr>
        <p:spPr>
          <a:xfrm>
            <a:off x="8435540" y="4689594"/>
            <a:ext cx="529466" cy="528605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81"/>
          <p:cNvSpPr/>
          <p:nvPr/>
        </p:nvSpPr>
        <p:spPr>
          <a:xfrm rot="-5400000">
            <a:off x="4359308" y="3634371"/>
            <a:ext cx="444149" cy="529543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81"/>
          <p:cNvSpPr/>
          <p:nvPr/>
        </p:nvSpPr>
        <p:spPr>
          <a:xfrm>
            <a:off x="9475134" y="3608548"/>
            <a:ext cx="486216" cy="581184"/>
          </a:xfrm>
          <a:custGeom>
            <a:rect b="b" l="l" r="r" t="t"/>
            <a:pathLst>
              <a:path extrusionOk="0" h="3213079" w="2688046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81"/>
          <p:cNvSpPr/>
          <p:nvPr/>
        </p:nvSpPr>
        <p:spPr>
          <a:xfrm>
            <a:off x="10104940" y="4747559"/>
            <a:ext cx="511325" cy="412677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81"/>
          <p:cNvSpPr/>
          <p:nvPr/>
        </p:nvSpPr>
        <p:spPr>
          <a:xfrm>
            <a:off x="10252271" y="3641889"/>
            <a:ext cx="514505" cy="514505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81"/>
          <p:cNvSpPr/>
          <p:nvPr/>
        </p:nvSpPr>
        <p:spPr>
          <a:xfrm>
            <a:off x="10998217" y="5652772"/>
            <a:ext cx="536427" cy="573297"/>
          </a:xfrm>
          <a:custGeom>
            <a:rect b="b" l="l" r="r" t="t"/>
            <a:pathLst>
              <a:path extrusionOk="0" h="3173121" w="2969045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81"/>
          <p:cNvSpPr/>
          <p:nvPr/>
        </p:nvSpPr>
        <p:spPr>
          <a:xfrm>
            <a:off x="10972939" y="2640819"/>
            <a:ext cx="586980" cy="43016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81"/>
          <p:cNvSpPr/>
          <p:nvPr/>
        </p:nvSpPr>
        <p:spPr>
          <a:xfrm>
            <a:off x="9454085" y="5654191"/>
            <a:ext cx="563324" cy="570461"/>
          </a:xfrm>
          <a:custGeom>
            <a:rect b="b" l="l" r="r" t="t"/>
            <a:pathLst>
              <a:path extrusionOk="0" h="2880180" w="2844151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81"/>
          <p:cNvSpPr/>
          <p:nvPr/>
        </p:nvSpPr>
        <p:spPr>
          <a:xfrm rot="9900000">
            <a:off x="10208910" y="1534987"/>
            <a:ext cx="579867" cy="49248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81"/>
          <p:cNvSpPr/>
          <p:nvPr/>
        </p:nvSpPr>
        <p:spPr>
          <a:xfrm>
            <a:off x="4246301" y="4666128"/>
            <a:ext cx="575536" cy="575536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81"/>
          <p:cNvSpPr/>
          <p:nvPr/>
        </p:nvSpPr>
        <p:spPr>
          <a:xfrm>
            <a:off x="8766358" y="3640606"/>
            <a:ext cx="417857" cy="517071"/>
          </a:xfrm>
          <a:custGeom>
            <a:rect b="b" l="l" r="r" t="t"/>
            <a:pathLst>
              <a:path extrusionOk="0" h="1937121" w="156543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81"/>
          <p:cNvSpPr/>
          <p:nvPr/>
        </p:nvSpPr>
        <p:spPr>
          <a:xfrm>
            <a:off x="5164740" y="4708915"/>
            <a:ext cx="586136" cy="489963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81"/>
          <p:cNvSpPr/>
          <p:nvPr/>
        </p:nvSpPr>
        <p:spPr>
          <a:xfrm>
            <a:off x="8316455" y="1548746"/>
            <a:ext cx="605315" cy="464964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81"/>
          <p:cNvSpPr/>
          <p:nvPr/>
        </p:nvSpPr>
        <p:spPr>
          <a:xfrm>
            <a:off x="9257631" y="1515680"/>
            <a:ext cx="615416" cy="531098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81"/>
          <p:cNvSpPr/>
          <p:nvPr/>
        </p:nvSpPr>
        <p:spPr>
          <a:xfrm>
            <a:off x="11124640" y="1472088"/>
            <a:ext cx="283580" cy="618280"/>
          </a:xfrm>
          <a:custGeom>
            <a:rect b="b" l="l" r="r" t="t"/>
            <a:pathLst>
              <a:path extrusionOk="0" h="3255081" w="1492970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81"/>
          <p:cNvSpPr/>
          <p:nvPr/>
        </p:nvSpPr>
        <p:spPr>
          <a:xfrm>
            <a:off x="6093780" y="4751666"/>
            <a:ext cx="615416" cy="404460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81"/>
          <p:cNvSpPr/>
          <p:nvPr/>
        </p:nvSpPr>
        <p:spPr>
          <a:xfrm>
            <a:off x="5137072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81"/>
          <p:cNvSpPr/>
          <p:nvPr/>
        </p:nvSpPr>
        <p:spPr>
          <a:xfrm>
            <a:off x="6044394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81"/>
          <p:cNvSpPr/>
          <p:nvPr/>
        </p:nvSpPr>
        <p:spPr>
          <a:xfrm>
            <a:off x="695171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81"/>
          <p:cNvSpPr/>
          <p:nvPr/>
        </p:nvSpPr>
        <p:spPr>
          <a:xfrm>
            <a:off x="7859036" y="3750690"/>
            <a:ext cx="616402" cy="296900"/>
          </a:xfrm>
          <a:custGeom>
            <a:rect b="b" l="l" r="r" t="t"/>
            <a:pathLst>
              <a:path extrusionOk="0" h="1548752" w="3215400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81"/>
          <p:cNvSpPr/>
          <p:nvPr/>
        </p:nvSpPr>
        <p:spPr>
          <a:xfrm rot="8100000">
            <a:off x="11057693" y="3690402"/>
            <a:ext cx="417475" cy="417476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81"/>
          <p:cNvSpPr/>
          <p:nvPr/>
        </p:nvSpPr>
        <p:spPr>
          <a:xfrm>
            <a:off x="5773604" y="2544635"/>
            <a:ext cx="617508" cy="622535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81"/>
          <p:cNvSpPr/>
          <p:nvPr/>
        </p:nvSpPr>
        <p:spPr>
          <a:xfrm>
            <a:off x="6733448" y="2544108"/>
            <a:ext cx="484927" cy="623588"/>
          </a:xfrm>
          <a:custGeom>
            <a:rect b="b" l="l" r="r" t="t"/>
            <a:pathLst>
              <a:path extrusionOk="0" h="3240000" w="2519554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81"/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81"/>
          <p:cNvSpPr/>
          <p:nvPr/>
        </p:nvSpPr>
        <p:spPr>
          <a:xfrm>
            <a:off x="10301960" y="5685084"/>
            <a:ext cx="411706" cy="508675"/>
          </a:xfrm>
          <a:custGeom>
            <a:rect b="b" l="l" r="r" t="t"/>
            <a:pathLst>
              <a:path extrusionOk="0" h="3213524" w="2600931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81"/>
          <p:cNvSpPr/>
          <p:nvPr/>
        </p:nvSpPr>
        <p:spPr>
          <a:xfrm>
            <a:off x="4242330" y="5739982"/>
            <a:ext cx="678102" cy="398876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81"/>
          <p:cNvSpPr/>
          <p:nvPr/>
        </p:nvSpPr>
        <p:spPr>
          <a:xfrm>
            <a:off x="8665030" y="5684794"/>
            <a:ext cx="504505" cy="509254"/>
          </a:xfrm>
          <a:custGeom>
            <a:rect b="b" l="l" r="r" t="t"/>
            <a:pathLst>
              <a:path extrusionOk="0" h="3217189" w="3187187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81"/>
          <p:cNvSpPr/>
          <p:nvPr/>
        </p:nvSpPr>
        <p:spPr>
          <a:xfrm>
            <a:off x="5963174" y="5716474"/>
            <a:ext cx="691882" cy="445892"/>
          </a:xfrm>
          <a:custGeom>
            <a:rect b="b" l="l" r="r" t="t"/>
            <a:pathLst>
              <a:path extrusionOk="0" h="2078296" w="3224845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81"/>
          <p:cNvSpPr/>
          <p:nvPr/>
        </p:nvSpPr>
        <p:spPr>
          <a:xfrm>
            <a:off x="6939606" y="5653380"/>
            <a:ext cx="579873" cy="572083"/>
          </a:xfrm>
          <a:custGeom>
            <a:rect b="b" l="l" r="r" t="t"/>
            <a:pathLst>
              <a:path extrusionOk="0" h="3196551" w="3240076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p81"/>
          <p:cNvSpPr/>
          <p:nvPr/>
        </p:nvSpPr>
        <p:spPr>
          <a:xfrm rot="-2700000">
            <a:off x="5204982" y="5698880"/>
            <a:ext cx="473640" cy="481082"/>
          </a:xfrm>
          <a:custGeom>
            <a:rect b="b" l="l" r="r" t="t"/>
            <a:pathLst>
              <a:path extrusionOk="0" h="2688071" w="2646489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81"/>
          <p:cNvSpPr/>
          <p:nvPr/>
        </p:nvSpPr>
        <p:spPr>
          <a:xfrm>
            <a:off x="7804030" y="5649492"/>
            <a:ext cx="576449" cy="579858"/>
          </a:xfrm>
          <a:custGeom>
            <a:rect b="b" l="l" r="r" t="t"/>
            <a:pathLst>
              <a:path extrusionOk="0" h="3240001" w="322095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81"/>
          <p:cNvSpPr/>
          <p:nvPr/>
        </p:nvSpPr>
        <p:spPr>
          <a:xfrm>
            <a:off x="4455730" y="1450295"/>
            <a:ext cx="251302" cy="661867"/>
          </a:xfrm>
          <a:custGeom>
            <a:rect b="b" l="l" r="r" t="t"/>
            <a:pathLst>
              <a:path extrusionOk="0" h="3923699" w="1489775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81"/>
          <p:cNvSpPr/>
          <p:nvPr/>
        </p:nvSpPr>
        <p:spPr>
          <a:xfrm rot="10800000">
            <a:off x="5042893" y="1447239"/>
            <a:ext cx="313136" cy="667981"/>
          </a:xfrm>
          <a:custGeom>
            <a:rect b="b" l="l" r="r" t="t"/>
            <a:pathLst>
              <a:path extrusionOk="0" h="3959924" w="1856332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81"/>
          <p:cNvSpPr/>
          <p:nvPr/>
        </p:nvSpPr>
        <p:spPr>
          <a:xfrm>
            <a:off x="5691893" y="1539942"/>
            <a:ext cx="507661" cy="521714"/>
          </a:xfrm>
          <a:custGeom>
            <a:rect b="b" l="l" r="r" t="t"/>
            <a:pathLst>
              <a:path extrusionOk="0" h="366339" w="356471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81"/>
          <p:cNvSpPr/>
          <p:nvPr/>
        </p:nvSpPr>
        <p:spPr>
          <a:xfrm>
            <a:off x="6568402" y="1501877"/>
            <a:ext cx="532052" cy="543757"/>
          </a:xfrm>
          <a:custGeom>
            <a:rect b="b" l="l" r="r" t="t"/>
            <a:pathLst>
              <a:path extrusionOk="0" h="381817" w="373598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81"/>
          <p:cNvSpPr/>
          <p:nvPr/>
        </p:nvSpPr>
        <p:spPr>
          <a:xfrm>
            <a:off x="7560710" y="2604583"/>
            <a:ext cx="507960" cy="502639"/>
          </a:xfrm>
          <a:custGeom>
            <a:rect b="b" l="l" r="r" t="t"/>
            <a:pathLst>
              <a:path extrusionOk="0" h="3186731" w="3220460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81"/>
          <p:cNvSpPr/>
          <p:nvPr/>
        </p:nvSpPr>
        <p:spPr>
          <a:xfrm>
            <a:off x="5081797" y="2603460"/>
            <a:ext cx="349473" cy="504884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81"/>
          <p:cNvSpPr/>
          <p:nvPr/>
        </p:nvSpPr>
        <p:spPr>
          <a:xfrm>
            <a:off x="8411005" y="2603460"/>
            <a:ext cx="455959" cy="504884"/>
          </a:xfrm>
          <a:custGeom>
            <a:rect b="b" l="l" r="r" t="t"/>
            <a:pathLst>
              <a:path extrusionOk="0" h="3200962" w="2890784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81"/>
          <p:cNvSpPr/>
          <p:nvPr/>
        </p:nvSpPr>
        <p:spPr>
          <a:xfrm>
            <a:off x="10130939" y="2599748"/>
            <a:ext cx="499664" cy="512309"/>
          </a:xfrm>
          <a:custGeom>
            <a:rect b="b" l="l" r="r" t="t"/>
            <a:pathLst>
              <a:path extrusionOk="0" h="2354521" w="2296406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81"/>
          <p:cNvSpPr/>
          <p:nvPr/>
        </p:nvSpPr>
        <p:spPr>
          <a:xfrm>
            <a:off x="10959168" y="4745774"/>
            <a:ext cx="614525" cy="416246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81"/>
          <p:cNvSpPr/>
          <p:nvPr/>
        </p:nvSpPr>
        <p:spPr>
          <a:xfrm>
            <a:off x="4423300" y="2468550"/>
            <a:ext cx="316162" cy="774705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81"/>
          <p:cNvSpPr/>
          <p:nvPr/>
        </p:nvSpPr>
        <p:spPr>
          <a:xfrm>
            <a:off x="9209300" y="2626898"/>
            <a:ext cx="579306" cy="458009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81"/>
          <p:cNvSpPr/>
          <p:nvPr/>
        </p:nvSpPr>
        <p:spPr>
          <a:xfrm>
            <a:off x="7052100" y="4713438"/>
            <a:ext cx="476931" cy="48091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81"/>
          <p:cNvSpPr/>
          <p:nvPr/>
        </p:nvSpPr>
        <p:spPr>
          <a:xfrm>
            <a:off x="9307908" y="4680733"/>
            <a:ext cx="454128" cy="546324"/>
          </a:xfrm>
          <a:custGeom>
            <a:rect b="b" l="l" r="r" t="t"/>
            <a:pathLst>
              <a:path extrusionOk="0" h="3213546" w="267123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VMWare - Setup Network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3452000" y="4736675"/>
            <a:ext cx="26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Edit Configure file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/etc/netplan/00-installer-config.yml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6480263" y="4736675"/>
            <a:ext cx="250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Fill configure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Network: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   ethernet: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   enp0s3: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	dhcp4; no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	addresses: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	- 192.168.43.200/24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	gateaway: 192.168.43.246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	nameserver: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	addresses: </a:t>
            </a:r>
            <a:endParaRPr sz="1200">
              <a:solidFill>
                <a:srgbClr val="3F3F3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- 8.8.8.8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9386018" y="4736673"/>
            <a:ext cx="1800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Command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$ sudo netplan apply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$ ifconfig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$ ping 8.8.8.8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147847" y="4736673"/>
            <a:ext cx="18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Setup Virtualbox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-Net Adapter= 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Bridge adapter (wlan1)</a:t>
            </a:r>
            <a:endParaRPr sz="1200">
              <a:solidFill>
                <a:srgbClr val="3F3F3F"/>
              </a:solidFill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107566"/>
            <a:ext cx="3198351" cy="208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750" y="2054300"/>
            <a:ext cx="2753700" cy="230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850" y="2054309"/>
            <a:ext cx="2826500" cy="237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35750" y="2054309"/>
            <a:ext cx="2803850" cy="234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6874197" y="3049218"/>
            <a:ext cx="4797348" cy="1142884"/>
            <a:chOff x="6665542" y="2749602"/>
            <a:chExt cx="4797348" cy="1142884"/>
          </a:xfrm>
        </p:grpSpPr>
        <p:sp>
          <p:nvSpPr>
            <p:cNvPr id="238" name="Google Shape;238;p32"/>
            <p:cNvSpPr txBox="1"/>
            <p:nvPr/>
          </p:nvSpPr>
          <p:spPr>
            <a:xfrm>
              <a:off x="6665542" y="2749602"/>
              <a:ext cx="47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</a:rPr>
                <a:t>VMWare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6685691" y="3512686"/>
              <a:ext cx="47772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chemeClr val="dk1"/>
                  </a:solidFill>
                </a:rPr>
                <a:t>Install Application</a:t>
              </a:r>
              <a:r>
                <a:rPr lang="en-US" sz="1867">
                  <a:solidFill>
                    <a:schemeClr val="dk1"/>
                  </a:solidFill>
                </a:rPr>
                <a:t> </a:t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Install Nginx</a:t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6314468" y="1747795"/>
            <a:ext cx="4976385" cy="962387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6314468" y="2894018"/>
            <a:ext cx="4976385" cy="962387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33"/>
          <p:cNvCxnSpPr>
            <a:endCxn id="245" idx="1"/>
          </p:cNvCxnSpPr>
          <p:nvPr/>
        </p:nvCxnSpPr>
        <p:spPr>
          <a:xfrm>
            <a:off x="3963968" y="2228988"/>
            <a:ext cx="23505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48" name="Google Shape;248;p33"/>
          <p:cNvGrpSpPr/>
          <p:nvPr/>
        </p:nvGrpSpPr>
        <p:grpSpPr>
          <a:xfrm>
            <a:off x="1026773" y="1894892"/>
            <a:ext cx="4068000" cy="4068000"/>
            <a:chOff x="2514579" y="1730962"/>
            <a:chExt cx="4068000" cy="4068000"/>
          </a:xfrm>
        </p:grpSpPr>
        <p:sp>
          <p:nvSpPr>
            <p:cNvPr id="249" name="Google Shape;249;p33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81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60009" name="adj1"/>
                <a:gd fmla="val 19271440" name="adj2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1" name="Google Shape;251;p33"/>
          <p:cNvCxnSpPr>
            <a:endCxn id="246" idx="1"/>
          </p:cNvCxnSpPr>
          <p:nvPr/>
        </p:nvCxnSpPr>
        <p:spPr>
          <a:xfrm>
            <a:off x="4143368" y="3375211"/>
            <a:ext cx="21711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dot"/>
            <a:miter lim="800000"/>
            <a:headEnd len="sm" w="sm" type="none"/>
            <a:tailEnd len="sm" w="sm" type="none"/>
          </a:ln>
        </p:spPr>
      </p:cxnSp>
      <p:grpSp>
        <p:nvGrpSpPr>
          <p:cNvPr id="252" name="Google Shape;252;p33"/>
          <p:cNvGrpSpPr/>
          <p:nvPr/>
        </p:nvGrpSpPr>
        <p:grpSpPr>
          <a:xfrm>
            <a:off x="1386773" y="2254892"/>
            <a:ext cx="3348000" cy="3348000"/>
            <a:chOff x="2514579" y="1730962"/>
            <a:chExt cx="4068000" cy="4068000"/>
          </a:xfrm>
        </p:grpSpPr>
        <p:sp>
          <p:nvSpPr>
            <p:cNvPr id="253" name="Google Shape;253;p33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gradFill>
              <a:gsLst>
                <a:gs pos="0">
                  <a:srgbClr val="A5A5A5"/>
                </a:gs>
                <a:gs pos="100000">
                  <a:srgbClr val="F2F2F2"/>
                </a:gs>
              </a:gsLst>
              <a:lin ang="81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45699" name="adj1"/>
                <a:gd fmla="val 46266" name="adj2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33"/>
          <p:cNvSpPr/>
          <p:nvPr/>
        </p:nvSpPr>
        <p:spPr>
          <a:xfrm>
            <a:off x="1746728" y="2614861"/>
            <a:ext cx="2627928" cy="2627928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106773" y="2974892"/>
            <a:ext cx="1908000" cy="1908000"/>
          </a:xfrm>
          <a:prstGeom prst="ellipse">
            <a:avLst/>
          </a:prstGeom>
          <a:gradFill>
            <a:gsLst>
              <a:gs pos="0">
                <a:srgbClr val="A5A5A5"/>
              </a:gs>
              <a:gs pos="100000">
                <a:srgbClr val="F2F2F2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2466773" y="3334892"/>
            <a:ext cx="1188000" cy="1188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33"/>
          <p:cNvGrpSpPr/>
          <p:nvPr/>
        </p:nvGrpSpPr>
        <p:grpSpPr>
          <a:xfrm>
            <a:off x="7264214" y="1781413"/>
            <a:ext cx="3827856" cy="786718"/>
            <a:chOff x="6210998" y="1433695"/>
            <a:chExt cx="2688349" cy="786718"/>
          </a:xfrm>
        </p:grpSpPr>
        <p:sp>
          <p:nvSpPr>
            <p:cNvPr id="259" name="Google Shape;259;p33"/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Update &amp; upgrade system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 txBox="1"/>
            <p:nvPr/>
          </p:nvSpPr>
          <p:spPr>
            <a:xfrm>
              <a:off x="6210998" y="1758713"/>
              <a:ext cx="268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sudo apt-get update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sudo apt-get upgrade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261" name="Google Shape;261;p33"/>
          <p:cNvGrpSpPr/>
          <p:nvPr/>
        </p:nvGrpSpPr>
        <p:grpSpPr>
          <a:xfrm>
            <a:off x="7264214" y="2923156"/>
            <a:ext cx="3827856" cy="895318"/>
            <a:chOff x="6210998" y="1433695"/>
            <a:chExt cx="2688349" cy="895318"/>
          </a:xfrm>
        </p:grpSpPr>
        <p:sp>
          <p:nvSpPr>
            <p:cNvPr id="262" name="Google Shape;262;p33"/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Install Nginx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 txBox="1"/>
            <p:nvPr/>
          </p:nvSpPr>
          <p:spPr>
            <a:xfrm>
              <a:off x="6210998" y="1682513"/>
              <a:ext cx="2688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sudo apt-get install nginx-light -y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systemctl start nginx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$ systemctl status nginx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264" name="Google Shape;264;p33"/>
          <p:cNvSpPr/>
          <p:nvPr/>
        </p:nvSpPr>
        <p:spPr>
          <a:xfrm rot="2700000">
            <a:off x="6623184" y="3062707"/>
            <a:ext cx="386717" cy="693311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/>
          <p:nvPr/>
        </p:nvSpPr>
        <p:spPr>
          <a:xfrm rot="2700000">
            <a:off x="6623184" y="1919707"/>
            <a:ext cx="386717" cy="693311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2809616" y="3681243"/>
            <a:ext cx="526739" cy="445389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4"/>
          <p:cNvGrpSpPr/>
          <p:nvPr/>
        </p:nvGrpSpPr>
        <p:grpSpPr>
          <a:xfrm>
            <a:off x="2615927" y="879514"/>
            <a:ext cx="6960181" cy="5484037"/>
            <a:chOff x="2444748" y="555045"/>
            <a:chExt cx="7282048" cy="5727454"/>
          </a:xfrm>
        </p:grpSpPr>
        <p:sp>
          <p:nvSpPr>
            <p:cNvPr id="272" name="Google Shape;272;p34"/>
            <p:cNvSpPr/>
            <p:nvPr/>
          </p:nvSpPr>
          <p:spPr>
            <a:xfrm>
              <a:off x="4964693" y="5443837"/>
              <a:ext cx="2168250" cy="818207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8706599" y="5435655"/>
              <a:ext cx="490924" cy="81820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2481568" y="595956"/>
              <a:ext cx="7200227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2481568" y="4903820"/>
              <a:ext cx="7200227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2747714" y="910966"/>
              <a:ext cx="6668903" cy="3763755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654591" y="939518"/>
              <a:ext cx="3767723" cy="3732623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775" y="1237392"/>
            <a:ext cx="6342799" cy="356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/>
          <p:nvPr/>
        </p:nvSpPr>
        <p:spPr>
          <a:xfrm>
            <a:off x="5900150" y="5142576"/>
            <a:ext cx="349712" cy="379400"/>
          </a:xfrm>
          <a:custGeom>
            <a:rect b="b" l="l" r="r" t="t"/>
            <a:pathLst>
              <a:path extrusionOk="0" h="3035197" w="254335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22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C1CF"/>
      </a:accent1>
      <a:accent2>
        <a:srgbClr val="EBC149"/>
      </a:accent2>
      <a:accent3>
        <a:srgbClr val="F26122"/>
      </a:accent3>
      <a:accent4>
        <a:srgbClr val="6F1F5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2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2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