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70" r:id="rId4"/>
    <p:sldId id="275" r:id="rId5"/>
    <p:sldId id="259" r:id="rId6"/>
    <p:sldId id="274" r:id="rId7"/>
    <p:sldId id="261" r:id="rId8"/>
    <p:sldId id="269" r:id="rId9"/>
    <p:sldId id="273" r:id="rId10"/>
    <p:sldId id="271" r:id="rId11"/>
    <p:sldId id="264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99CE-44A2-4280-9A8D-3F792FBF4BD3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1BA7-5B55-4EA5-B9F7-58F64BA9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52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99CE-44A2-4280-9A8D-3F792FBF4BD3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1BA7-5B55-4EA5-B9F7-58F64BA9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78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99CE-44A2-4280-9A8D-3F792FBF4BD3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1BA7-5B55-4EA5-B9F7-58F64BA9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18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99CE-44A2-4280-9A8D-3F792FBF4BD3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1BA7-5B55-4EA5-B9F7-58F64BA9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73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99CE-44A2-4280-9A8D-3F792FBF4BD3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1BA7-5B55-4EA5-B9F7-58F64BA9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73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99CE-44A2-4280-9A8D-3F792FBF4BD3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1BA7-5B55-4EA5-B9F7-58F64BA9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85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99CE-44A2-4280-9A8D-3F792FBF4BD3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1BA7-5B55-4EA5-B9F7-58F64BA9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77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99CE-44A2-4280-9A8D-3F792FBF4BD3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1BA7-5B55-4EA5-B9F7-58F64BA9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3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99CE-44A2-4280-9A8D-3F792FBF4BD3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1BA7-5B55-4EA5-B9F7-58F64BA9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54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99CE-44A2-4280-9A8D-3F792FBF4BD3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1BA7-5B55-4EA5-B9F7-58F64BA9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34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99CE-44A2-4280-9A8D-3F792FBF4BD3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1BA7-5B55-4EA5-B9F7-58F64BA9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55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F99CE-44A2-4280-9A8D-3F792FBF4BD3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A1BA7-5B55-4EA5-B9F7-58F64BA9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51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716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17" y="15308"/>
            <a:ext cx="9394166" cy="682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76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00" y="-9000"/>
            <a:ext cx="6876000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8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3638093"/>
            <a:ext cx="5451799" cy="30312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0" y="129396"/>
            <a:ext cx="5449558" cy="302995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50" y="3638093"/>
            <a:ext cx="5451798" cy="30312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29396"/>
            <a:ext cx="5451799" cy="30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6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593" y="0"/>
            <a:ext cx="9370814" cy="68580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927417" y="6547450"/>
            <a:ext cx="52645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https://commons.wikimedia.org/wiki/File:Delta_thin_triangle_condition.svg#mw-jump-to-license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6976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00" y="0"/>
            <a:ext cx="2160000" cy="216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000" y="4698000"/>
            <a:ext cx="2160000" cy="2160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0"/>
            <a:ext cx="2160000" cy="2160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0"/>
            <a:ext cx="2160000" cy="2160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777" y="2349000"/>
            <a:ext cx="2160000" cy="2160000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102" y="2349000"/>
            <a:ext cx="2160000" cy="2160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00" y="4698000"/>
            <a:ext cx="2160000" cy="216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4698000"/>
            <a:ext cx="2160000" cy="2160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000" y="0"/>
            <a:ext cx="2160000" cy="216000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27" y="2349000"/>
            <a:ext cx="2160000" cy="2160000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698000"/>
            <a:ext cx="2160000" cy="2160000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000"/>
            <a:ext cx="2160000" cy="2160000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52" y="2349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5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00" y="0"/>
            <a:ext cx="2160000" cy="2160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0"/>
            <a:ext cx="2160000" cy="216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0"/>
            <a:ext cx="2160000" cy="2160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000" y="0"/>
            <a:ext cx="2160000" cy="216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62" y="2349000"/>
            <a:ext cx="2160000" cy="216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17" y="2349000"/>
            <a:ext cx="2160000" cy="21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73" y="2349000"/>
            <a:ext cx="2160000" cy="216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000" y="4698000"/>
            <a:ext cx="2160000" cy="2160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229" y="2349000"/>
            <a:ext cx="2160000" cy="2160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4698000"/>
            <a:ext cx="2160000" cy="2160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698000"/>
            <a:ext cx="2160000" cy="21600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00" y="4698000"/>
            <a:ext cx="2160000" cy="2160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8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00" y="-9000"/>
            <a:ext cx="6876000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1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00" y="-9000"/>
            <a:ext cx="6876000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00" y="-9000"/>
            <a:ext cx="6876000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3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00" y="-9000"/>
            <a:ext cx="6876000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1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00" y="-9000"/>
            <a:ext cx="6876000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8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Marcus Heidrich</dc:creator>
  <cp:lastModifiedBy>Simon Marcus Heidrich</cp:lastModifiedBy>
  <cp:revision>15</cp:revision>
  <dcterms:created xsi:type="dcterms:W3CDTF">2022-02-05T14:13:45Z</dcterms:created>
  <dcterms:modified xsi:type="dcterms:W3CDTF">2022-02-06T01:45:07Z</dcterms:modified>
</cp:coreProperties>
</file>