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6" r:id="rId3"/>
    <p:sldId id="258" r:id="rId4"/>
    <p:sldId id="275" r:id="rId5"/>
    <p:sldId id="257" r:id="rId6"/>
    <p:sldId id="264" r:id="rId7"/>
    <p:sldId id="267" r:id="rId8"/>
    <p:sldId id="261" r:id="rId9"/>
    <p:sldId id="262" r:id="rId10"/>
    <p:sldId id="260" r:id="rId11"/>
    <p:sldId id="270" r:id="rId12"/>
    <p:sldId id="268" r:id="rId13"/>
    <p:sldId id="271" r:id="rId14"/>
    <p:sldId id="269" r:id="rId15"/>
    <p:sldId id="272" r:id="rId16"/>
    <p:sldId id="276" r:id="rId17"/>
    <p:sldId id="263" r:id="rId18"/>
    <p:sldId id="277" r:id="rId19"/>
    <p:sldId id="265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 Freytag" initials="HF" lastIdx="1" clrIdx="0">
    <p:extLst>
      <p:ext uri="{19B8F6BF-5375-455C-9EA6-DF929625EA0E}">
        <p15:presenceInfo xmlns:p15="http://schemas.microsoft.com/office/powerpoint/2012/main" userId="2a8dfdde30a810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53B941-0446-46DD-B56E-023EE60F2CAB}" v="30" dt="2021-11-10T12:55:31.633"/>
    <p1510:client id="{DDE098C7-2123-498A-80ED-EB618A5CC792}" v="838" dt="2021-11-10T12:34:23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9" d="100"/>
          <a:sy n="59" d="100"/>
        </p:scale>
        <p:origin x="924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en Freytag" userId="2a8dfdde30a810ca" providerId="LiveId" clId="{3653B941-0446-46DD-B56E-023EE60F2CAB}"/>
    <pc:docChg chg="modSld">
      <pc:chgData name="Helen Freytag" userId="2a8dfdde30a810ca" providerId="LiveId" clId="{3653B941-0446-46DD-B56E-023EE60F2CAB}" dt="2021-11-10T13:01:29.168" v="90" actId="20577"/>
      <pc:docMkLst>
        <pc:docMk/>
      </pc:docMkLst>
      <pc:sldChg chg="modSp mod">
        <pc:chgData name="Helen Freytag" userId="2a8dfdde30a810ca" providerId="LiveId" clId="{3653B941-0446-46DD-B56E-023EE60F2CAB}" dt="2021-11-10T12:47:52.080" v="76" actId="20577"/>
        <pc:sldMkLst>
          <pc:docMk/>
          <pc:sldMk cId="307449848" sldId="257"/>
        </pc:sldMkLst>
        <pc:spChg chg="mod">
          <ac:chgData name="Helen Freytag" userId="2a8dfdde30a810ca" providerId="LiveId" clId="{3653B941-0446-46DD-B56E-023EE60F2CAB}" dt="2021-11-10T12:47:52.080" v="76" actId="20577"/>
          <ac:spMkLst>
            <pc:docMk/>
            <pc:sldMk cId="307449848" sldId="257"/>
            <ac:spMk id="3" creationId="{B450FC68-EA4F-4436-8A6F-B2ADBBC49AD3}"/>
          </ac:spMkLst>
        </pc:spChg>
      </pc:sldChg>
      <pc:sldChg chg="modSp mod">
        <pc:chgData name="Helen Freytag" userId="2a8dfdde30a810ca" providerId="LiveId" clId="{3653B941-0446-46DD-B56E-023EE60F2CAB}" dt="2021-11-10T12:56:02.571" v="89" actId="20577"/>
        <pc:sldMkLst>
          <pc:docMk/>
          <pc:sldMk cId="4188291789" sldId="262"/>
        </pc:sldMkLst>
        <pc:spChg chg="mod">
          <ac:chgData name="Helen Freytag" userId="2a8dfdde30a810ca" providerId="LiveId" clId="{3653B941-0446-46DD-B56E-023EE60F2CAB}" dt="2021-11-10T12:56:02.571" v="89" actId="20577"/>
          <ac:spMkLst>
            <pc:docMk/>
            <pc:sldMk cId="4188291789" sldId="262"/>
            <ac:spMk id="3" creationId="{66A387D5-3365-45BE-8935-D03624988A61}"/>
          </ac:spMkLst>
        </pc:spChg>
      </pc:sldChg>
      <pc:sldChg chg="addSp delSp modSp mod">
        <pc:chgData name="Helen Freytag" userId="2a8dfdde30a810ca" providerId="LiveId" clId="{3653B941-0446-46DD-B56E-023EE60F2CAB}" dt="2021-11-10T12:37:25.561" v="72"/>
        <pc:sldMkLst>
          <pc:docMk/>
          <pc:sldMk cId="2905714223" sldId="263"/>
        </pc:sldMkLst>
        <pc:grpChg chg="del mod">
          <ac:chgData name="Helen Freytag" userId="2a8dfdde30a810ca" providerId="LiveId" clId="{3653B941-0446-46DD-B56E-023EE60F2CAB}" dt="2021-11-10T12:36:23.782" v="28"/>
          <ac:grpSpMkLst>
            <pc:docMk/>
            <pc:sldMk cId="2905714223" sldId="263"/>
            <ac:grpSpMk id="38" creationId="{9F95B392-AEE0-401D-9125-D318C72143EB}"/>
          </ac:grpSpMkLst>
        </pc:grpChg>
        <pc:grpChg chg="del mod">
          <ac:chgData name="Helen Freytag" userId="2a8dfdde30a810ca" providerId="LiveId" clId="{3653B941-0446-46DD-B56E-023EE60F2CAB}" dt="2021-11-10T12:36:23.782" v="28"/>
          <ac:grpSpMkLst>
            <pc:docMk/>
            <pc:sldMk cId="2905714223" sldId="263"/>
            <ac:grpSpMk id="39" creationId="{E3E77F5C-D29C-4CDA-BC64-F727D54271FE}"/>
          </ac:grpSpMkLst>
        </pc:grpChg>
        <pc:grpChg chg="del mod">
          <ac:chgData name="Helen Freytag" userId="2a8dfdde30a810ca" providerId="LiveId" clId="{3653B941-0446-46DD-B56E-023EE60F2CAB}" dt="2021-11-10T12:36:23.782" v="28"/>
          <ac:grpSpMkLst>
            <pc:docMk/>
            <pc:sldMk cId="2905714223" sldId="263"/>
            <ac:grpSpMk id="49" creationId="{9020CA83-A3DB-460F-AF11-0EE0CCBECB4C}"/>
          </ac:grpSpMkLst>
        </pc:grpChg>
        <pc:grpChg chg="del mod">
          <ac:chgData name="Helen Freytag" userId="2a8dfdde30a810ca" providerId="LiveId" clId="{3653B941-0446-46DD-B56E-023EE60F2CAB}" dt="2021-11-10T12:36:25.475" v="30"/>
          <ac:grpSpMkLst>
            <pc:docMk/>
            <pc:sldMk cId="2905714223" sldId="263"/>
            <ac:grpSpMk id="51" creationId="{DC39DFF1-9400-4FF9-88CD-42BC1CC87F2C}"/>
          </ac:grpSpMkLst>
        </pc:grpChg>
        <pc:grpChg chg="mod">
          <ac:chgData name="Helen Freytag" userId="2a8dfdde30a810ca" providerId="LiveId" clId="{3653B941-0446-46DD-B56E-023EE60F2CAB}" dt="2021-11-10T12:36:25.475" v="30"/>
          <ac:grpSpMkLst>
            <pc:docMk/>
            <pc:sldMk cId="2905714223" sldId="263"/>
            <ac:grpSpMk id="54" creationId="{14265763-5DE5-4B01-8A06-9B9489BB98DC}"/>
          </ac:grpSpMkLst>
        </pc:grpChg>
        <pc:grpChg chg="del mod">
          <ac:chgData name="Helen Freytag" userId="2a8dfdde30a810ca" providerId="LiveId" clId="{3653B941-0446-46DD-B56E-023EE60F2CAB}" dt="2021-11-10T12:36:41.269" v="35"/>
          <ac:grpSpMkLst>
            <pc:docMk/>
            <pc:sldMk cId="2905714223" sldId="263"/>
            <ac:grpSpMk id="58" creationId="{F341D9DD-245A-415D-AB11-99EE5CC063E1}"/>
          </ac:grpSpMkLst>
        </pc:grpChg>
        <pc:grpChg chg="del mod">
          <ac:chgData name="Helen Freytag" userId="2a8dfdde30a810ca" providerId="LiveId" clId="{3653B941-0446-46DD-B56E-023EE60F2CAB}" dt="2021-11-10T12:36:49.895" v="51"/>
          <ac:grpSpMkLst>
            <pc:docMk/>
            <pc:sldMk cId="2905714223" sldId="263"/>
            <ac:grpSpMk id="64" creationId="{B3919607-E478-4A20-BAA3-8B260580C8D1}"/>
          </ac:grpSpMkLst>
        </pc:grpChg>
        <pc:grpChg chg="mod">
          <ac:chgData name="Helen Freytag" userId="2a8dfdde30a810ca" providerId="LiveId" clId="{3653B941-0446-46DD-B56E-023EE60F2CAB}" dt="2021-11-10T12:36:49.895" v="51"/>
          <ac:grpSpMkLst>
            <pc:docMk/>
            <pc:sldMk cId="2905714223" sldId="263"/>
            <ac:grpSpMk id="79" creationId="{1DA12780-4B2E-41C4-9044-09D60EB192FD}"/>
          </ac:grpSpMkLst>
        </pc:grpChg>
        <pc:grpChg chg="del mod">
          <ac:chgData name="Helen Freytag" userId="2a8dfdde30a810ca" providerId="LiveId" clId="{3653B941-0446-46DD-B56E-023EE60F2CAB}" dt="2021-11-10T12:37:25.561" v="72"/>
          <ac:grpSpMkLst>
            <pc:docMk/>
            <pc:sldMk cId="2905714223" sldId="263"/>
            <ac:grpSpMk id="83" creationId="{4A7DB745-2606-437C-A73D-2603520906DA}"/>
          </ac:grpSpMkLst>
        </pc:grpChg>
        <pc:grpChg chg="mod">
          <ac:chgData name="Helen Freytag" userId="2a8dfdde30a810ca" providerId="LiveId" clId="{3653B941-0446-46DD-B56E-023EE60F2CAB}" dt="2021-11-10T12:37:25.561" v="72"/>
          <ac:grpSpMkLst>
            <pc:docMk/>
            <pc:sldMk cId="2905714223" sldId="263"/>
            <ac:grpSpMk id="100" creationId="{10566A75-993D-4B46-B165-DB209E2FC98D}"/>
          </ac:grpSpMkLst>
        </pc:grpChg>
        <pc:grpChg chg="del mod">
          <ac:chgData name="Helen Freytag" userId="2a8dfdde30a810ca" providerId="LiveId" clId="{3653B941-0446-46DD-B56E-023EE60F2CAB}" dt="2021-11-10T12:35:53.693" v="9"/>
          <ac:grpSpMkLst>
            <pc:docMk/>
            <pc:sldMk cId="2905714223" sldId="263"/>
            <ac:grpSpMk id="177" creationId="{B04F11B0-1897-429D-8564-2614578777AB}"/>
          </ac:grpSpMkLst>
        </pc:grpChg>
        <pc:inkChg chg="add del">
          <ac:chgData name="Helen Freytag" userId="2a8dfdde30a810ca" providerId="LiveId" clId="{3653B941-0446-46DD-B56E-023EE60F2CAB}" dt="2021-11-10T12:36:01.366" v="12"/>
          <ac:inkMkLst>
            <pc:docMk/>
            <pc:sldMk cId="2905714223" sldId="263"/>
            <ac:inkMk id="7" creationId="{70C04D10-C156-4EE3-BD22-F593DC9ADB30}"/>
          </ac:inkMkLst>
        </pc:inkChg>
        <pc:inkChg chg="add">
          <ac:chgData name="Helen Freytag" userId="2a8dfdde30a810ca" providerId="LiveId" clId="{3653B941-0446-46DD-B56E-023EE60F2CAB}" dt="2021-11-10T12:36:02.634" v="13" actId="9405"/>
          <ac:inkMkLst>
            <pc:docMk/>
            <pc:sldMk cId="2905714223" sldId="263"/>
            <ac:inkMk id="10" creationId="{029EEE4B-908B-44E6-B98F-511595BA442D}"/>
          </ac:inkMkLst>
        </pc:inkChg>
        <pc:inkChg chg="add mod">
          <ac:chgData name="Helen Freytag" userId="2a8dfdde30a810ca" providerId="LiveId" clId="{3653B941-0446-46DD-B56E-023EE60F2CAB}" dt="2021-11-10T12:36:25.475" v="30"/>
          <ac:inkMkLst>
            <pc:docMk/>
            <pc:sldMk cId="2905714223" sldId="263"/>
            <ac:inkMk id="12" creationId="{13BAE1C1-87B9-4ED3-B2FA-27D720E3FBEE}"/>
          </ac:inkMkLst>
        </pc:inkChg>
        <pc:inkChg chg="add mod">
          <ac:chgData name="Helen Freytag" userId="2a8dfdde30a810ca" providerId="LiveId" clId="{3653B941-0446-46DD-B56E-023EE60F2CAB}" dt="2021-11-10T12:36:25.475" v="30"/>
          <ac:inkMkLst>
            <pc:docMk/>
            <pc:sldMk cId="2905714223" sldId="263"/>
            <ac:inkMk id="32" creationId="{29AD6638-6331-4F4B-9405-5F62DF4056EE}"/>
          </ac:inkMkLst>
        </pc:inkChg>
        <pc:inkChg chg="add mod">
          <ac:chgData name="Helen Freytag" userId="2a8dfdde30a810ca" providerId="LiveId" clId="{3653B941-0446-46DD-B56E-023EE60F2CAB}" dt="2021-11-10T12:36:25.475" v="30"/>
          <ac:inkMkLst>
            <pc:docMk/>
            <pc:sldMk cId="2905714223" sldId="263"/>
            <ac:inkMk id="33" creationId="{C2C3D4B2-3730-477F-B6B4-54C245DB96E0}"/>
          </ac:inkMkLst>
        </pc:inkChg>
        <pc:inkChg chg="add mod">
          <ac:chgData name="Helen Freytag" userId="2a8dfdde30a810ca" providerId="LiveId" clId="{3653B941-0446-46DD-B56E-023EE60F2CAB}" dt="2021-11-10T12:36:25.475" v="30"/>
          <ac:inkMkLst>
            <pc:docMk/>
            <pc:sldMk cId="2905714223" sldId="263"/>
            <ac:inkMk id="34" creationId="{9C89ECF8-A8B4-4C5D-A592-9E1734E513E1}"/>
          </ac:inkMkLst>
        </pc:inkChg>
        <pc:inkChg chg="add mod">
          <ac:chgData name="Helen Freytag" userId="2a8dfdde30a810ca" providerId="LiveId" clId="{3653B941-0446-46DD-B56E-023EE60F2CAB}" dt="2021-11-10T12:36:25.475" v="30"/>
          <ac:inkMkLst>
            <pc:docMk/>
            <pc:sldMk cId="2905714223" sldId="263"/>
            <ac:inkMk id="35" creationId="{8E2BDDE3-DE91-4A8F-8B85-7286E0EF1CA3}"/>
          </ac:inkMkLst>
        </pc:inkChg>
        <pc:inkChg chg="add mod">
          <ac:chgData name="Helen Freytag" userId="2a8dfdde30a810ca" providerId="LiveId" clId="{3653B941-0446-46DD-B56E-023EE60F2CAB}" dt="2021-11-10T12:36:25.475" v="30"/>
          <ac:inkMkLst>
            <pc:docMk/>
            <pc:sldMk cId="2905714223" sldId="263"/>
            <ac:inkMk id="36" creationId="{870F6D0F-54AD-4D90-A55A-1A75795416A6}"/>
          </ac:inkMkLst>
        </pc:inkChg>
        <pc:inkChg chg="add mod">
          <ac:chgData name="Helen Freytag" userId="2a8dfdde30a810ca" providerId="LiveId" clId="{3653B941-0446-46DD-B56E-023EE60F2CAB}" dt="2021-11-10T12:36:25.475" v="30"/>
          <ac:inkMkLst>
            <pc:docMk/>
            <pc:sldMk cId="2905714223" sldId="263"/>
            <ac:inkMk id="37" creationId="{CFDB50D2-DD22-458A-96CF-056179203E82}"/>
          </ac:inkMkLst>
        </pc:inkChg>
        <pc:inkChg chg="add mod">
          <ac:chgData name="Helen Freytag" userId="2a8dfdde30a810ca" providerId="LiveId" clId="{3653B941-0446-46DD-B56E-023EE60F2CAB}" dt="2021-11-10T12:36:25.475" v="30"/>
          <ac:inkMkLst>
            <pc:docMk/>
            <pc:sldMk cId="2905714223" sldId="263"/>
            <ac:inkMk id="40" creationId="{8177D6F1-6534-4E37-9A62-E91F8AE292AE}"/>
          </ac:inkMkLst>
        </pc:inkChg>
        <pc:inkChg chg="add mod">
          <ac:chgData name="Helen Freytag" userId="2a8dfdde30a810ca" providerId="LiveId" clId="{3653B941-0446-46DD-B56E-023EE60F2CAB}" dt="2021-11-10T12:36:25.475" v="30"/>
          <ac:inkMkLst>
            <pc:docMk/>
            <pc:sldMk cId="2905714223" sldId="263"/>
            <ac:inkMk id="41" creationId="{44D45CD3-BFB9-4EBB-9973-D338D86D1CAB}"/>
          </ac:inkMkLst>
        </pc:inkChg>
        <pc:inkChg chg="add mod">
          <ac:chgData name="Helen Freytag" userId="2a8dfdde30a810ca" providerId="LiveId" clId="{3653B941-0446-46DD-B56E-023EE60F2CAB}" dt="2021-11-10T12:36:25.475" v="30"/>
          <ac:inkMkLst>
            <pc:docMk/>
            <pc:sldMk cId="2905714223" sldId="263"/>
            <ac:inkMk id="42" creationId="{5A2BCE92-BD2A-409E-8938-7B5A2D1ED552}"/>
          </ac:inkMkLst>
        </pc:inkChg>
        <pc:inkChg chg="add mod">
          <ac:chgData name="Helen Freytag" userId="2a8dfdde30a810ca" providerId="LiveId" clId="{3653B941-0446-46DD-B56E-023EE60F2CAB}" dt="2021-11-10T12:36:25.475" v="30"/>
          <ac:inkMkLst>
            <pc:docMk/>
            <pc:sldMk cId="2905714223" sldId="263"/>
            <ac:inkMk id="48" creationId="{DE903649-2F88-4015-B6C7-5BD70640C6DC}"/>
          </ac:inkMkLst>
        </pc:inkChg>
        <pc:inkChg chg="add mod">
          <ac:chgData name="Helen Freytag" userId="2a8dfdde30a810ca" providerId="LiveId" clId="{3653B941-0446-46DD-B56E-023EE60F2CAB}" dt="2021-11-10T12:36:25.475" v="30"/>
          <ac:inkMkLst>
            <pc:docMk/>
            <pc:sldMk cId="2905714223" sldId="263"/>
            <ac:inkMk id="50" creationId="{03D659E9-3800-4C65-A819-2757906ABF00}"/>
          </ac:inkMkLst>
        </pc:inkChg>
        <pc:inkChg chg="add mod">
          <ac:chgData name="Helen Freytag" userId="2a8dfdde30a810ca" providerId="LiveId" clId="{3653B941-0446-46DD-B56E-023EE60F2CAB}" dt="2021-11-10T12:36:25.475" v="30"/>
          <ac:inkMkLst>
            <pc:docMk/>
            <pc:sldMk cId="2905714223" sldId="263"/>
            <ac:inkMk id="52" creationId="{12A8813B-7511-414D-A04F-EE7B3968A9A1}"/>
          </ac:inkMkLst>
        </pc:inkChg>
        <pc:inkChg chg="add">
          <ac:chgData name="Helen Freytag" userId="2a8dfdde30a810ca" providerId="LiveId" clId="{3653B941-0446-46DD-B56E-023EE60F2CAB}" dt="2021-11-10T12:36:31.923" v="31" actId="9405"/>
          <ac:inkMkLst>
            <pc:docMk/>
            <pc:sldMk cId="2905714223" sldId="263"/>
            <ac:inkMk id="55" creationId="{9F094AC6-4D50-4B50-B261-3CBAEA0AD2AF}"/>
          </ac:inkMkLst>
        </pc:inkChg>
        <pc:inkChg chg="add del mod">
          <ac:chgData name="Helen Freytag" userId="2a8dfdde30a810ca" providerId="LiveId" clId="{3653B941-0446-46DD-B56E-023EE60F2CAB}" dt="2021-11-10T12:36:41.273" v="36"/>
          <ac:inkMkLst>
            <pc:docMk/>
            <pc:sldMk cId="2905714223" sldId="263"/>
            <ac:inkMk id="56" creationId="{C6CDCE93-F5D7-4826-AC8A-9256CCAA6ADD}"/>
          </ac:inkMkLst>
        </pc:inkChg>
        <pc:inkChg chg="add del mod">
          <ac:chgData name="Helen Freytag" userId="2a8dfdde30a810ca" providerId="LiveId" clId="{3653B941-0446-46DD-B56E-023EE60F2CAB}" dt="2021-11-10T12:36:41.269" v="35"/>
          <ac:inkMkLst>
            <pc:docMk/>
            <pc:sldMk cId="2905714223" sldId="263"/>
            <ac:inkMk id="57" creationId="{A39C564B-511E-4B5C-9A69-8E0FE91BFCF7}"/>
          </ac:inkMkLst>
        </pc:inkChg>
        <pc:inkChg chg="add mod">
          <ac:chgData name="Helen Freytag" userId="2a8dfdde30a810ca" providerId="LiveId" clId="{3653B941-0446-46DD-B56E-023EE60F2CAB}" dt="2021-11-10T12:36:49.895" v="51"/>
          <ac:inkMkLst>
            <pc:docMk/>
            <pc:sldMk cId="2905714223" sldId="263"/>
            <ac:inkMk id="59" creationId="{F013A8EB-FEEE-4FDB-9EE1-D8E9BE2501A0}"/>
          </ac:inkMkLst>
        </pc:inkChg>
        <pc:inkChg chg="add mod">
          <ac:chgData name="Helen Freytag" userId="2a8dfdde30a810ca" providerId="LiveId" clId="{3653B941-0446-46DD-B56E-023EE60F2CAB}" dt="2021-11-10T12:36:49.895" v="51"/>
          <ac:inkMkLst>
            <pc:docMk/>
            <pc:sldMk cId="2905714223" sldId="263"/>
            <ac:inkMk id="60" creationId="{71A21300-921E-4ADA-9F7D-DF3C944C4B79}"/>
          </ac:inkMkLst>
        </pc:inkChg>
        <pc:inkChg chg="add del">
          <ac:chgData name="Helen Freytag" userId="2a8dfdde30a810ca" providerId="LiveId" clId="{3653B941-0446-46DD-B56E-023EE60F2CAB}" dt="2021-11-10T12:36:46.482" v="42"/>
          <ac:inkMkLst>
            <pc:docMk/>
            <pc:sldMk cId="2905714223" sldId="263"/>
            <ac:inkMk id="61" creationId="{5D783D82-1E04-4952-9715-5A5159BEE9F6}"/>
          </ac:inkMkLst>
        </pc:inkChg>
        <pc:inkChg chg="add del">
          <ac:chgData name="Helen Freytag" userId="2a8dfdde30a810ca" providerId="LiveId" clId="{3653B941-0446-46DD-B56E-023EE60F2CAB}" dt="2021-11-10T12:36:46.485" v="44"/>
          <ac:inkMkLst>
            <pc:docMk/>
            <pc:sldMk cId="2905714223" sldId="263"/>
            <ac:inkMk id="62" creationId="{1652E69C-9D04-405E-B189-9A3CAC25C7F5}"/>
          </ac:inkMkLst>
        </pc:inkChg>
        <pc:inkChg chg="add del">
          <ac:chgData name="Helen Freytag" userId="2a8dfdde30a810ca" providerId="LiveId" clId="{3653B941-0446-46DD-B56E-023EE60F2CAB}" dt="2021-11-10T12:36:46.484" v="43"/>
          <ac:inkMkLst>
            <pc:docMk/>
            <pc:sldMk cId="2905714223" sldId="263"/>
            <ac:inkMk id="63" creationId="{A9D75CA6-08A1-4FF7-9376-B3E52CF8745A}"/>
          </ac:inkMkLst>
        </pc:inkChg>
        <pc:inkChg chg="add mod">
          <ac:chgData name="Helen Freytag" userId="2a8dfdde30a810ca" providerId="LiveId" clId="{3653B941-0446-46DD-B56E-023EE60F2CAB}" dt="2021-11-10T12:36:49.895" v="51"/>
          <ac:inkMkLst>
            <pc:docMk/>
            <pc:sldMk cId="2905714223" sldId="263"/>
            <ac:inkMk id="65" creationId="{ABA0A6B2-0190-4E2F-8540-762475A8155F}"/>
          </ac:inkMkLst>
        </pc:inkChg>
        <pc:inkChg chg="add mod">
          <ac:chgData name="Helen Freytag" userId="2a8dfdde30a810ca" providerId="LiveId" clId="{3653B941-0446-46DD-B56E-023EE60F2CAB}" dt="2021-11-10T12:36:49.895" v="51"/>
          <ac:inkMkLst>
            <pc:docMk/>
            <pc:sldMk cId="2905714223" sldId="263"/>
            <ac:inkMk id="66" creationId="{21D868F4-448F-44DC-8F7A-17CE7BE84ED7}"/>
          </ac:inkMkLst>
        </pc:inkChg>
        <pc:inkChg chg="add mod">
          <ac:chgData name="Helen Freytag" userId="2a8dfdde30a810ca" providerId="LiveId" clId="{3653B941-0446-46DD-B56E-023EE60F2CAB}" dt="2021-11-10T12:36:49.895" v="51"/>
          <ac:inkMkLst>
            <pc:docMk/>
            <pc:sldMk cId="2905714223" sldId="263"/>
            <ac:inkMk id="76" creationId="{8A516728-2848-4C07-ACC4-E85DA2E4A263}"/>
          </ac:inkMkLst>
        </pc:inkChg>
        <pc:inkChg chg="add mod">
          <ac:chgData name="Helen Freytag" userId="2a8dfdde30a810ca" providerId="LiveId" clId="{3653B941-0446-46DD-B56E-023EE60F2CAB}" dt="2021-11-10T12:36:49.895" v="51"/>
          <ac:inkMkLst>
            <pc:docMk/>
            <pc:sldMk cId="2905714223" sldId="263"/>
            <ac:inkMk id="77" creationId="{48A25581-3189-4388-A464-9C78904F5E83}"/>
          </ac:inkMkLst>
        </pc:inkChg>
        <pc:inkChg chg="add mod">
          <ac:chgData name="Helen Freytag" userId="2a8dfdde30a810ca" providerId="LiveId" clId="{3653B941-0446-46DD-B56E-023EE60F2CAB}" dt="2021-11-10T12:36:49.895" v="51"/>
          <ac:inkMkLst>
            <pc:docMk/>
            <pc:sldMk cId="2905714223" sldId="263"/>
            <ac:inkMk id="78" creationId="{828603B3-2614-4754-ABD7-024F5B1475A3}"/>
          </ac:inkMkLst>
        </pc:inkChg>
        <pc:inkChg chg="add mod">
          <ac:chgData name="Helen Freytag" userId="2a8dfdde30a810ca" providerId="LiveId" clId="{3653B941-0446-46DD-B56E-023EE60F2CAB}" dt="2021-11-10T12:37:25.561" v="72"/>
          <ac:inkMkLst>
            <pc:docMk/>
            <pc:sldMk cId="2905714223" sldId="263"/>
            <ac:inkMk id="80" creationId="{EAE813A8-4FF3-49A1-A2D8-D86A1FAE8565}"/>
          </ac:inkMkLst>
        </pc:inkChg>
        <pc:inkChg chg="add mod">
          <ac:chgData name="Helen Freytag" userId="2a8dfdde30a810ca" providerId="LiveId" clId="{3653B941-0446-46DD-B56E-023EE60F2CAB}" dt="2021-11-10T12:37:25.561" v="72"/>
          <ac:inkMkLst>
            <pc:docMk/>
            <pc:sldMk cId="2905714223" sldId="263"/>
            <ac:inkMk id="81" creationId="{B1012F22-52C6-414F-A301-319B79D1482A}"/>
          </ac:inkMkLst>
        </pc:inkChg>
        <pc:inkChg chg="add mod">
          <ac:chgData name="Helen Freytag" userId="2a8dfdde30a810ca" providerId="LiveId" clId="{3653B941-0446-46DD-B56E-023EE60F2CAB}" dt="2021-11-10T12:37:25.561" v="72"/>
          <ac:inkMkLst>
            <pc:docMk/>
            <pc:sldMk cId="2905714223" sldId="263"/>
            <ac:inkMk id="82" creationId="{2779E766-C38F-4751-910F-2DE7495506A8}"/>
          </ac:inkMkLst>
        </pc:inkChg>
        <pc:inkChg chg="add mod">
          <ac:chgData name="Helen Freytag" userId="2a8dfdde30a810ca" providerId="LiveId" clId="{3653B941-0446-46DD-B56E-023EE60F2CAB}" dt="2021-11-10T12:37:25.561" v="72"/>
          <ac:inkMkLst>
            <pc:docMk/>
            <pc:sldMk cId="2905714223" sldId="263"/>
            <ac:inkMk id="84" creationId="{C31A55F4-8074-4FCC-9E26-8369682513FA}"/>
          </ac:inkMkLst>
        </pc:inkChg>
        <pc:inkChg chg="add mod">
          <ac:chgData name="Helen Freytag" userId="2a8dfdde30a810ca" providerId="LiveId" clId="{3653B941-0446-46DD-B56E-023EE60F2CAB}" dt="2021-11-10T12:37:25.561" v="72"/>
          <ac:inkMkLst>
            <pc:docMk/>
            <pc:sldMk cId="2905714223" sldId="263"/>
            <ac:inkMk id="85" creationId="{FBB0699D-CD76-433D-8F0E-6E6AFCB173F4}"/>
          </ac:inkMkLst>
        </pc:inkChg>
        <pc:inkChg chg="add mod">
          <ac:chgData name="Helen Freytag" userId="2a8dfdde30a810ca" providerId="LiveId" clId="{3653B941-0446-46DD-B56E-023EE60F2CAB}" dt="2021-11-10T12:37:25.561" v="72"/>
          <ac:inkMkLst>
            <pc:docMk/>
            <pc:sldMk cId="2905714223" sldId="263"/>
            <ac:inkMk id="86" creationId="{AC463D4E-AC25-4B82-8D79-90E39B906111}"/>
          </ac:inkMkLst>
        </pc:inkChg>
        <pc:inkChg chg="add mod">
          <ac:chgData name="Helen Freytag" userId="2a8dfdde30a810ca" providerId="LiveId" clId="{3653B941-0446-46DD-B56E-023EE60F2CAB}" dt="2021-11-10T12:37:25.561" v="72"/>
          <ac:inkMkLst>
            <pc:docMk/>
            <pc:sldMk cId="2905714223" sldId="263"/>
            <ac:inkMk id="87" creationId="{608F4105-2811-44C5-9B47-A57422FCF762}"/>
          </ac:inkMkLst>
        </pc:inkChg>
        <pc:inkChg chg="add mod">
          <ac:chgData name="Helen Freytag" userId="2a8dfdde30a810ca" providerId="LiveId" clId="{3653B941-0446-46DD-B56E-023EE60F2CAB}" dt="2021-11-10T12:37:25.561" v="72"/>
          <ac:inkMkLst>
            <pc:docMk/>
            <pc:sldMk cId="2905714223" sldId="263"/>
            <ac:inkMk id="88" creationId="{4F4508CE-35E2-468F-8A33-0D8F1E612667}"/>
          </ac:inkMkLst>
        </pc:inkChg>
        <pc:inkChg chg="add mod">
          <ac:chgData name="Helen Freytag" userId="2a8dfdde30a810ca" providerId="LiveId" clId="{3653B941-0446-46DD-B56E-023EE60F2CAB}" dt="2021-11-10T12:37:25.561" v="72"/>
          <ac:inkMkLst>
            <pc:docMk/>
            <pc:sldMk cId="2905714223" sldId="263"/>
            <ac:inkMk id="89" creationId="{1ADFEE95-9A64-4F2F-8627-17731DAE87E7}"/>
          </ac:inkMkLst>
        </pc:inkChg>
        <pc:inkChg chg="add mod">
          <ac:chgData name="Helen Freytag" userId="2a8dfdde30a810ca" providerId="LiveId" clId="{3653B941-0446-46DD-B56E-023EE60F2CAB}" dt="2021-11-10T12:37:25.561" v="72"/>
          <ac:inkMkLst>
            <pc:docMk/>
            <pc:sldMk cId="2905714223" sldId="263"/>
            <ac:inkMk id="90" creationId="{8DF1CF84-99F9-4451-AF82-9E664B5328C9}"/>
          </ac:inkMkLst>
        </pc:inkChg>
        <pc:inkChg chg="add mod">
          <ac:chgData name="Helen Freytag" userId="2a8dfdde30a810ca" providerId="LiveId" clId="{3653B941-0446-46DD-B56E-023EE60F2CAB}" dt="2021-11-10T12:37:25.561" v="72"/>
          <ac:inkMkLst>
            <pc:docMk/>
            <pc:sldMk cId="2905714223" sldId="263"/>
            <ac:inkMk id="91" creationId="{96B7194D-E41E-4CAB-AC7D-22AC3C7FF424}"/>
          </ac:inkMkLst>
        </pc:inkChg>
        <pc:inkChg chg="add mod">
          <ac:chgData name="Helen Freytag" userId="2a8dfdde30a810ca" providerId="LiveId" clId="{3653B941-0446-46DD-B56E-023EE60F2CAB}" dt="2021-11-10T12:37:25.561" v="72"/>
          <ac:inkMkLst>
            <pc:docMk/>
            <pc:sldMk cId="2905714223" sldId="263"/>
            <ac:inkMk id="92" creationId="{3E30DE0F-7779-4E91-BB15-3756F7C2DA29}"/>
          </ac:inkMkLst>
        </pc:inkChg>
        <pc:inkChg chg="add mod">
          <ac:chgData name="Helen Freytag" userId="2a8dfdde30a810ca" providerId="LiveId" clId="{3653B941-0446-46DD-B56E-023EE60F2CAB}" dt="2021-11-10T12:37:25.561" v="72"/>
          <ac:inkMkLst>
            <pc:docMk/>
            <pc:sldMk cId="2905714223" sldId="263"/>
            <ac:inkMk id="93" creationId="{1ADBB6E3-1722-4B05-93DB-49E9D4A77795}"/>
          </ac:inkMkLst>
        </pc:inkChg>
        <pc:inkChg chg="add mod">
          <ac:chgData name="Helen Freytag" userId="2a8dfdde30a810ca" providerId="LiveId" clId="{3653B941-0446-46DD-B56E-023EE60F2CAB}" dt="2021-11-10T12:37:25.561" v="72"/>
          <ac:inkMkLst>
            <pc:docMk/>
            <pc:sldMk cId="2905714223" sldId="263"/>
            <ac:inkMk id="94" creationId="{93FF57E9-2649-4B58-9960-9512F68C08C1}"/>
          </ac:inkMkLst>
        </pc:inkChg>
        <pc:inkChg chg="add mod">
          <ac:chgData name="Helen Freytag" userId="2a8dfdde30a810ca" providerId="LiveId" clId="{3653B941-0446-46DD-B56E-023EE60F2CAB}" dt="2021-11-10T12:37:25.561" v="72"/>
          <ac:inkMkLst>
            <pc:docMk/>
            <pc:sldMk cId="2905714223" sldId="263"/>
            <ac:inkMk id="95" creationId="{55B72F90-8B73-4DB6-9FC2-1F88216BF3E8}"/>
          </ac:inkMkLst>
        </pc:inkChg>
        <pc:inkChg chg="add mod">
          <ac:chgData name="Helen Freytag" userId="2a8dfdde30a810ca" providerId="LiveId" clId="{3653B941-0446-46DD-B56E-023EE60F2CAB}" dt="2021-11-10T12:37:25.561" v="72"/>
          <ac:inkMkLst>
            <pc:docMk/>
            <pc:sldMk cId="2905714223" sldId="263"/>
            <ac:inkMk id="96" creationId="{CA60BB39-D91D-4D60-B85F-BDB29B9E317D}"/>
          </ac:inkMkLst>
        </pc:inkChg>
        <pc:inkChg chg="add mod">
          <ac:chgData name="Helen Freytag" userId="2a8dfdde30a810ca" providerId="LiveId" clId="{3653B941-0446-46DD-B56E-023EE60F2CAB}" dt="2021-11-10T12:37:25.561" v="72"/>
          <ac:inkMkLst>
            <pc:docMk/>
            <pc:sldMk cId="2905714223" sldId="263"/>
            <ac:inkMk id="97" creationId="{BB90E469-12D7-41CF-8A41-F18395ABE7CF}"/>
          </ac:inkMkLst>
        </pc:inkChg>
        <pc:inkChg chg="add mod">
          <ac:chgData name="Helen Freytag" userId="2a8dfdde30a810ca" providerId="LiveId" clId="{3653B941-0446-46DD-B56E-023EE60F2CAB}" dt="2021-11-10T12:37:25.561" v="72"/>
          <ac:inkMkLst>
            <pc:docMk/>
            <pc:sldMk cId="2905714223" sldId="263"/>
            <ac:inkMk id="98" creationId="{BCEFFBAD-7899-4A74-97EB-1AC9E913B58F}"/>
          </ac:inkMkLst>
        </pc:inkChg>
        <pc:inkChg chg="add mod">
          <ac:chgData name="Helen Freytag" userId="2a8dfdde30a810ca" providerId="LiveId" clId="{3653B941-0446-46DD-B56E-023EE60F2CAB}" dt="2021-11-10T12:37:25.561" v="72"/>
          <ac:inkMkLst>
            <pc:docMk/>
            <pc:sldMk cId="2905714223" sldId="263"/>
            <ac:inkMk id="99" creationId="{05D000DF-F99B-4896-8088-CB0832C2C00D}"/>
          </ac:inkMkLst>
        </pc:inkChg>
        <pc:inkChg chg="del mod">
          <ac:chgData name="Helen Freytag" userId="2a8dfdde30a810ca" providerId="LiveId" clId="{3653B941-0446-46DD-B56E-023EE60F2CAB}" dt="2021-11-10T12:35:53.693" v="10"/>
          <ac:inkMkLst>
            <pc:docMk/>
            <pc:sldMk cId="2905714223" sldId="263"/>
            <ac:inkMk id="157" creationId="{EE989615-F3C9-4366-AA09-FB5800797EEC}"/>
          </ac:inkMkLst>
        </pc:inkChg>
        <pc:inkChg chg="del">
          <ac:chgData name="Helen Freytag" userId="2a8dfdde30a810ca" providerId="LiveId" clId="{3653B941-0446-46DD-B56E-023EE60F2CAB}" dt="2021-11-10T12:35:53.674" v="0"/>
          <ac:inkMkLst>
            <pc:docMk/>
            <pc:sldMk cId="2905714223" sldId="263"/>
            <ac:inkMk id="160" creationId="{22D8356F-23C3-4280-A756-021FABF1EEFC}"/>
          </ac:inkMkLst>
        </pc:inkChg>
        <pc:inkChg chg="del mod">
          <ac:chgData name="Helen Freytag" userId="2a8dfdde30a810ca" providerId="LiveId" clId="{3653B941-0446-46DD-B56E-023EE60F2CAB}" dt="2021-11-10T12:35:53.690" v="6"/>
          <ac:inkMkLst>
            <pc:docMk/>
            <pc:sldMk cId="2905714223" sldId="263"/>
            <ac:inkMk id="161" creationId="{3D5B4366-47B9-4F98-9471-A96A79EFA6CE}"/>
          </ac:inkMkLst>
        </pc:inkChg>
        <pc:inkChg chg="del mod">
          <ac:chgData name="Helen Freytag" userId="2a8dfdde30a810ca" providerId="LiveId" clId="{3653B941-0446-46DD-B56E-023EE60F2CAB}" dt="2021-11-10T12:35:53.687" v="2"/>
          <ac:inkMkLst>
            <pc:docMk/>
            <pc:sldMk cId="2905714223" sldId="263"/>
            <ac:inkMk id="164" creationId="{27AA6CBE-54AF-43CE-BD9A-14131EB7E4B2}"/>
          </ac:inkMkLst>
        </pc:inkChg>
        <pc:inkChg chg="del mod">
          <ac:chgData name="Helen Freytag" userId="2a8dfdde30a810ca" providerId="LiveId" clId="{3653B941-0446-46DD-B56E-023EE60F2CAB}" dt="2021-11-10T12:35:53.686" v="1"/>
          <ac:inkMkLst>
            <pc:docMk/>
            <pc:sldMk cId="2905714223" sldId="263"/>
            <ac:inkMk id="165" creationId="{C37B6956-D7B1-4075-8007-BF69D2A5F39E}"/>
          </ac:inkMkLst>
        </pc:inkChg>
        <pc:inkChg chg="del mod">
          <ac:chgData name="Helen Freytag" userId="2a8dfdde30a810ca" providerId="LiveId" clId="{3653B941-0446-46DD-B56E-023EE60F2CAB}" dt="2021-11-10T12:35:53.692" v="8"/>
          <ac:inkMkLst>
            <pc:docMk/>
            <pc:sldMk cId="2905714223" sldId="263"/>
            <ac:inkMk id="166" creationId="{73CA40E0-4772-42A4-AE19-479287AC4C03}"/>
          </ac:inkMkLst>
        </pc:inkChg>
        <pc:inkChg chg="del mod">
          <ac:chgData name="Helen Freytag" userId="2a8dfdde30a810ca" providerId="LiveId" clId="{3653B941-0446-46DD-B56E-023EE60F2CAB}" dt="2021-11-10T12:35:53.693" v="9"/>
          <ac:inkMkLst>
            <pc:docMk/>
            <pc:sldMk cId="2905714223" sldId="263"/>
            <ac:inkMk id="167" creationId="{4504F8D2-FACB-4EA5-8C45-CC7F4DCBA232}"/>
          </ac:inkMkLst>
        </pc:inkChg>
        <pc:inkChg chg="del mod">
          <ac:chgData name="Helen Freytag" userId="2a8dfdde30a810ca" providerId="LiveId" clId="{3653B941-0446-46DD-B56E-023EE60F2CAB}" dt="2021-11-10T12:35:53.688" v="3"/>
          <ac:inkMkLst>
            <pc:docMk/>
            <pc:sldMk cId="2905714223" sldId="263"/>
            <ac:inkMk id="168" creationId="{E49AD7DD-457C-4ABE-B4CB-CCA536D12560}"/>
          </ac:inkMkLst>
        </pc:inkChg>
        <pc:inkChg chg="del">
          <ac:chgData name="Helen Freytag" userId="2a8dfdde30a810ca" providerId="LiveId" clId="{3653B941-0446-46DD-B56E-023EE60F2CAB}" dt="2021-11-10T12:35:53.691" v="7"/>
          <ac:inkMkLst>
            <pc:docMk/>
            <pc:sldMk cId="2905714223" sldId="263"/>
            <ac:inkMk id="178" creationId="{2EA65ED2-237C-4C6D-857D-3C8335FAC5E4}"/>
          </ac:inkMkLst>
        </pc:inkChg>
        <pc:inkChg chg="del">
          <ac:chgData name="Helen Freytag" userId="2a8dfdde30a810ca" providerId="LiveId" clId="{3653B941-0446-46DD-B56E-023EE60F2CAB}" dt="2021-11-10T12:35:53.690" v="5"/>
          <ac:inkMkLst>
            <pc:docMk/>
            <pc:sldMk cId="2905714223" sldId="263"/>
            <ac:inkMk id="179" creationId="{F8C1D8B7-1ABF-49B2-B4DA-A7B5237A1672}"/>
          </ac:inkMkLst>
        </pc:inkChg>
        <pc:inkChg chg="del">
          <ac:chgData name="Helen Freytag" userId="2a8dfdde30a810ca" providerId="LiveId" clId="{3653B941-0446-46DD-B56E-023EE60F2CAB}" dt="2021-11-10T12:35:53.689" v="4"/>
          <ac:inkMkLst>
            <pc:docMk/>
            <pc:sldMk cId="2905714223" sldId="263"/>
            <ac:inkMk id="180" creationId="{8C496A55-520E-4645-BD2B-A29F569AE77F}"/>
          </ac:inkMkLst>
        </pc:inkChg>
      </pc:sldChg>
      <pc:sldChg chg="modSp mod">
        <pc:chgData name="Helen Freytag" userId="2a8dfdde30a810ca" providerId="LiveId" clId="{3653B941-0446-46DD-B56E-023EE60F2CAB}" dt="2021-11-10T13:01:29.168" v="90" actId="20577"/>
        <pc:sldMkLst>
          <pc:docMk/>
          <pc:sldMk cId="2797390630" sldId="264"/>
        </pc:sldMkLst>
        <pc:spChg chg="mod">
          <ac:chgData name="Helen Freytag" userId="2a8dfdde30a810ca" providerId="LiveId" clId="{3653B941-0446-46DD-B56E-023EE60F2CAB}" dt="2021-11-10T13:01:29.168" v="90" actId="20577"/>
          <ac:spMkLst>
            <pc:docMk/>
            <pc:sldMk cId="2797390630" sldId="264"/>
            <ac:spMk id="3" creationId="{31286AE4-5314-4B4E-9A0F-F36A89616AAF}"/>
          </ac:spMkLst>
        </pc:spChg>
      </pc:sldChg>
      <pc:sldChg chg="addSp delSp mod">
        <pc:chgData name="Helen Freytag" userId="2a8dfdde30a810ca" providerId="LiveId" clId="{3653B941-0446-46DD-B56E-023EE60F2CAB}" dt="2021-11-10T12:55:33.203" v="87" actId="9405"/>
        <pc:sldMkLst>
          <pc:docMk/>
          <pc:sldMk cId="130044556" sldId="277"/>
        </pc:sldMkLst>
        <pc:inkChg chg="add del">
          <ac:chgData name="Helen Freytag" userId="2a8dfdde30a810ca" providerId="LiveId" clId="{3653B941-0446-46DD-B56E-023EE60F2CAB}" dt="2021-11-10T12:55:31.631" v="86"/>
          <ac:inkMkLst>
            <pc:docMk/>
            <pc:sldMk cId="130044556" sldId="277"/>
            <ac:inkMk id="4" creationId="{6EBAF04A-D0A3-403E-85E6-0F4E739B334C}"/>
          </ac:inkMkLst>
        </pc:inkChg>
        <pc:inkChg chg="add del">
          <ac:chgData name="Helen Freytag" userId="2a8dfdde30a810ca" providerId="LiveId" clId="{3653B941-0446-46DD-B56E-023EE60F2CAB}" dt="2021-11-10T12:55:22.765" v="81"/>
          <ac:inkMkLst>
            <pc:docMk/>
            <pc:sldMk cId="130044556" sldId="277"/>
            <ac:inkMk id="5" creationId="{E2F95FE2-C156-46EE-8B0E-968F52F9DB61}"/>
          </ac:inkMkLst>
        </pc:inkChg>
        <pc:inkChg chg="add del">
          <ac:chgData name="Helen Freytag" userId="2a8dfdde30a810ca" providerId="LiveId" clId="{3653B941-0446-46DD-B56E-023EE60F2CAB}" dt="2021-11-10T12:55:24.874" v="83"/>
          <ac:inkMkLst>
            <pc:docMk/>
            <pc:sldMk cId="130044556" sldId="277"/>
            <ac:inkMk id="6" creationId="{B3CCE89C-01D9-4B4C-89C3-69227831D366}"/>
          </ac:inkMkLst>
        </pc:inkChg>
        <pc:inkChg chg="add del">
          <ac:chgData name="Helen Freytag" userId="2a8dfdde30a810ca" providerId="LiveId" clId="{3653B941-0446-46DD-B56E-023EE60F2CAB}" dt="2021-11-10T12:55:31.629" v="85"/>
          <ac:inkMkLst>
            <pc:docMk/>
            <pc:sldMk cId="130044556" sldId="277"/>
            <ac:inkMk id="7" creationId="{31949010-3B01-4201-AC05-9CAC3B168FF2}"/>
          </ac:inkMkLst>
        </pc:inkChg>
        <pc:inkChg chg="add">
          <ac:chgData name="Helen Freytag" userId="2a8dfdde30a810ca" providerId="LiveId" clId="{3653B941-0446-46DD-B56E-023EE60F2CAB}" dt="2021-11-10T12:55:33.203" v="87" actId="9405"/>
          <ac:inkMkLst>
            <pc:docMk/>
            <pc:sldMk cId="130044556" sldId="277"/>
            <ac:inkMk id="8" creationId="{0A30A32D-404F-4EF5-8E42-C6177F54B62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7T23:38:0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1832,'64'1'1169,"-58"1"2439,-6-4-3768,6 0-1632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25:5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778 240 5417,'-2'-8'573,"0"1"-1,0-1 0,-1 1 1,0-1-1,0 1 1,0 0-1,-1 1 0,-1-1 1,-4-6-1,-5-9 150,8 11-589,-1 0 0,-1 0 1,1 1-1,-1 0 0,-1 0 1,0 1-1,-1 0 0,1 0 1,-17-10-1,17 14-133,0 1 0,0 0-1,0 0 1,-1 1 0,1 0 0,-1 0 0,1 1 0,-1 0-1,0 1 1,0 0 0,0 1 0,0 0 0,-11 2-1,0 1 45,1 0 0,0 2 0,1 0 0,-1 2 0,1 0-1,0 1 1,1 0 0,0 2 0,0 0 0,1 1-1,0 1 1,1 1 0,1 0 0,0 1 0,-20 24-1,13-11 2,1 1 0,1 1-1,2 1 1,1 0 0,1 1-1,2 1 1,1 1 0,-12 44-1,22-65-38,1 0 0,0 0 0,0 1 0,1-1 0,1 1 0,0-1 0,0 1 0,2-1 0,-1 0 0,2 1 0,-1-1 0,2 0 0,0 0 0,0-1 0,11 22 0,-7-21 47,0 1 0,1-1 0,0 0 0,1-1 0,1 0 0,-1 0 0,2-1 0,-1-1 0,1 0 0,1 0 0,-1-1 0,25 10 0,20 5 59,-36-15-135,0 0 0,-1 1 0,26 16 0,-45-24 18,1 0 0,-1 0 0,0 0 0,0 0 0,0 0 0,0 0 0,0 0 0,0 0 0,0 0 0,0 1 0,0-1 0,0 0 0,-1 1 1,1-1-1,0 0 0,-1 1 0,1-1 0,-1 1 0,0-1 0,1 1 0,-1-1 0,0 1 0,0-1 0,0 1 0,0-1 0,0 1 0,0-1 0,-1 1 1,1-1-1,0 1 0,-1-1 0,1 1 0,-1-1 0,0 1 0,1-1 0,-1 0 0,0 0 0,0 1 0,-1 1 0,-4 4 4,-1 1 0,0-1-1,0 0 1,-14 11 0,16-14-3,-27 19 8,-2-1 1,0-2 0,-1-1 0,-41 16 0,91-30-44,17 1 89,-28-6-41,3 1-3,0 1 0,-1-1 0,1 1 0,0 0 0,-1 1 0,1 0 1,-1 0-1,0 0 0,0 1 0,0 0 0,-1 0 0,1 0 0,-1 1 1,10 9-1,-9-5-5,0-1 1,-1 1-1,0 0 1,0 0 0,-1 0-1,0 1 1,0 0-1,-1 0 1,2 12 0,-1 9-6,0 0 1,-3 0 0,0 0 0,-2 0 0,-9 56 0,-26 104 150,17-101 19,-15 181 1,33-243-176,1 0 0,2 0 1,0-1-1,2 1 1,1 0-1,1-1 1,2 0-1,0-1 0,2 1 1,24 45-1,-26-59-15,0 0-1,1-1 1,1 0-1,18 18 0,-22-24 20,0-1 0,1 0-1,-1 0 1,1 0 0,0-1 0,0 0-1,1 0 1,-1-1 0,1 0-1,12 3 1,-18-6 7,1 1 1,0-1-1,-1 0 1,1 0-1,0 0 1,-1 0 0,1-1-1,0 1 1,-1-1-1,1 0 1,-1 1-1,1-1 1,-1 0-1,1 0 1,-1-1-1,0 1 1,3-2-1,0-1-69,0 0 0,-1-1 1,1 1-1,-1-1 0,0 0 0,-1 0 0,5-6 0,1-7-488,0-1-1,-1 1 0,8-32 0,-2-2-70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2:06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9290,'-9'8'3785,"-4"10"-2041,-2 5-240,2 6-71,-1 2-313,5 2-600,2 1-168,2-4-664,4-3-432,2-7-1112,0-4 1063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2:14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7954,'-5'0'520,"-6"0"1238,15 1-526,1-1-1071,1 0 0,0 1-1,-1 0 1,1 0 0,-1 0 0,1 1-1,-1 0 1,7 3 0,-11-4-157,0 0-1,-1 0 1,1 1 0,-1-1 0,1 0 0,-1 0 0,0 0-1,1 0 1,-1 0 0,0 1 0,0-1 0,1 0 0,-1 0-1,0 1 1,-1-1 0,1 0 0,0 0 0,0 0 0,0 1-1,-1-1 1,1 0 0,0 0 0,-1 0 0,1 0 0,-1 0-1,0 1 1,1-1 0,-2 1 0,-23 30 74,22-30-59,-7 9 120,-14 14 455,22-23-447,1-1 1,0 1-1,0-1 0,0 1 0,0 0 0,0-1 0,0 1 1,0 0-1,1 0 0,-1 0 0,0 0 0,1 0 1,-1 2-1,2-3-96,-1-1 1,0 1-1,0 0 1,1-1 0,-1 1-1,0-1 1,1 1-1,-1-1 1,0 1-1,1 0 1,-1-1 0,1 0-1,-1 1 1,1-1-1,-1 1 1,1-1 0,-1 1-1,1-1 1,0 0-1,-1 0 1,1 1-1,-1-1 1,1 0 0,0 0-1,-1 0 1,1 1-1,1-1 1,20 3 322,-20-3-305,60 2-175,-21-3-6023,-38 1 4678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2:1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6873,'0'0'4001,"1"12"-3032,-4 20-313,-1-13-192,1 0-296,1-2-120,2-5-472,2-2-384,1-5 479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2:16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5097,'-2'2'5256,"0"7"-3862,2 9-854,0-5-264,2 1 0,0-1 1,0 0-1,1-1 0,0 1 1,1 0-1,1-1 0,9 18 1,-12-26-285,0 0 0,1 0 0,-1-1 1,1 1-1,0-1 0,0 1 0,0-1 0,0 0 0,0 0 1,1 0-1,0-1 0,-1 1 0,1-1 0,0 0 1,0 0-1,0 0 0,1-1 0,-1 1 0,0-1 0,1 0 1,-1 0-1,0-1 0,1 1 0,-1-1 0,1 0 1,-1 0-1,1-1 0,7-1 0,-9 1-60,1 0-1,-1 0 1,0-1-1,1 0 1,-1 1-1,0-1 1,0 0-1,0-1 1,0 1-1,0-1 1,-1 1-1,1-1 1,-1 0 0,1 0-1,-1 0 1,0 0-1,0 0 1,0 0-1,-1-1 1,1 1-1,-1-1 1,0 1-1,1-7 1,2-3 131,-2 0-1,0 1 1,-1-2 0,0 1-1,-1-17 1,0 26 75,-1 1 0,1 0-1,-1 0 1,0 0 0,0 0-1,0 0 1,0 0 0,0 0-1,-2-2 1,3 4-107,-1 1-1,1 0 1,0-1-1,0 1 1,0 0-1,0 0 1,0 0-1,-1-1 1,1 1-1,0 0 1,0 0-1,-1 0 1,1-1 0,0 1-1,0 0 1,-1 0-1,1 0 1,0 0-1,0 0 1,-1 0-1,1 0 1,0-1-1,0 1 1,-1 0-1,1 0 1,0 0 0,-1 0-1,1 0 1,0 0-1,0 0 1,-1 0-1,1 1 1,0-1-1,-1 0 1,0 1 16,0 0 0,1 0 0,-1 0 0,0 0 0,1 0 0,-1 0 0,1 0 0,-1 0 0,1 0 0,-1 0 0,1 0 0,0 1 0,-1 1 0,-1 8 19,0 1 0,1-1 0,0 1 0,1-1 1,1 1-1,2 16 0,18 68 116,-13-68-236,-2 0 1,4 32 0,-10-51 0,1 1 1,-1 0-1,-1 0 1,0 0-1,0-1 1,-1 1-1,0-1 1,-1 1-1,0-1 1,-5 11-1,5-12 15,-1 0-1,0-1 0,-1 0 0,1 0 0,-1 0 0,-1 0 0,-9 9 0,13-14 40,-1-1 0,1 1 0,0 0 0,-1-1-1,1 0 1,0 0 0,-1 1 0,0-1 0,1-1 0,-1 1 0,0 0 0,1-1-1,-1 1 1,0-1 0,0 0 0,1 0 0,-1 0 0,0 0 0,0 0-1,1-1 1,-1 1 0,0-1 0,1 0 0,-1 0 0,0 0 0,-4-2-1,3 1-25,0-1-1,0 1 1,0-1-1,0 0 1,0 1-1,1-2 0,-1 1 1,1 0-1,0-1 1,0 0-1,0 1 1,1-1-1,-1 0 0,1-1 1,0 1-1,0 0 1,0-1-1,1 1 0,-3-9 1,4 8-414,-1-1-1,1 0 1,0 0-1,0 0 1,0 0 0,1 0-1,0 0 1,0 0 0,4-10-1,7-17-1144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2:16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53 6577,'-1'-2'295,"2"0"-1,-1-1 0,0 1 0,0 0 0,1 0 0,-1 0 1,1 0-1,0 0 0,0 0 0,-1 0 0,1 0 0,1 0 0,-1 0 1,0 0-1,0 0 0,1 1 0,-1-1 0,1 1 0,-1-1 1,1 1-1,2-3 0,-3 3-221,0 1 0,0-1 0,1 0 0,-1 0 0,0 1-1,0-1 1,0 0 0,0 1 0,1 0 0,-1-1 0,0 1 0,1 0 0,-1-1 0,0 1 0,1 0 0,-1 0 0,0 0-1,1 0 1,-1 0 0,0 0 0,1 1 0,-1-1 0,0 0 0,0 1 0,1-1 0,-1 1 0,0-1 0,0 1 0,0-1 0,1 1-1,-1 0 1,0 0 0,0 0 0,0 0 0,1 1 0,-1 0-50,0 0 0,0 0 0,0 0 0,0 0 0,-1 0 0,1 0 0,-1 0 0,1 0 0,-1 0 0,0 0 0,0 0 0,1 0 0,-2 0 0,1 1 0,0-1 0,0 0 0,-1 0 0,1 0 0,-1 0 0,0 0 0,1 0 0,-1 0 0,0 0 0,0 0 0,0-1 0,-3 4 0,-2 4 15,0-1 0,0 0 0,-1-1 0,-9 9 0,13-14-41,-2 2 226,1 0 0,0 0 0,-1 1 0,2-1 1,-1 1-1,-5 8 0,9-12-167,0 0 0,-1 0 1,1 0-1,0 0 0,-1 0 1,1 0-1,0 0 0,0 0 0,0 0 1,0 0-1,0 0 0,0 0 1,0 0-1,0 0 0,0 0 0,1 0 1,-1 0-1,1 1 0,0-1-15,0 1-1,0-1 0,0 1 1,0-1-1,0 0 1,0 1-1,1-1 0,-1 0 1,1 0-1,-1 0 1,1 0-1,-1 0 0,4 1 1,-1 0-76,0-1 0,1 0 1,-1 1-1,0-1 0,1-1 0,-1 1 1,1-1-1,-1 1 0,1-1 0,-1-1 1,1 1-1,4-1 0,2-2-1983,-1 1 0,1-1 1,18-9-1,-18 7 304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2:1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8658,'3'8'3977,"-3"2"-1953,0 6-720,0 1-215,-1 0-601,-1-2-216,1-3-344,0-2-344,1-3-929,2-1 1417,4-1-392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2:17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8626,'1'1'250,"0"-1"0,-1 1 0,1 0 0,-1-1 0,1 1 0,-1 0 0,1 0 0,-1-1 0,1 1 0,-1 0 0,0 0-1,0 0 1,1 0 0,-1 0 0,0-1 0,0 1 0,0 0 0,0 0 0,0 0 0,0 0 0,0 0 0,0 1 0,-3 26 272,3-24-24,-9 56 956,-2 24-339,11-74-1004,-1 0 0,2 1 0,-1-1 0,1 0 1,5 19-1,-4-24-94,1 0 0,-1 1-1,1-1 1,0 0 0,1-1 0,-1 1 0,1-1 0,0 1 0,0-1 0,0 0 0,1-1 0,-1 1 0,1-1 0,0 0 0,0 0 0,0 0-1,10 3 1,-9-3-246,-1-1 0,1 0 0,-1 0-1,1-1 1,0 0 0,0 0-1,0 0 1,0-1 0,0 0 0,0 0-1,0 0 1,-1-1 0,1 0 0,0 0-1,0 0 1,0-1 0,7-3-1,3-5-639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2:17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22 8874,'-9'1'3745,"2"-1"-2265,10 1-568,3-1-24,6-1-311,6-3-193,10-1 24,1-1-16,4 1-192,-3 2-184,-4 3-776,-3 2-665,-4 1 833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2:18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 6865,'0'-4'4271,"8"3"-2827,10 5-640,-13-3-596,-1 0-1,1 1 0,0 0 0,-1 0 1,1 0-1,-1 0 0,8 6 1,-11-7-191,0 0 0,0 0 1,-1-1-1,1 1 0,0 0 0,0 0 1,0 0-1,-1 0 0,1 1 0,-1-1 1,1 0-1,-1 0 0,1 0 1,-1 0-1,1 1 0,-1-1 0,0 0 1,0 0-1,0 1 0,0-1 1,0 0-1,0 0 0,0 1 0,0-1 1,0 0-1,0 0 0,-1 1 0,1-1 1,-1 0-1,1 0 0,-1 0 1,1 1-1,-1-1 0,0 0 0,-1 2 1,-3 3 14,-1 1 1,1-1-1,-13 10 1,13-12 180,0 0 1,0 1-1,0 0 1,1 0-1,0 0 1,0 1-1,-5 7 0,9-12-174,-1 0 0,1-1 0,-1 1 0,1 0 0,0-1 0,0 1 0,0 0 0,-1-1 0,1 1 0,0 0 0,0 0 0,0-1 0,0 1 0,0 0 0,0 0 0,0-1-1,0 1 1,0 0 0,1 0 0,-1-1 0,0 1 0,0 0 0,1-1 0,-1 1 0,0 0 0,1-1 0,0 2 0,0-1-15,1 0-1,-1 0 1,0 0 0,1 0 0,-1-1-1,1 1 1,-1 0 0,1-1 0,-1 1-1,1-1 1,0 1 0,1-1-1,5 1-118,0 0-1,0-1 0,0 0 0,10-2 1,53-14-4926,-58 13 4102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2:18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6785,'0'0'151,"1"-1"0,-1 1 0,1 0 0,-1 0 0,1 0-1,-1-1 1,1 1 0,0 0 0,-1 0 0,1 0 0,-1 0-1,1 0 1,-1 0 0,1 0 0,0 1 0,-1-1 0,1 0-1,-1 0 1,1 0 0,-1 0 0,1 1 0,-1-1 0,1 0-1,-1 1 1,1-1 0,-1 0 0,1 1 0,-1-1 0,1 0-1,-1 1 1,0-1 0,1 1 0,-1-1 0,0 1-1,1-1 1,-1 2 0,15 21 1062,-13-21-913,8 18 142,0 1 0,-1-1 0,-1 1 0,-1 1-1,-1-1 1,4 25 0,-7-22-435,-1 0 0,-1 0 0,-1 1 0,-1-1 0,-1 0 0,-1 0-1,-1-1 1,-1 1 0,-11 28 0,-32 80-3805,39-112 3046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25:5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6273,'11'39'2459,"29"63"-1,-11-45-1832,2 0 1,3-3 0,57 71-1,-91-124-601,0-1-1,0 1 0,1-1 0,-1 1 1,0-1-1,0 1 0,1-1 1,-1 1-1,1-1 0,-1 1 0,0-1 1,1 0-1,-1 1 0,1-1 1,-1 0-1,1 1 0,-1-1 1,1 0-1,-1 0 0,1 1 0,-1-1 1,1 0-1,-1 0 0,1 0 1,-1 0-1,1 0 0,-1 1 0,1-1 1,0 0-1,-1-1 0,1 1 1,-1 0-1,1 0 0,-1 0 1,1 0-1,-1 0 0,1 0 0,-1-1 1,2 1-1,-1-2 41,0 0 1,1 0-1,-1 0 1,0 0-1,0 0 1,0 0-1,-1 0 1,1 0-1,0-1 1,0-3-1,7-75 814,-8 67-729,5-86 531,-3 38-1218,12-74-1,-11 122-365,-3 14 826,0 0 0,0 0-1,0 0 1,0 0 0,0-1 0,0 1 0,0 0 0,0 0-1,0 0 1,0 0 0,0 0 0,0-1 0,0 1 0,0 0-1,1 0 1,-1 0 0,0 0 0,0 0 0,0-1 0,2 0-1004,-2 1 1004,0 0 0,0 0 0,0 0 0,0 0 0,1 0-1,-1 0 1,0 0 0,0 0 0,0 0 0,0 0 0,0 0-1,1 0 1,-1 0 0,0 0 0,0 0 0,0 0 0,0 0-1,0 0 1,1 1 0,-1-1 0,0 0 0,1 1-849,1 4-225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2:32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 6353,'0'0'74,"0"0"-1,0 0 1,0 0-1,0 0 0,0 0 1,0 0-1,0 0 1,1 0-1,-1 0 0,0 0 1,0 0-1,0 0 1,0 0-1,0 0 0,0 0 1,1 0-1,-1 0 1,0 0-1,0 0 0,0 0 1,0 0-1,0 0 1,0 0-1,1 0 0,-1 0 1,0 0-1,0 0 1,0 0-1,0 0 0,0 0 1,0 0-1,0 0 1,0-1-1,1 1 0,-1 0 1,0 0-1,0 0 0,0 0 1,0 0-1,0 0 1,0 0-1,0 0 0,0-1 1,0 1-1,0 0 1,0 0-1,0 0 0,0 0 1,0 0-1,0 0 1,0-1-1,0 1 0,0 0 1,0 0-1,0 0 1,6 12 855,-2 1-484,-2 0 1,0 0-1,0 1 0,-1-1 0,-1 21 1,-11 72 439,5-55-649,3-24-206,-1 4 35,1-1-1,2 1 1,0 0-1,7 44 1,-5-68-104,0 0 0,0 0-1,1 0 1,0 0 0,1 0 0,0 0 0,0-1 0,0 1 0,1-1 0,0 0 0,0 0 0,0 0 0,1 0 0,0-1 0,0 0-1,0 0 1,1 0 0,0-1 0,0 0 0,0 0 0,0 0 0,1-1 0,-1 0 0,11 4 0,-13-6-104,0 1 1,-1-1-1,1 0 1,0 0 0,0-1-1,0 1 1,0-1-1,0 0 1,1 0-1,-1 0 1,0 0-1,0-1 1,0 1-1,0-1 1,0 0-1,0-1 1,-1 1 0,1-1-1,0 1 1,-1-1-1,6-3 1,1-8-340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2:33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7378,'4'4'2936,"9"0"-1768,2 0-135,6-2-137,2-1-200,0-1-424,1-2-112,1 1-656,0-2-488,1 3 600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2:33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6513,'2'-12'1666,"2"1"0,-1-1-1,2 1 1,9-20 0,-13 32-1595,-1-1 1,1 0-1,-1 0 1,0 0-1,1 0 0,-1 0 1,0 1-1,1-1 1,-1 0-1,0 0 0,1 0 1,-1 1-1,0-1 1,1 0-1,-1 1 1,0-1-1,0 0 0,1 0 1,-1 1-1,0-1 1,0 1-1,0-1 1,0 0-1,1 1 0,-1-1 1,0 0-1,0 1 1,0-1-1,0 1 1,0-1-1,0 0 0,0 1 1,0 0-1,6 17 149,-6-18-160,2 8-168,1-1-1,0 0 0,1 1 0,0-1 0,0-1 0,0 1 0,7 6 0,6 11-5112,-14-18 3837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2:33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2673,'5'-9'7200,"-3"22"-4214,0 26-1077,-2 34 325,2 55-736,-1-107-1459,1 0 1,2-1-1,10 39 0,-10-48-174,0-1-1,1 0 1,0 0-1,1 0 1,0-1-1,13 16 1,-17-22-50,1 1 0,0-1 0,0 0 0,0 0 0,1-1 0,-1 1 0,1-1 0,-1 1 0,1-1 1,0 0-1,0-1 0,0 1 0,0-1 0,0 1 0,0-1 0,0 0 0,1-1 0,-1 1 0,0-1 1,6 0-1,-8 0-34,0-1 1,0 1 0,0-1-1,0 0 1,1 1 0,-1-1-1,0 0 1,0 0 0,-1-1-1,1 1 1,0 0 0,0-1-1,2-2 1,8-11-597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2:34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45 8770,'-4'-5'3729,"1"0"-2265,6 0-384,3 2-64,5-1-343,5 0-129,9 0-104,4-1 0,8 1-184,1 1-176,-4 1-712,-3 1-488,-9 1-665,-1 1 929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2:34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5137,'5'-1'5467,"28"-3"-4399,-27 4-902,-1 0 0,1 1 0,-1 0 0,1 0 0,-1 0 0,0 0 0,0 1 0,1 0 0,5 3 0,-9-4-122,-1 0-1,1 0 0,-1 0 0,0 0 1,0 0-1,0 1 0,1-1 0,-1 0 1,0 1-1,-1-1 0,1 1 0,0-1 1,0 1-1,-1-1 0,1 1 0,-1-1 0,1 1 1,-1 0-1,0-1 0,1 1 0,-1 0 1,0-1-1,0 1 0,0 0 0,0-1 1,-1 1-1,1 0 0,0-1 0,-1 1 1,1 0-1,-1-1 0,0 1 0,1-1 1,-2 3-1,-2 3 49,0 0 1,0-1 0,-1 0-1,0 0 1,0 0 0,0 0-1,-1-1 1,0 0 0,-11 8-1,1 0 245,15-12-303,1-1 1,-1 1 0,0-1-1,1 0 1,-1 1 0,0 0-1,1-1 1,-1 1 0,1-1-1,-1 1 1,1 0 0,-1-1-1,1 1 1,-1 0-1,1 0 1,0-1 0,0 1-1,-1 0 1,1 0 0,0-1-1,0 1 1,0 0 0,0 0-1,0 0 1,0-1 0,0 1-1,0 0 1,0 1 0,1-1 0,0 1 0,-1-1 1,1 0-1,0 0 0,0 0 1,0-1-1,1 1 1,-1 0-1,0 0 0,0 0 1,0-1-1,1 1 1,-1-1-1,0 1 0,2 0 1,8 2 96,-1-1 0,23 3 0,-32-5-128,8 1-219,1 0 1,-1-1-1,14-1 0,-2-5-6137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14:14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 7330,'-4'-1'2424,"1"0"-2472,1 0-936,-2-1-408,1 2-273,-1 0-79,0 0 1216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15:03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5:1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88 3481,'6'-7'5237,"-6"6"-5094,0 0 0,0 0-1,0 0 1,0 0 0,0 0 0,0 0-1,0 0 1,-1 0 0,1 0 0,0 1-1,-1-1 1,1 0 0,-1 0 0,0-1-1,-17-18 448,8 13-83,-1 0 1,1 0-1,-1 1 0,-18-7 1,26 12-427,1 0 0,-1 0 1,0 0-1,0 1 0,1-1 1,-1 1-1,0 0 0,0 0 1,0 0-1,0 0 1,0 0-1,1 0 0,-1 1 1,0-1-1,0 1 0,0 0 1,1 0-1,-1 0 0,0 0 1,1 1-1,-1-1 0,1 1 1,0-1-1,-1 1 0,-3 4 1,0 2 34,0 0 1,0 1 0,1-1 0,0 1-1,0 0 1,1 1 0,0-1-1,1 1 1,0 0 0,-2 14-1,3-15-77,1-1 0,0 1-1,0 0 1,1 0-1,0 0 1,1 0 0,0-1-1,0 1 1,1 0 0,0-1-1,0 1 1,5 11-1,-5-16-41,0-1 0,0 1 0,1 0 0,-1 0 0,1-1 0,0 0 0,0 1-1,0-1 1,0 0 0,0-1 0,1 1 0,-1 0 0,1-1 0,0 0 0,-1 0-1,1 0 1,0 0 0,1-1 0,-1 1 0,0-1 0,0 0 0,0 0-1,1-1 1,-1 1 0,1-1 0,-1 0 0,0 0 0,1-1 0,-1 1 0,0-1-1,0 0 1,7-2 0,-4 0-221,1 1 0,-1-2 0,0 1 0,0-1-1,0 0 1,0-1 0,-1 1 0,0-1 0,0-1 0,0 1-1,0-1 1,-1 0 0,0 0 0,0-1 0,-1 0 0,1 1-1,2-9 1,-2 4-900,-2-1 0,1 1 1,2-18-1,-3-1-175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5:1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4641,'-5'26'7494,"4"8"-4454,5 43-3311,-1-30 1048,0 47-563,-1-14-1046,21 143 0,-20-211 16,1-6 356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25:51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99 7074,'-10'-12'876,"-1"0"1,-1 1 0,0 1 0,0 0-1,-1 0 1,-14-7 0,21 14-843,1 1 0,-1 0 0,0 0 0,0 0 0,0 0 1,0 1-1,0 0 0,0 0 0,0 1 0,0 0 0,0 0 0,0 0 0,-1 1 0,1 0 1,0 0-1,0 0 0,1 1 0,-11 4 0,5-1 68,1 0-1,-1 1 1,1 1-1,1 0 1,-1 0-1,1 1 1,1 0-1,-1 0 1,1 1 0,1 0-1,-1 1 1,2 0-1,-1 0 1,1 0-1,1 1 1,0-1 0,1 1-1,0 1 1,-5 19-1,6-18 39,0 1 0,1-1-1,1 1 1,0 0 0,1 0-1,0 0 1,2-1 0,-1 1 0,1 0-1,1-1 1,1 1 0,0-1-1,0 0 1,1 0 0,1 0 0,11 18-1,-10-22-110,0-1-1,1 0 1,0-1-1,0 0 1,1 0 0,0 0-1,0-1 1,0-1-1,1 0 1,-1 0-1,1 0 1,1-2-1,-1 1 1,0-1 0,1-1-1,14 2 1,-7-1-173,0-1 0,-1-1 1,1 0-1,0-2 1,0 0-1,0-1 0,0-1 1,0 0-1,19-7 0,-32 8-108,0 1-1,-1-1 0,1 0 1,-1 0-1,1 0 0,-1-1 1,0 1-1,0-1 0,0 0 1,0 0-1,-1-1 0,1 1 1,-1-1-1,0 1 0,0-1 1,0 0-1,0-1 0,-1 1 1,0 0-1,1-1 0,-2 1 1,1-1-1,1-5 0,-2-9-347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5:16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41 6353,'0'-1'295,"0"0"0,1-1 0,-1 1 0,0-1 0,0 1 0,0 0-1,0-1 1,0 1 0,-1 0 0,1-1 0,0 1 0,-1-1 0,1 1 0,-1 0-1,1 0 1,-1-1 0,0 1 0,1 0 0,-1 0 0,-1-2 0,1 2-118,-1 0-1,1 0 1,-1 0 0,0 0 0,1 0 0,-1 0 0,0 0 0,1 1 0,-1-1 0,0 0 0,0 1 0,1 0 0,-4-1 0,-1 1-94,1 0 0,-1 0 1,1 0-1,-1 1 1,1 0-1,0 0 0,-1 0 1,1 1-1,-7 2 1,11-3-80,-9 3 165,0 0 0,1 1 0,0 0 0,0 1 0,0 0 0,-12 11 0,21-16-162,0-1 0,-1 0 1,1 1-1,0-1 0,0 0 1,0 1-1,0-1 1,-1 0-1,1 1 0,0-1 1,0 0-1,0 1 0,0-1 1,0 1-1,0-1 1,0 0-1,0 1 0,0-1 1,0 0-1,0 1 0,1-1 1,-1 0-1,0 1 1,0-1-1,0 0 0,0 1 1,0-1-1,1 0 0,-1 1 1,0-1-1,0 0 1,1 1-1,-1-1 0,0 0 1,0 0-1,1 1 0,-1-1 1,0 0-1,1 0 0,-1 0 1,0 0-1,1 1 1,-1-1-1,0 0 0,1 0 1,25 10 335,-13-5-268,74 27-144,2 2-67,-89-34 131,1 1 0,0-1 0,0 1 1,0-1-1,0 1 0,-1-1 0,1 1 0,0 0 0,0-1 1,-1 1-1,1 0 0,-1 0 0,1-1 0,0 1 1,-1 0-1,1 0 0,-1 0 0,0 0 0,1 0 0,-1 0 1,0 0-1,0 0 0,1-1 0,-1 1 0,0 0 1,0 0-1,0 0 0,0 0 0,0 0 0,0 0 1,-1 0-1,1 0 0,0 0 0,0 0 0,-1 0 0,1 0 1,0 0-1,-1 0 0,1 0 0,-1-1 0,0 2 1,-2 3 15,-1-1 1,1 1 0,-1-1 0,-7 7 0,10-10 1,-15 13 373,-34 24 0,42-33-255,0-1 1,0 1-1,0-1 0,-1-1 0,1 1 1,-1-1-1,-10 1 0,15-3-166,0-1 0,0 0 0,0 0 0,0-1 0,0 1 0,0-1 0,0 0 0,0 0 0,0 0 0,0 0 0,0-1 0,1 0 0,-1 0 0,-5-3 0,6 3-249,1 0 1,0 0-1,0 1 1,0-1-1,0-1 1,0 1-1,0 0 1,0 0-1,0-1 1,1 1-1,0-1 1,-1 0-1,0-3 1,-1-9-932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5:1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50 4985,'-1'-1'215,"0"0"0,1 1 1,0-1-1,-1 0 0,1 0 0,-1 0 0,1 0 0,0 1 0,0-1 1,-1 0-1,1 0 0,0 0 0,0 0 0,0 0 0,0 0 1,0 0-1,0 0 0,0 0 0,0 1 0,1-1 0,-1 0 1,0 0-1,1-1 0,0 0 78,0 1 1,1-1-1,-1 0 0,1 1 1,-1 0-1,1-1 1,-1 1-1,1 0 0,0 0 1,2-2-1,0 1-89,-1 1 0,1-1 0,0 1 1,0 0-1,-1 0 0,1 0 0,0 1 0,0-1 0,0 1 0,5 0 0,-8 0-186,0 0-1,0 0 1,-1 0-1,1 0 1,0 0-1,0 1 1,0-1-1,0 0 1,0 0-1,0 1 0,0-1 1,-1 1-1,1-1 1,0 0-1,0 1 1,-1 0-1,1-1 1,0 1-1,-1-1 1,1 1-1,0 0 1,-1 0-1,1-1 1,-1 1-1,1 0 1,-1 0-1,1-1 1,-1 1-1,0 0 1,1 0-1,-1 0 1,0 0-1,0 0 1,0 0-1,0 0 1,0 0-1,0-1 1,0 1-1,0 0 1,0 0-1,0 0 1,0 0-1,0 0 1,-1 0-1,1 0 1,0-1-1,-1 1 1,0 2-1,-3 5 66,0 0 0,-1 1 1,0-1-1,0-1 0,-12 14 0,-11 16 1113,28-36-1168,-1-1 0,1 1 0,0-1 0,0 1 0,0-1 0,-1 0 0,1 1 0,0-1 0,0 1 0,0-1 0,0 1-1,0-1 1,0 1 0,0-1 0,0 1 0,0-1 0,0 1 0,0-1 0,0 1 0,0-1 0,0 1 0,0-1 0,0 1 0,1-1 0,-1 1 0,0-1 0,0 0 0,0 1-1,1-1 1,0 1 0,15 8 425,22-3-50,-24-5-1216,1-1 0,21-4 0,-32 4 57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5:18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 4825,'-18'-10'13903,"30"15"-13372,8 1-270,0 1 140,37 16-1,-53-21-390,1 0-1,-1 0 1,0 1-1,1 0 1,-1 0-1,-1 0 1,1 1-1,0-1 0,-1 1 1,0 0-1,1 0 1,-2 0-1,5 8 1,-6-11-14,0 1 0,-1 0 1,1-1-1,-1 1 0,1 0 1,-1 0-1,0-1 0,0 1 1,1 0-1,-1 0 0,-1 0 1,1-1-1,0 1 0,0 0 1,-1 0-1,1-1 0,-1 1 1,1 0-1,-1-1 0,0 1 1,0 0-1,0-1 0,0 1 0,0-1 1,0 1-1,-1 0 0,-4 4 8,0-1-1,0 0 1,-1 0-1,-12 7 1,-11 8-117,29-19-18,-17 16-174,17-17 117,0 1-1,1 0 1,-1-1-1,0 1 1,1 0 0,-1-1-1,1 1 1,-1 0 0,0 0-1,1 0 1,0 0-1,-1-1 1,1 1 0,0 0-1,-1 0 1,1 0 0,0 0-1,0 0 1,0 1-1,7-3-5360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5:20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93 5409,'-7'-9'592,"0"1"1,-1 1-1,1 0 0,-2 0 0,1 0 0,-1 1 1,0 0-1,0 1 0,-1 0 0,1 0 0,-1 1 1,0 0-1,-1 1 0,-14-3 0,17 5-447,1 0 1,-1 0-1,0 1 0,0 0 0,1 0 0,-1 1 0,0 0 1,1 1-1,-1-1 0,0 1 0,1 1 0,0-1 1,0 1-1,0 1 0,0-1 0,0 1 0,1 1 1,-1-1-1,1 1 0,-8 8 0,7-5-22,1 0-1,0 0 1,0 0-1,1 1 1,0 0-1,1 0 1,0 1-1,0-1 1,1 1-1,0 0 1,1 0-1,-2 12 1,2-7 1,1 1 0,0-1 0,1 1 0,1-1 1,0 0-1,1 1 0,6 20 0,-5-27-113,0-1 1,0 0-1,1 0 0,0 0 0,0 0 1,1-1-1,0 0 0,0 0 1,1 0-1,0 0 0,0-1 1,1 0-1,-1 0 0,15 8 0,-12-8 0,1-1 0,0 0 0,0-1 0,1 0 0,-1 0 0,1-1 0,0-1-1,-1 0 1,1 0 0,0-1 0,17 0 0,-22-1-19,1-1 0,-1 0 0,1 0 0,-1 0-1,1-1 1,-1 1 0,0-2 0,1 1 0,-1-1 0,0 0 0,-1 0 0,1 0 0,-1-1 0,1 0 0,-1 0-1,0-1 1,5-6 0,-4 5-71,-1-2 1,0 1-1,0-1 0,-1 1 0,0-1 0,0-1 0,-1 1 0,0 0 1,0-1-1,-1 0 0,-1 1 0,2-12 0,0 0-133,-2-1 0,0 0 0,-1 0 0,-1 0 0,-1 0 0,-1 0 0,-1 1 0,-6-22 0,8 37 37,0 1 0,-1-1 0,1 1 0,-1 0-1,0 0 1,0 0 0,0 1 0,0-1 0,-1 1 0,1 0 0,-1-1 0,0 2 0,0-1 0,0 0 0,0 1 0,-1 0 0,1 0 0,0 0 0,-6-1 0,-8-1-429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5:23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176 127 6057,'1'1'183,"0"-1"0,0 0 0,0 0 0,0 0-1,0 0 1,0 0 0,0 0 0,0 0 0,0 0 0,0 0-1,1 0 1,-1 0 0,0-1 0,0 1 0,0 0 0,0-1-1,-1 1 1,1-1 0,0 1 0,0-1 0,0 0 0,1-1-1,-1 1-43,-1 0 0,1-1 0,-1 1-1,1-1 1,-1 1 0,0-1 0,0 1-1,0-1 1,0 1 0,0-1 0,0 1 0,0-1-1,0 1 1,-1-1 0,1 1 0,0 0-1,-2-3 1,1 0-84,0 0 0,-1 0 0,1 0 0,-1 1 0,0-1 0,0 1 0,0-1 0,-1 1 0,1 0 0,-1-1 0,0 1 0,0 1 0,0-1 0,0 0 0,0 1-1,0-1 1,-1 1 0,1 0 0,-1 0 0,0 1 0,0-1 0,0 1 0,1 0 0,-1 0 0,0 0 0,-7-1 0,6 2 5,0 0 1,0 1-1,0-1 1,1 1-1,-1 0 0,0 0 1,0 0-1,1 1 0,-1-1 1,1 1-1,-1 0 1,1 1-1,0-1 0,0 1 1,0-1-1,0 1 0,0 1 1,1-1-1,0 0 1,-1 1-1,1 0 0,-4 5 1,5-4 6,0-1 1,0 0-1,0 1 1,0-1-1,1 1 1,0 0-1,0 0 1,0-1-1,1 1 1,-1 0-1,1 0 1,0 0-1,0-1 1,1 1-1,0 0 1,-1 0-1,2 0 0,-1-1 1,0 1-1,1-1 1,0 1-1,0-1 1,0 0-1,1 1 1,0-1-1,-1 0 1,6 4-1,-4-2-45,1-1-1,0 0 0,0 0 0,0 0 0,0 0 0,1-1 0,0 0 0,0-1 1,0 1-1,0-1 0,0 0 0,1 0 0,0-1 0,-1 0 0,1 0 0,0-1 1,0 1-1,10-1 0,-15-1-52,0 0-1,0 0 1,1 0 0,-1 0 0,0-1-1,0 1 1,0 0 0,1-1 0,-1 0-1,0 0 1,0 0 0,0 0 0,0 0-1,0 0 1,-1 0 0,1 0 0,0-1-1,0 1 1,-1-1 0,1 1 0,-1-1-1,1 0 1,-1 0 0,0 1 0,0-1-1,0 0 1,0 0 0,0 0 0,0 0-1,0 0 1,-1-1 0,1 1 0,-1 0-1,1 0 1,-1 0 0,0-5 0,0 0 0,-1 0 0,1 0 0,-1 0 0,-1 0 0,0 1 0,0-1 0,0 0 0,0 1 0,-1-1 0,-5-8 1,-12-13 147,15 22-18,0 0-1,1 0 1,0 0-1,0-1 1,0 0-1,1 1 1,-4-13-1,7 18-92,0 0 0,0-1 1,0 1-1,0 0 0,0-1 0,0 1 0,1 0 1,-1-1-1,0 1 0,1 0 0,-1 0 0,1-1 0,-1 1 1,1 0-1,0 0 0,-1 0 0,1 0 0,0 0 1,0 0-1,0 0 0,0 0 0,0 0 0,0 0 1,0 0-1,0 1 0,0-1 0,0 0 0,1 1 0,-1-1 1,0 1-1,0-1 0,1 1 0,0 0 0,6-3 21,0 1-1,0 0 1,-1 1-1,10-1 1,-11 2-66,1 0 0,-1 0 0,0 0 1,1 0-1,-1 1 0,1 0 0,-1 1 0,0-1 0,0 1 1,0 0-1,11 6 0,-14-6 12,0 0 0,0 1 0,0-1 0,0 1 0,0-1 0,0 1 0,-1 0 0,1 0 0,-1 1 0,0-1 0,0 0 0,0 1 0,0-1-1,-1 1 1,1 0 0,-1-1 0,0 1 0,0 0 0,0 0 0,0 6 0,-1 5-45,0 0-1,-2 18 1,0-24 74,1 1 0,0-1 0,1 0 0,0 0 0,1 0 0,0 1 0,0-1 0,1 0 0,3 10 0,0-11-679,0-8 39,1-18-450,0-25 195,-4 20 797,-1 5 279,0 0 0,1 1 0,1-1 0,0 0 0,2 1 0,7-19 0,-12 35-135,0 0-1,1 0 1,-1 0 0,0 0 0,1 0 0,0 0 0,-1 0-1,1 0 1,-1 0 0,1 0 0,0 1 0,-1-1 0,1 0-1,0 0 1,0 1 0,0-1 0,0 1 0,0-1 0,0 1-1,0-1 1,0 1 0,0-1 0,0 1 0,0 0 0,0-1 0,0 1-1,0 0 1,0 0 0,0 0 0,0 0 0,0 0 0,0 0-1,0 0 1,0 0 0,0 1 0,0-1 0,1 0 0,1 2 3,-1-1 0,0 0 1,-1 0-1,1 1 1,0-1-1,0 1 1,-1-1-1,1 1 0,0 0 1,-1-1-1,0 1 1,1 0-1,1 4 1,10 22-519,0 1 1,-2 1-1,-2 0 0,0 0 1,5 38-1,-12-59 110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5:2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3873,'1'24'6697,"4"17"-3800,2 13-1526,-1 62 541,-3-35-1881,16 88 0,-18-164-199,-1-3-173,0 1-1,1 0 0,-1 0 0,1 0 0,0 0 0,0 0 0,0-1 1,0 1-1,1 0 0,2 4 0,-2-8-651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5:24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7754,'9'-3'3304,"5"3"-1999,12 0 55,6 2 128,3-1-424,1 0-223,-5-1-497,-4 0-200,-1-1-504,-2-2-272,-1-2-585,-2 0-367,-5-1 1032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5:25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7234,'-6'0'6302,"6"1"-6170,-1 11 2322,5 19-2033,-3-26 145,22 224 881,-20-75-4418,-4-138 2261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5:26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14 4377,'-23'2'3691,"17"-1"-2706,0 0 1,0 0 0,0-1-1,1 0 1,-1 0 0,-7-2 1038,27-1-361,260-11-1030,-156 20-4400,-98-5 2883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5:26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5057,'-7'4'4441,"6"-2"-3145,3 0-191,3 0-113,3 1-136,2-1-64,4-2-104,5 0-64,5 0-224,4 0-87,7-1-185,1 1-64,0 0-360,-4-1-257,0 0-815,1-1-496,-2 0 1152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25:51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5409,'-4'0'6257,"8"2"-3512,13 2-2193,30 4-248,-19-6-48,6 0-264,3-1-208,2-1-416,1 1-328,-2-2-1409,-3-2 1545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5:27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6505,'19'9'7704,"6"1"-4182,31 13-3424,-51-21-87,-1 1-1,1-1 0,-1 1 0,0 0 1,0 0-1,0 1 0,0-1 0,-1 1 1,5 5-1,-7-8-15,-1 1 0,1 0 1,-1-1-1,1 1 0,-1-1 1,0 1-1,1 0 0,-1-1 1,0 1-1,0 0 0,0-1 1,0 1-1,0 0 0,-1-1 1,1 1-1,0 0 0,-1-1 0,0 1 1,1-1-1,-1 1 0,0 0 1,1-1-1,-1 0 0,0 1 1,0-1-1,0 0 0,-2 3 1,-5 4-79,1 0 1,-18 14-1,19-17 51,-12 10-275,-19 18 310,19-5-5051,17-24 3721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5:27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14 5769,'16'-13'6111,"-24"20"-3464,-25 24-1595,4-9-480,20-16-421,0 0 1,1 1-1,0 0 0,1 0 0,-1 0 0,1 1 0,1 0 1,-7 10-1,13-17-141,-1 0 1,1 0 0,-1 0 0,1 0-1,-1 1 1,1-1 0,0 0-1,0 0 1,0 0 0,-1 1 0,1-1-1,0 0 1,1 0 0,-1 0 0,0 1-1,0-1 1,0 0 0,1 0-1,-1 0 1,1 1 0,-1-1 0,1 0-1,-1 0 1,1 0 0,0 0-1,-1 0 1,1 0 0,0 0 0,0 0-1,0-1 1,0 1 0,0 0-1,0 0 1,0-1 0,0 1 0,0 0-1,0-1 1,0 1 0,0-1-1,2 1 1,6 2 13,0 0 0,0 0 0,0-1 0,11 2 0,-10-3 21,26 5-68,-23-5-1230,1 2 0,25 6 0,-26-4 562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5:41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20 5177,'4'-2'813,"-3"1"-561,0 1 1,0-1-1,0 1 0,0-1 1,0 1-1,0-1 0,0 0 1,0 1-1,-1-1 0,1 0 1,0 0-1,0 0 0,-1 0 1,1 0-1,-1 0 0,2-2 1,-3 3-129,1 0 0,0 0 0,-1-1 0,1 1 0,0 0 1,-1 0-1,1-1 0,0 1 0,-1 0 0,1 0 1,-1 0-1,1 0 0,-1 0 0,1 0 0,0 0 0,-1 0 1,1 0-1,-1 0 0,1 0 0,-1 0 0,1 0 1,0 0-1,-1 0 0,1 0 0,-1 0 0,1 1 1,0-1-1,-1 0 0,1 0 0,-1 0 0,1 1 0,-16 6 505,4-2-330,-9 6 28,-25 15 0,42-23-305,0 0 0,-1 0 0,1 0 1,1 1-1,-1-1 0,1 1 0,-1 0 0,1 0 1,0 0-1,0 0 0,1 0 0,-3 6 0,4-9-19,1 0 0,0 1 0,-1-1 0,1 0 0,0 0 0,0 1 0,0-1 0,0 0 0,0 0 0,0 1 0,0-1 0,0 0 0,1 0 0,-1 1 0,0-1 0,1 0 0,-1 0 0,1 0 0,0 1 0,-1-1 0,2 1 0,0 1 5,0-1-1,1 0 1,-1 0-1,0 0 1,1 0-1,0 0 1,-1 0-1,6 1 1,4 3-2,1-2 1,0 1 0,15 1-1,-24-5-16,47 9-915,-16-7-3593,-27-2 3194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5:4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5105,'11'25'6847,"16"8"-4244,-9-10-1244,-5-3-548,17 35 0,-21-37-742,1 0-1,0-1 1,14 18-1,-23-34-68,-1-1 0,0 0-1,0 0 1,1 1 0,-1-1-1,0 0 1,0 0 0,1 1-1,-1-1 1,0 0 0,0 0-1,1 0 1,-1 0 0,0 1-1,1-1 1,-1 0 0,0 0-1,1 0 1,-1 0 0,0 0-1,1 0 1,-1 0-1,1 0 1,-1 0 0,0 0-1,1 0 1,-1 0 0,0 0-1,1 0 1,0 0 0,8-10 21,4-20 37,-11 27-56,12-42 9,15-79 0,-26 109-76,-2 10-594,0 7-913,0 8-1107,-2-2 1794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5:4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9474,'2'10'3769,"0"2"-2505,-1-1-288,0 0-464,0 2-176,-1 1-440,0-1-312,0 2-848,-1-2 792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5:4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6817,'2'1'555,"0"0"0,0 0-1,1 1 1,-1-1-1,0 0 1,0 1-1,0-1 1,3 4 0,25 31 2462,-21-26-2033,0 3-307,0 1 1,-1-1-1,11 26 0,-11-22-438,20 33-1,-23-71-214,3-79-412,3-22-710,-10 118-1866,1 4 2077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5:4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27 5153,'-34'-18'2463,"18"10"6215,26 12-8507,-1 0-1,0 1 1,-1 0-1,1 0 1,10 9-1,-6-4-83,-10-8-82,0 0 1,0 0-1,0 0 1,0 1-1,-1-1 0,1 1 1,-1 0-1,0-1 1,0 1-1,0 0 1,0 1-1,0-1 1,-1 0-1,1 0 1,0 5-1,-1-6-1,-1 1 0,0 0 1,0 0-1,0 0 0,0 0 0,-1 0 0,1-1 0,-1 1 1,1 0-1,-1 0 0,0-1 0,0 1 0,0 0 0,-1-1 1,1 1-1,-1-1 0,1 0 0,-1 1 0,-2 2 0,-9 9 154,-23 22 0,13-17-3081,20-17 2159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5:45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5521,'-19'-10'11957,"34"20"-11824,-2 0 0,1 0 0,-1 2 0,-1-1 0,0 2 0,14 18 0,-25-30-134,-1 1 0,1-1 1,-1 0-1,1 1 0,-1-1 0,1 1 0,-1-1 0,0 0 0,0 1 0,0-1 0,0 1 0,0-1 0,0 1 0,0-1 1,0 0-1,-1 1 0,1-1 0,-1 1 0,1-1 0,-1 0 0,1 1 0,-1-1 0,0 0 0,1 0 0,-1 1 0,0-1 0,-2 2 1,-3 4 6,-1-1 0,1 0 0,-13 9 0,-1 1 13,16-12-68,0 1 0,1-1 0,-1 0 0,1 1 0,-6 9 0,6 3-3025,3-13 2274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5:46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239 105 2985,'1'-4'360,"-1"0"0,0 0 1,-1 0-1,1 0 0,-1 0 1,0 0-1,0 0 0,0 1 1,0-1-1,0 0 0,-1 0 1,0 1-1,0-1 0,0 1 0,0-1 1,-1 1-1,1 0 0,-1 0 1,0 0-1,0 0 0,0 1 1,0-1-1,0 1 0,0-1 1,-1 1-1,-4-2 0,4 2-202,0 0 0,1 1 0,-1-1-1,0 1 1,0 0 0,0 0 0,-1 0 0,1 1-1,0-1 1,0 1 0,0 0 0,-1 0-1,1 0 1,0 1 0,0 0 0,0-1 0,0 1-1,0 1 1,0-1 0,0 1 0,0-1-1,0 1 1,1 0 0,-1 1 0,-3 2 0,-1 3-22,0 1 0,1 1-1,0-1 1,0 1 0,1 0 0,1 1 0,0-1 0,0 1 0,1 0 0,0 0 0,1 1 0,0-1 0,1 1 0,0 0 0,1-1 0,0 1 0,1 0 0,3 22 0,-1-25-115,1-1 1,0 1-1,0-1 1,1 0-1,0 0 1,0-1-1,1 1 1,0-1-1,0 0 0,1 0 1,0 0-1,0-1 1,1 0-1,0 0 1,0-1-1,0 0 1,0 0-1,1-1 1,15 7-1,-16-8-32,1 0 0,0 0-1,0-1 1,0 0 0,0-1 0,0 1 0,0-2-1,0 1 1,15-2 0,-17 1-33,0-1 0,0-1 0,-1 1 0,1-1-1,0 0 1,-1 0 0,1-1 0,-1 1 0,1-1 0,-1 0 0,0-1 0,-1 1 0,1-1 0,4-5 0,-5 5-24,0 0 0,-1 0 0,1-1 1,-1 0-1,0 1 0,-1-1 0,1 0 0,-1 0 1,0 0-1,0-1 0,-1 1 0,1 0 0,0-11 1,-1 8 71,-1 0 1,0-1 0,-1 1-1,0-1 1,0 1 0,-1 0-1,0-1 1,-4-9-1,-2 0-390,-1 0-1,0 1 0,-1 0 1,-1 0-1,0 1 0,-1 0 1,-14-13-1,22 23-3367,7 4 2552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6:01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272 168 5785,'1'-7'551,"-1"-1"-1,1 0 1,-1 0-1,-1 0 1,1 0-1,-1 0 1,-1 0-1,0 0 1,0 1-1,0-1 1,-7-14 0,7 18-446,0 1 1,0-1-1,0 0 1,0 1 0,-1-1-1,0 1 1,1 0 0,-1 0-1,0 0 1,0 0 0,-1 1-1,1-1 1,-1 1 0,1 0-1,-1 0 1,0 0-1,0 0 1,1 1 0,-1-1-1,-1 1 1,1 0 0,0 0-1,0 1 1,-5-1 0,8 1-84,-1 0 0,1 0 0,0 1 0,0-1 0,-1 1 0,1-1 0,0 1 0,0-1 0,0 1 1,-1 0-1,1-1 0,0 1 0,0 0 0,0 0 0,0 0 0,0 0 0,0 0 0,1 0 0,-1 0 1,0 0-1,0 0 0,1 0 0,-1 1 0,1-1 0,-1 0 0,1 0 0,-1 1 0,1 1 0,-2 6 20,0 0-1,1 0 0,-1 11 0,2-17-22,-2 82 241,10 95-1,-1-95-410,-7 101-1,0-182 134,-5 40-145,4-41 156,1 0 1,-1 0-1,0 0 0,0 0 1,0 0-1,0 0 1,-1-1-1,1 1 1,-1 0-1,-3 4 0,4-7 7,1 1 0,-1-1 0,0 1 0,1-1 0,-1 0 0,1 1 0,-1-1 0,0 0 0,1 1-1,-1-1 1,0 0 0,1 0 0,-1 0 0,0 0 0,1 1 0,-1-1 0,0 0 0,1 0 0,-1 0 0,0-1-1,1 1 1,-1 0 0,0 0 0,1 0 0,-1 0 0,0-1 0,1 1 0,-1 0 0,0-1 0,1 1 0,-1-1-1,-19-16-23,14 12 26,-3-4 16,0-1 0,1 1 0,0-2 0,1 1 0,0-1-1,-10-20 1,15 26 23,0 0 1,0 0-1,0-1 0,0 1 0,1-1 0,0 0 0,0 1 0,0-1 0,1 0 1,0 1-1,0-1 0,0 0 0,1 0 0,0 1 0,0-1 0,0 1 0,4-9 1,-3 10-8,0 1 1,1-1 0,-1 1 0,1 0-1,0 0 1,0 0 0,0 0 0,0 0-1,0 1 1,1-1 0,-1 1 0,1 0-1,0 0 1,-1 0 0,1 0 0,7-1-1,7-2-172,1 0 0,26-2 0,-24 3-409,10-1 385,1-1-50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25:5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 4785,'-1'2'364,"0"1"0,0 0-1,1-1 1,-1 1 0,1 0 0,-1 0 0,1 0-1,0 0 1,0 0 0,0-1 0,1 4-1,-1 6 252,2 264 3510,16 141-2786,-15-373-1473,-1-12-1617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6:0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191 115 7138,'1'-1'250,"0"-1"1,0 0 0,1 1 0,-2-1 0,1 0 0,0 1 0,0-1 0,0 0 0,-1 0 0,1 0 0,-1 0 0,0 0 0,1 0 0,-1 0 0,0 0 0,0 0 0,0 0 0,0 0 0,-1-3 0,0 2-70,0 0 0,-1 0 0,1 0 1,-1 0-1,1 0 0,-1 0 0,0 0 0,0 1 0,0-1 1,-5-4-1,3 3-66,-1 0 1,0 0 0,0 1-1,0 0 1,0-1-1,-1 2 1,1-1 0,-1 1-1,0 0 1,1 0-1,-1 0 1,-8-1 0,10 3-44,0 0 0,0 0 0,1 0 0,-1 0 0,0 1 0,0-1 0,1 1 0,-1 0 0,0 0 0,1 1 0,-1-1 0,1 1 0,-1-1 0,1 1 0,0 0 0,0 1 0,0-1 0,0 0 0,0 1 0,0 0 0,1-1 0,-1 1 0,1 0 0,0 0 0,0 1 0,0-1 0,0 0 0,1 1 0,-1-1 0,1 1 0,0-1 0,-2 8 0,2-2 9,-1-1 1,1 1-1,1-1 1,0 1 0,0-1-1,0 1 1,1-1-1,1 0 1,-1 1-1,1-1 1,1 0-1,0 0 1,0 0 0,4 8-1,-4-10-61,1-1 1,0 1-1,0-1 0,0 0 1,1 0-1,0 0 0,0 0 1,0-1-1,0 0 0,1 0 1,8 4-1,-12-7-34,0 1 0,0-2 0,1 1-1,-1 0 1,0 0 0,1-1 0,-1 1 0,1-1 0,-1 0 0,1 0-1,-1 0 1,1 0 0,-1 0 0,1 0 0,-1-1 0,1 1-1,-1-1 1,0 0 0,1 1 0,-1-1 0,0 0 0,1-1-1,-1 1 1,0 0 0,0-1 0,0 1 0,0-1 0,0 1 0,-1-1-1,1 0 1,0 0 0,-1 0 0,3-3 0,0-4-24,0 1 0,0 0 0,-1-1 0,0 0 0,0 0 0,-1 0 1,1-10-1,0 5 43,0 0 1,8-22-1,-10 33 8,1 0 0,0-1 1,-1 1-1,1 0 0,0 0 0,1 0 0,-1 0 0,0 1 0,1-1 0,-1 0 0,1 1 0,0 0 0,0 0 0,6-3 0,-8 4-5,1 0 0,0 0 0,0 0-1,0 1 1,0-1 0,0 1 0,0-1 0,0 1-1,0 0 1,0 0 0,0 0 0,0 0 0,0 0 0,0 0-1,0 0 1,0 1 0,0-1 0,0 1 0,0-1 0,0 1-1,0 0 1,-1 0 0,1 0 0,0 0 0,0 0 0,-1 0-1,1 1 1,-1-1 0,1 0 0,-1 1 0,0-1-1,1 1 1,-1 0 0,1 2 0,5 6-11,-2 1 0,1-1 0,-1 2 0,5 17 0,-5-15-28,23 59-206,-30-76 229,0 1 0,0-1 0,1 0 0,-1 0 0,1-1 0,0 1 0,-2-6 0,2-9 82,0 1 0,1-1 1,1 0-1,1 1 0,1-1 1,0 1-1,10-29 0,-13 45-101,1 0 0,0 0-1,-1 0 1,1 0-1,0 0 1,0 0 0,-1 0-1,1 0 1,0 0-1,0 1 1,0-1-1,0 0 1,0 0 0,0 1-1,1-1 1,-1 1-1,0-1 1,0 1 0,0 0-1,0-1 1,1 1-1,-1 0 1,0 0-1,0 0 1,3 0 0,38 2-2444,-25 0 1035,2-1 693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6:03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203 105 6697,'-2'-10'2157,"0"1"-1130,0 0 0,0 0-1,-1 0 1,-5-10 0,7 17-991,0-1 1,-1 1-1,0-1 1,1 1-1,-1 0 1,0-1 0,0 1-1,-1 0 1,1 0-1,0 1 1,-1-1-1,1 0 1,-1 1 0,1-1-1,-1 1 1,0 0-1,-4-1 1,3 1 13,0 0 0,0 0 1,0 0-1,0 1 0,0 0 1,0 0-1,-1 0 0,1 1 1,0-1-1,0 1 0,0 0 0,0 0 1,0 0-1,0 0 0,0 1 1,1 0-1,-1 0 0,1 0 1,-1 0-1,1 0 0,-1 1 0,-5 5 1,5-3 82,-1 0 0,1 0 0,0 1 1,0 0-1,1-1 0,0 1 0,0 0 0,0 0 1,1 1-1,-1-1 0,2 1 0,-1-1 1,-1 11-1,2-7 87,1 0 0,-1 1 0,2-1 0,-1 0 0,4 19 0,-3-25-160,1 1 1,-1-1-1,1 0 0,-1 0 1,1 0-1,0 0 1,1-1-1,-1 1 1,1 0-1,-1-1 0,1 1 1,0-1-1,0 0 1,1 0-1,-1 0 1,5 2-1,-2-1-22,0-1-1,0 1 1,0-1-1,0-1 1,1 1 0,-1-1-1,1 0 1,0 0-1,9 0 1,-13-2-44,0 0 0,0 0 0,0 0 0,1-1 0,-1 1 0,0-1 0,0 0 0,0 0 0,0 0 0,0 0 0,0 0 0,-1-1 0,1 1 0,0-1 0,-1 0 0,1 0 0,-1 0-1,1 0 1,-1 0 0,0-1 0,0 1 0,3-5 0,-1 0-76,0 0 0,-1 0 0,1 0-1,-1-1 1,-1 1 0,0-1 0,0 1 0,0-1-1,0-12 1,0-5-74,-4-42 1,0 52 220,-1 20 304,-1 25 148,3-11-378,1 0-1,0 0 1,2 0 0,4 24 0,-5-38-227,1 0 1,-1-1-1,1 1 0,0-1 0,0 0 1,0 1-1,0-1 0,1 0 0,0-1 0,3 5 1,-4-6-124,0 0 0,1 0 1,-1-1-1,0 1 0,1-1 0,-1 1 1,0-1-1,1 0 0,0 0 1,-1 0-1,1-1 0,-1 1 1,1 0-1,0-1 0,0 0 0,-1 0 1,1 0-1,0 0 0,2 0 1,12-4-916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6:0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16 9034,'-4'11'5096,"5"15"-4039,0-18-362,-1 7-199,2 30 196,2-1 0,10 47 1,-12-85-687,0-6 0,1-11 6,0-21 1,-1 8-45,1 0-1,8-30 1,-8 42 12,1 1 0,0 0 1,0 0-1,1 0 0,0 1 1,12-17-1,-16 25 13,0 0 0,1 0 1,-1 1-1,1-1 0,-1 0 0,1 1 0,-1 0 0,1-1 0,0 1 0,0 0 0,0 0 0,0 0 1,-1 0-1,1 0 0,1 0 0,2 0 0,-3 0 35,-1 1 0,1 1 0,0-1 0,-1 0 0,1 0 1,-1 0-1,1 1 0,-1-1 0,1 1 0,-1 0 0,1-1 0,-1 1 0,1 0 1,-1 0-1,0 0 0,1 0 0,1 1 0,1 3 112,1 0 0,-1 1 1,0-1-1,-1 1 0,1 0 0,-1-1 1,0 1-1,-1 1 0,3 7 0,8 45 245,-2-1-1198,3-23-3034,-11-30 2717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6:04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8450,'-3'15'4844,"3"13"-2706,1-18-1223,-1 7-129,2 0 0,0 0 0,1 0 0,0 0 0,10 26 0,-8-29-830,1 0 1,1-1 0,0 1-1,1-2 1,1 1-1,16 19 1,-23-30-136,0 0-1,0 0 1,-1 0 0,1 0-1,0-1 1,1 1 0,-1 0-1,0-1 1,0 0 0,1 1-1,-1-1 1,1 0 0,-1 0-1,1-1 1,-1 1 0,1 0-1,-1-1 1,1 0 0,0 1-1,-1-1 1,1 0 0,0 0-1,-1-1 1,1 1 0,0 0-1,-1-1 1,1 0 0,-1 0-1,1 1 1,-1-1 0,1-1-1,-1 1 1,0 0 0,1-1-1,-1 1 1,0-1 0,0 0-1,0 1 1,2-3 0,15-15-796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6:04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4 8346,'0'0'110,"0"0"0,0-1 0,-1 1 0,1 0 0,0 0 0,0 0 0,0-1 0,0 1 0,0 0 0,-1 0 0,1 0 0,0 0 0,0-1 0,0 1 1,-1 0-1,1 0 0,0 0 0,0 0 0,0 0 0,-1 0 0,1 0 0,0 0 0,0 0 0,-1 0 0,1 0 0,0 0 0,0 0 0,-1 0 0,1 0 0,0 0 0,0 0 0,0 0 0,-1 0 0,1 0 1,0 0-1,0 0 0,-1 0 0,1 0 0,0 0 0,0 1 0,0-1 0,-1 0 0,1 0 0,0 0 0,0 0 0,0 0 0,0 1 0,-1-1 0,1 0 0,0 0 0,0 0 0,0 1 0,0-1 1,0 0-1,0 0 0,0 1 0,0-1 0,0 0 0,0 0 0,-1 0 0,1 1 0,0-1 0,-5 18 1080,2 7-714,1-1 0,1 1 0,3 32 0,0 4 314,-2-23-457,0 15-92,-7 56 1,6-95-397,-2 0 0,1 0 0,-2 0 0,0-1 0,-1 1 0,0-1 0,-1 0 0,0 0 0,-8 11 0,12-22 102,1 0 1,0 0-1,-1 0 0,0 0 0,1 0 0,-1-1 0,0 1 0,0-1 0,0 1 0,0-1 1,0 0-1,0 0 0,0 0 0,0 0 0,-1 0 0,1 0 0,0-1 0,0 1 0,-1-1 1,-3 1-1,2-1 32,0-1 0,0 1 0,1-1 0,-1 0 1,0 0-1,0 0 0,1-1 0,-1 1 0,0-1 0,1 0 1,-5-3-1,-3-4 43,1 1 0,0-1 0,0 0-1,1-1 1,0 0 0,-10-16 0,17 22-120,-1 1-1,1-1 0,0 0 0,0 1 0,0-1 0,0 0 0,1 0 1,0 0-1,0 0 0,0-1 0,0 1 0,0 0 0,1 0 1,0-1-1,0 1 0,0 0 0,1-7 0,3 1-581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6:06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4889,'4'-34'2146,"-4"33"-2094,0 1 1,0 0-1,0 0 1,0-1-1,0 1 0,0 0 1,0 0-1,0-1 1,0 1-1,0 0 0,1 0 1,-1-1-1,0 1 1,0 0-1,0 0 1,0 0-1,0-1 0,0 1 1,1 0-1,-1 0 1,0 0-1,0-1 0,0 1 1,0 0-1,1 0 1,-1 0-1,0 0 1,0 0-1,1 0 0,-1-1 1,0 1-1,0 0 1,0 0-1,1 0 0,-1 0 1,0 0-1,0 0 1,1 0-1,-1 0 1,0 0-1,0 0 0,1 0 1,-1 0-1,0 0 1,0 0-1,1 0 0,-1 0 1,0 1-1,0-1 1,1 0-1,-1 0 1,0 0-1,0 0 0,0 0 1,1 1-1,8 7 1174,-9-7-1114,7 10 637,0 0 1,0 1-1,-1 0 0,-1 0 1,0 0-1,-1 1 1,5 23-1,-4-18-293,0-1 0,1 1 0,10 20 0,-16-36-437,1 0 0,0-1 1,0 1-1,0 0 0,0-1 0,1 1 1,-1-1-1,0 1 0,1-1 0,-1 1 1,1-1-1,-1 0 0,1 0 1,0 0-1,-1 0 0,1 0 0,0 0 1,0 0-1,0 0 0,0-1 0,-1 1 1,1-1-1,0 0 0,0 1 1,0-1-1,0 0 0,0 0 0,0 0 1,3-1-1,-3 1-15,1-1 1,-1 0-1,1 0 0,-1-1 1,0 1-1,0 0 0,1-1 1,-1 0-1,0 1 0,0-1 1,0 0-1,-1 0 0,1 0 1,0 0-1,-1 0 0,1 0 1,-1-1-1,0 1 0,0 0 1,0-1-1,2-4 0,11-50 65,-12 45-178,1 0 1,0 0-1,0 0 0,1 0 0,1 1 0,0-1 1,0 1-1,1 0 0,12-15 0,-26 43-5298,-1-8 4460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6:07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7690,'0'2'3048,"1"11"-1791,1 5-121,-2 13 160,0 7-184,-1 11-296,-1 2-151,2 0-249,1-3-64,3-7-200,2-3-80,4-7-56,3-6 0,6-7-16,101-17-9026,-119-12 4513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6:07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8314,'1'-4'5753,"6"4"-4545,3 0 33,4-2-209,1 1-264,2-1-408,4 3-168,9 0-272,3 1-200,2 0-696,0 0-513,-8 0 873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6:0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67 5417,'1'-1'237,"0"1"-1,0 0 0,-1-1 1,1 1-1,0-1 1,-1 1-1,1-1 1,0 1-1,-1-1 0,1 1 1,-1-1-1,1 0 1,-1 1-1,0-1 1,1 0-1,-1 1 1,1-1-1,-1 0 0,0 0 1,0 1-1,1-1 1,-1 0-1,0 0 1,0-1-1,0 0-73,0 1 0,-1 0 0,1 0-1,-1-1 1,1 1 0,-1 0 0,1 0 0,-1-1 0,0 1 0,0 0 0,1 0-1,-1 0 1,-2-1 0,0-2 57,-1 1-1,0 0 1,0 0-1,0 0 1,-1 0-1,-8-3 1,7 4-60,0 1 0,0-1 0,-1 2 0,1-1 0,-1 1 0,1 0 0,-1 0 0,1 0 0,0 1 0,-1 0 0,1 1 0,0-1 0,0 1 0,0 1 0,0-1 0,0 1 0,0 0 0,0 0 0,1 0 0,0 1 0,0 0 0,0 0 0,0 0 0,0 1 0,-7 9 0,8-9 4,0 0-1,0 0 1,1 1-1,0 0 0,0 0 1,0-1-1,1 2 0,-1-1 1,2 0-1,-1 0 0,-1 10 1,3-11-92,-1 0 1,1 0-1,1-1 1,-1 1-1,1 0 1,0 0-1,0-1 1,0 1-1,0 0 1,1-1-1,0 1 1,0-1-1,0 0 1,0 0-1,1 0 1,5 7-1,-4-7-72,0-1-1,0 1 1,0 0 0,0-1-1,1 0 1,0 0 0,0 0-1,0-1 1,0 1 0,0-1-1,0 0 1,0-1 0,1 1-1,-1-1 1,1 0 0,-1-1-1,1 1 1,-1-1 0,1 0-1,-1 0 1,1-1 0,-1 0-1,8-1 1,-7 0-166,0 1-1,0-1 1,0 0 0,-1 0 0,1-1-1,0 0 1,-1 0 0,0 0 0,0-1-1,0 1 1,0-1 0,0 0 0,-1-1-1,1 1 1,-1-1 0,0 0 0,-1 0-1,1 0 1,-1 0 0,3-9 0,-2 5-30,-2 0 0,1 0 0,-2 0 1,1-1-1,0-11 0,-2 16 246,0-1 0,0 1 1,-1-1-1,1 1 0,-1-1 0,0 1 0,-1 0 0,1 0 1,-1-1-1,-4-5 0,6 10-4,0 1 1,0-1-1,0 1 0,0-1 0,-1 1 1,1-1-1,0 1 0,0-1 1,-1 1-1,1-1 0,0 1 1,-1 0-1,1-1 0,0 1 0,-1 0 1,1-1-1,-1 1 0,1 0 1,-1-1-1,1 1 0,-1 0 1,1 0-1,-1 0 0,1-1 0,-1 1 1,0 0-1,-4 11 949,5 22-133,15 59-346,-12-78-1255,0-1 0,1 0 0,1 0 0,11 21 0,-16-33 528,0 0 0,1-1-1,-1 1 1,0 0 0,1-1 0,-1 1 0,1 0-1,-1-1 1,1 1 0,-1-1 0,1 1 0,0-1 0,-1 1-1,1-1 1,-1 1 0,2 0 0,2-3-676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6:08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9834,'3'2'4871,"8"17"-3054,-1 5-1142,-2 2-1,0-1 1,-2 1-1,4 34 1,-5-30-512,-6-11-153,-1-16 45,0-12-7,2-5-1,0 0 1,1 0-1,1 0 0,0 0 1,0 0-1,2 1 0,0-1 1,0 1-1,1 0 0,1 0 1,0 0-1,1 1 0,13-19 1,-18 29-43,-1 0 0,0 1 1,1-1-1,-1 1 1,1-1-1,-1 1 0,1 0 1,0 0-1,0 0 0,0 0 1,-1 0-1,1 0 0,0 0 1,0 0-1,0 1 0,0-1 1,0 1-1,0 0 0,0-1 1,1 1-1,-1 0 0,3 0 1,-3 1 19,0 0-1,0 0 1,0 0 0,0 0 0,0 0 0,0 0 0,0 0-1,0 1 1,0-1 0,-1 1 0,1-1 0,-1 1 0,1 0 0,-1 0-1,0-1 1,1 1 0,-1 0 0,0 0 0,0 0 0,0 0-1,0 3 1,3 6 60,-1 1 0,-1 0-1,0 0 1,0 1-1,-1 19 1,-1-19-244,1-1 0,0 0 0,1 0 0,0 0 0,7 19 0,-9-28-218,2-1 0,-1 0 0,0 1 0,0-1 0,1 0 1,-1 0-1,1 0 0,3 3 0,2 0-716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25:53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4481,'2'-1'2216,"0"17"-647,0 11 7,0 29-192,-2 17-151,1 12-337,2 3-144,-3-9-312,4-12-120,-6-8-200,3-4-56,1-13-224,0-5-128,5-15-352,-6-9-240,1-9-384,-8-18-873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6:09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186 154 6857,'8'-8'2833,"-3"-3"-1425,-1 0-143,-5-4-1,-2 0-56,-5-3-248,-3 0-159,-4-1-209,-5 2-48,-2 4-168,-2 4-40,1 9-8,1 8-32,2 12 40,1 3-8,5 9-8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6:09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 20012,'-3'62'353,"4"75"0,1 15-14,-3-126-339,-2 1 1,-1-1 0,-10 42-1,11-60 21,0 1-1,0-1 1,-1 0-1,0 0 1,0-1-1,-1 1 0,-10 12 1,14-18-23,0-1 1,-1 1-1,0 0 0,1-1 1,-1 1-1,0-1 1,0 0-1,0 1 0,0-1 1,0 0-1,0 0 0,0-1 1,0 1-1,0 0 1,0-1-1,0 1 0,-1-1 1,1 1-1,0-1 0,0 0 1,-1 0-1,1 0 1,0-1-1,0 1 0,-1 0 1,1-1-1,0 1 1,0-1-1,0 0 0,0 0 1,-1 0-1,1 0 0,1 0 1,-1 0-1,-2-2 1,-5-5-200,0 0 0,1 0 0,0-1 0,0 0 0,1 0 0,-7-14 0,7 13-387,0 0 0,0 0 1,-1 1-1,0 0 1,0 0-1,-12-9 1,1 5-747,3 0 634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6:09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7490,'22'4'3320,"-24"10"-1807,2 9-57,2 1 16,4 1-215,3-1-217,5-5-248,2-3-104,5-5-312,3-2-136,4-5-152,2-2-192,-2-4-344,-3 0-200,-7-3-816,-5-1-185,-5 1 241,-2-2 656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6:10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15 133 6809,'47'4'6337,"-36"-3"-5910,-1 0 0,1 0 1,0-1-1,0-1 1,16-2-1,23-11 102,-47 13-522,0 0-1,0-1 1,-1 1-1,1-1 0,0 1 1,-1-1-1,1 0 1,-1 0-1,1 0 0,-1 0 1,0 0-1,0 0 1,0-1-1,3-3 0,-5 5-6,0 0 0,1 0 0,-1 0 0,0 0 0,0 0 0,0 0 0,0-1-1,0 1 1,0 0 0,0 0 0,0 0 0,0 0 0,-1 0 0,1 0 0,0 0-1,-1 0 1,1 0 0,-1 0 0,1 0 0,-1 0 0,1 0 0,-1 0 0,0 0-1,1 0 1,-1 1 0,0-1 0,0 0 0,-1-1 0,-30-18 14,26 16-2,4 3-12,-8-5 65,-1 0 0,0 1 0,0 0 0,-20-6 0,28 10 1,0 1 0,0-1 0,0 1 0,0 0-1,-1 0 1,1 0 0,0 0 0,0 0 0,-1 1-1,1-1 1,0 1 0,0 0 0,0 0 0,0 0 0,0 0-1,0 1 1,0-1 0,0 1 0,1 0 0,-1-1 0,1 1-1,-5 5 1,3-3 45,1 0-1,-1 0 1,1 0-1,0 0 0,0 1 1,1 0-1,0-1 1,0 1-1,0 0 1,0 0-1,0 0 0,1 0 1,0 0-1,0 0 1,1 1-1,0-1 1,0 8-1,0-5 43,2 0-1,-1 0 1,1 0-1,0 0 1,1 0-1,0 0 1,0-1 0,1 0-1,-1 1 1,10 10-1,-7-9-130,0-1 0,1 0 0,0-1-1,1 1 1,0-2 0,0 1 0,0-1-1,14 8 1,-16-11-198,0 0 1,0 0-1,0-1 0,1 0 0,-1 0 1,1 0-1,-1-1 0,1 0 1,0 0-1,-1-1 0,1 0 0,0 0 1,7-1-1,-9 0-304,-1 1 0,1-2 1,-1 1-1,1 0 0,-1-1 0,0 1 0,0-1 1,1-1-1,-2 1 0,1 0 0,0-1 1,0 0-1,-1 0 0,1 0 0,-1 0 1,0-1-1,0 1 0,0-1 0,3-6 0,4-12-1185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6:11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50 7234,'-2'3'5887,"3"9"-4013,3 10-836,34 156 2809,-33-206-3860,-4 1-4,0 6 23,1 1 0,0-1 0,8-29 0,-9 44-30,1 0-1,1 0 0,-1 0 1,1 1-1,-1-1 1,2 1-1,-1 0 0,1 0 1,-1 0-1,1 0 1,1 1-1,-1 0 1,0 0-1,1 0 0,0 0 1,8-4-1,-11 7 15,0-1 0,0 1 0,0 0-1,0 0 1,0 0 0,1 1 0,-1-1 0,0 1-1,0-1 1,1 1 0,-1 0 0,0 0-1,1-1 1,-1 2 0,0-1 0,1 0 0,-1 0-1,0 1 1,5 1 0,-5-1 29,1 1 0,0 0 0,-1-1 0,0 1 0,1 0 0,-1 0 1,0 1-1,0-1 0,0 0 0,0 1 0,0-1 0,-1 1 0,2 3 0,3 7 128,-1 0-1,-1 0 1,0 0 0,-1 1-1,3 19 1,-3 2-24,-2-24-403,0 0 0,0 0-1,1 0 1,0-1 0,1 1-1,7 19 1,-10-30 179,0 1-1,0-1 1,0 0-1,0 1 1,0-1 0,0 0-1,0 1 1,1-1 0,-1 0-1,0 1 1,0-1-1,0 0 1,0 1 0,1-1-1,-1 0 1,0 0-1,0 1 1,1-1 0,-1 0-1,0 0 1,0 1 0,1-1-1,-1 0 1,0 0-1,1 0 1,-1 0 0,0 1-1,1-1 1,-1 0 0,0 0-1,1 0 1,-1 0-1,0 0 1,1 0 0,-1 0-1,0 0 1,1 0-1,-1 0 1,0 0 0,1 0-1,-1 0 1,0 0 0,1 0-1,-1-1 1,0 1-1,1 0 1,-1 0 0,0 0-1,1-1 1,2-5-819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6:1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8778,'0'17'3673,"-3"10"-2201,0 6-80,0 11-376,1 4-223,3-1-257,1-3 0,-1-4-56,-1-3-120,0-1-128,0-2-160,2-4-264,-1-1-248,0-6-720,2-2-321,0-9 289,3-6 520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6:11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9506,'8'1'4633,"5"1"-952,7 1-2505,-1-2-24,1 0-504,0-1-327,-4-2-402,3 1-319,-4 0-1064,-3 0-680,-2 1 1223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6:15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4921,'2'-7'1350,"-1"3"-877,0 1 0,0-1 0,0 1 0,1-1 0,-1 1 0,1 0 0,-1 0 0,1 0 0,0 0 0,3-3 0,-5 7-370,1-1 0,-1 0 0,1 1 0,-1-1 0,1 0 0,-1 1 0,0-1 0,1 1 0,-1-1 0,0 1 0,0-1 0,1 1 0,-1-1 0,0 1 0,0-1 0,0 1 0,1-1 0,-1 1 0,0-1 0,0 1 0,0-1 0,0 1 0,0 0 0,0-1 0,0 1 0,0-1-1,-1 1 1,1 0 0,-10 152 3397,5-112-3276,2 0 0,2 0 0,3 42 0,0-73-201,-1-1 0,2 0 0,-1 1 0,1-1 1,1 0-1,-1 0 0,2-1 0,-1 1 0,11 14 0,-13-20-172,0 0-1,0-1 0,1 1 1,-1 0-1,1-1 0,0 1 1,0-1-1,0 0 0,0 0 1,0 0-1,0 0 0,0 0 1,1-1-1,-1 0 0,1 1 1,-1-1-1,1 0 0,-1-1 1,1 1-1,0-1 0,-1 0 1,1 1-1,0-2 0,-1 1 1,1 0-1,0-1 0,-1 1 1,6-3-1,8-6-2208,-4-4 1067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6:15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8498,'2'-6'3521,"3"3"-1905,5 0-568,2-1-8,3 0-207,5-1-281,3 2-336,5 2-112,9 2-504,0 2-409,-2 3-711,-3 0 848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6:1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56 8074,'0'-2'163,"0"0"0,0 0 0,-1-1 0,1 1 0,-1 0 0,1 0 0,-1 0 0,0 0 0,1 0 0,-1 0 0,0 0 0,0 0 0,-1 0 0,1 0 0,0 0 0,-1 1 0,1-1 0,-1 0 0,1 1 0,-1-1 0,0 1 0,0 0 0,1-1 0,-1 1 0,0 0 0,0 0 0,0 1 0,0-1 0,-1 0 0,1 0 0,0 1 0,0 0 0,0-1 0,0 1 1,-1 0-1,1 0 0,0 0 0,-3 0 0,-1 1 13,-1 0 0,0 0 0,1 0 0,-1 1 0,1 0 0,-1 0 0,1 0 0,0 1 1,0 0-1,0 0 0,-8 7 0,8-6-8,1 1-1,0 1 1,1-1 0,-1 0-1,1 1 1,0 0 0,0 0-1,1 0 1,0 1 0,0-1-1,0 1 1,1 0 0,0-1-1,0 1 1,1 0 0,-1 12-1,1-14-101,1 0 0,0 0 0,0-1 0,1 1-1,-1 0 1,1 0 0,0-1 0,1 1-1,-1-1 1,1 1 0,0-1 0,0 0 0,0 1-1,0-1 1,1 0 0,0 0 0,0-1 0,0 1-1,0-1 1,0 1 0,1-1 0,-1 0-1,1 0 1,0 0 0,7 3 0,1-1-49,-1 0 0,1-1 1,-1 0-1,1-1 0,0 0 1,19 1-1,-27-3-93,0-1-1,0 0 1,1 0 0,-1 0-1,0 0 1,0 0 0,1-1 0,-1 0-1,0 0 1,0 0 0,0 0-1,0-1 1,0 0 0,-1 0 0,1 0-1,0 0 1,-1 0 0,1-1-1,-1 1 1,0-1 0,0 0-1,4-5 1,-5 5-2,0-1-1,-1 1 1,1-1-1,-1 0 0,0 0 1,0 0-1,0 0 1,-1 0-1,1 0 1,-1 0-1,0 0 1,0 0-1,0 0 1,-2-5-1,-1-8 23,-1 0 0,-6-16 0,6 20 26,-1-5-132,-1 0 0,-1 1 1,-15-30-1,22 47 78,-1-1 1,1 1-1,0-1 1,-1 1-1,1-1 1,0 1-1,-1-1 0,1 1 1,-1-1-1,1 1 1,-1 0-1,1-1 0,-1 1 1,1 0-1,-1-1 1,1 1-1,-1 0 0,0 0 1,1-1-1,-1 1 1,-1 0-1,-2 3-531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25:53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6129,'7'-9'690,"0"2"0,1-1-1,0 1 1,1 1 0,-1-1-1,1 2 1,0-1 0,1 1-1,13-5 1,-12 6-504,0 1-1,-1 1 1,1 0 0,0 0-1,0 1 1,0 1-1,1-1 1,-1 2-1,0 0 1,0 0 0,0 1-1,-1 0 1,1 1-1,13 5 1,-7-1-169,-1 0 0,0 1 0,0 1 0,-1 0 0,0 2 0,23 19 0,-30-23-30,1 1 0,-2 0 0,1 0 0,-2 0 0,1 1 0,-1 0 0,0 1 0,-1 0 0,0-1 0,0 2 0,-1-1-1,3 13 1,-6-17 10,-1 1-1,0 0 1,0-1-1,0 1 0,-1-1 1,0 1-1,0-1 1,-1 1-1,1-1 0,-2 0 1,1 0-1,-1 0 1,1 0-1,-2 0 1,1 0-1,-1-1 0,0 0 1,0 1-1,0-1 1,-1-1-1,-4 5 0,-14 12 3,0-2-1,-2 0 1,-28 16-1,44-29 5,-21 11 8,23-14 13,0 0 0,0 1 0,0 0 0,1 0 0,0 1 0,-1 0 0,2 0 0,-1 0 0,0 0 0,-4 8-1,10-13-8,0 1-1,-1 0 0,1 0 0,0 0 1,0 0-1,0 0 0,0 0 0,0 0 1,0-1-1,0 1 0,0 0 0,0 0 1,0 0-1,1 0 0,-1 0 0,0 0 1,0-1-1,1 1 0,-1 0 0,1 0 1,-1 0-1,1-1 0,-1 1 0,1 0 1,-1-1-1,1 1 0,0 0 1,-1-1-1,1 1 0,1 0 0,25 16 292,-23-16-252,282 133 1401,-188-86-1737,-36-18-1255,62 40-1,-107-59 1210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6:16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5625,'2'-15'4006,"2"20"-1177,0 25-618,-2 99 906,-2-63-2292,12 98-1,-1-85-3351,-11-78 2438,0 3-891,-1-5 144,-2-5 418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6:1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8266,'7'-9'3529,"3"1"-2137,12 1-64,7 2 128,5 1-143,2 3-169,0 2-456,1 0-232,3 2-624,-1-3-376,-6-4-832,-3-1-433,-9-5 577,-4-2 504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6:1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7810,'-5'18'6905,"6"16"-4912,0-18-1131,1 51 531,13 191 210,1-190-1957,-8-39-5074,-9-31 4407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1:16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31 179 1608,'-5'-41'452,"4"24"81,-1 0 1,-1 0-1,-6-19 0,6 28 457,1 5-617,1 1-1,0-1 0,0 0 0,0 0 1,1 1-1,-1-1 0,1 0 0,-1 0 0,1 0 1,0 0-1,0-4 0,12 32 2083,21 108-892,-21-79-883,22 66-1,78 143-345,-110-259-337,-2-2 3,1-1-1,0 1 0,0 0 1,-1-1-1,1 1 0,0-1 1,0 1-1,0-1 1,0 1-1,1-1 0,-1 1 1,0-1-1,1 0 1,-1 0-1,1 0 0,-1 0 1,1 0-1,-1 0 1,3 1-1,-3-2 2,-1-1-1,1 1 1,-1 0-1,1 0 1,-1-1 0,1 1-1,-1 0 1,0 0-1,1-1 1,-1 1-1,1-1 1,-1 1 0,0 0-1,1-1 1,-1 1-1,0-1 1,1 1 0,-1-1-1,0 1 1,0-1-1,0 1 1,1-1 0,-1 1-1,0-2 1,3-17 28,-2 12-16,4-26 14,7-43 248,3 0 1,35-102 0,-25 115-291,13-36-34,-38 96 41,1 1 0,-1 0 0,1 0 0,-1-1 0,0 1 0,0 0 0,0-1 0,0-3 0,0 5-108,0 1 1,0-1-1,-1 0 0,1 1 1,0-1-1,0 0 0,0 1 1,-1-1-1,1 1 0,0-1 1,-1 0-1,1 1 0,-1-1 1,1 1-1,-1-1 0,1 1 1,-1 0-1,1-1 0,-1 1 0,1-1 1,-1 1-1,1 0 0,-1 0 1,0-1-1,1 1 0,-1 0 1,1 0-1,-1-1 0,0 1 1,1 0-1,-1 0 0,0 0 1,0 0-1,-1 0-590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1:2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35 2641,'0'-5'-405,"-2"-21"5296,-2 20-1607,-5 17-1844,5-3-1088,0 0 1,0 0 0,1 1-1,0-1 1,1 1 0,0 0-1,0-1 1,-1 13 0,3-17-444,0 0 1,0 1 0,0-1 0,1 0-1,-1 0 1,1 0 0,0 0-1,0 1 1,0-1 0,1 0-1,-1-1 1,1 1 0,0 0 0,0 0-1,1-1 1,-1 1 0,1-1-1,0 0 1,5 5 0,4 2-550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1:2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29 5305,'-2'9'4174,"2"13"-3429,1-14-229,3 238 2298,-17-349-2708,13 88-80,0 1-1,0-1 1,1 0-1,1 1 0,1 0 1,6-24-1,-7 33-22,0 0-1,0 0 0,1 0 1,-1 0-1,1 1 0,0-1 1,0 1-1,1 0 0,-1 0 1,1 0-1,0 0 0,0 1 1,0-1-1,1 1 0,-1 0 1,1 0-1,-1 1 0,1-1 1,0 1-1,0 0 0,7-1 1,-8 2-1,-1 1 0,0 0 0,0 0 0,1 0 0,-1 0 0,0 1 1,0-1-1,1 1 0,-1 0 0,0 0 0,0 0 0,0 0 0,0 0 1,0 1-1,0 0 0,0-1 0,-1 1 0,1 0 0,0 0 0,-1 0 0,0 1 1,1-1-1,-1 1 0,2 3 0,-2-4-2,-1 0 1,1 0-1,0 0 1,-1 0-1,0 1 1,0-1-1,0 1 1,0-1-1,0 1 1,0-1-1,0 1 1,-1-1-1,1 1 1,-1 0-1,0-1 1,0 1-1,0 0 1,0-1-1,0 1 1,-1 0-1,1-1 1,-1 1-1,0-1 1,0 1-1,1 0 1,-2-1-1,1 0 1,0 1-1,-3 3 1,1-3-21,0-1 1,0 1-1,0 0 1,0-1-1,0 0 1,-1 0-1,1 0 1,-1 0-1,0 0 1,1-1 0,-1 0-1,0 0 1,0 0-1,0 0 1,0 0-1,0-1 1,0 0-1,0 1 1,0-2-1,0 1 1,0 0-1,0-1 1,0 0 0,0 0-1,0 0 1,0 0-1,1 0 1,-1-1-1,0 0 1,1 0-1,-6-4 1,8 6-91,1 0 0,0 0-1,-1-1 1,1 1 0,0 0 0,-1-1 0,1 1 0,0 0-1,-1-1 1,1 1 0,0 0 0,0-1 0,-1 1 0,1 0-1,0-1 1,0 1 0,0-1 0,-1 1 0,1-1 0,0 1 0,0-1-1,0 1 1,0 0 0,0-2 0,4 0-717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1:2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8498,'7'24'3433,"-7"-10"-2457,0-3-400,1 1-136,-1-4-504,2 0-248,-1-1-680,0-2-1521,0-1 1665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1:24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39 5193,'-1'-3'282,"1"1"-1,-1 0 1,0 0-1,0 0 1,-1 0-1,1 1 1,0-1-1,-1 0 1,1 0-1,-1 1 1,0-1-1,1 1 1,-1-1-1,0 1 1,0 0-1,0 0 1,0 0-1,0 0 1,0 0-1,-4-1 1,4 1-167,-1 1 1,1-1 0,-1 1 0,1 0 0,0 0 0,-1-1 0,1 2 0,-1-1-1,1 0 1,0 0 0,-1 1 0,1 0 0,0-1 0,-1 1 0,1 0-1,0 0 1,0 0 0,0 0 0,-1 0 0,1 1 0,1-1 0,-1 1-1,0-1 1,0 1 0,0 0 0,1 0 0,-1 0 0,1 0 0,0 0 0,-1 0-1,1 0 1,0 0 0,0 0 0,0 1 0,1-1 0,-1 0 0,1 1-1,-1-1 1,1 0 0,-1 1 0,1-1 0,0 1 0,0-1 0,1 0-1,-1 1 1,1 3 0,0-3-88,1 1-1,-1-1 0,1 0 1,0 0-1,0 0 0,0 0 0,0 0 1,0-1-1,1 1 0,-1-1 1,1 1-1,0-1 0,-1 0 1,1 0-1,0 0 0,0 0 1,1-1-1,-1 1 0,6 1 1,-7-2-95,-1-1 0,1 1 0,0-1 0,-1 1 0,1-1 1,0 0-1,-1 0 0,1 0 0,0 0 0,0 0 0,-1 0 1,1 0-1,0 0 0,-1-1 0,1 1 0,0-1 0,-1 1 1,1-1-1,0 0 0,-1 1 0,1-1 0,-1 0 0,0 0 1,1 0-1,-1 0 0,0-1 0,1 1 0,-1 0 0,0 0 1,0-1-1,0 1 0,0-1 0,0 1 0,0-1 0,-1 1 1,1-1-1,0 0 0,-1 1 0,1-1 0,-1-3 0,2-2 149,-1 1-1,0-1 1,0 1-1,0-1 1,-1 0-1,0 0 1,-1 1-1,-1-11 1,-2 56 1940,-1 18-1723,0-15-845,3 80 0,3-110-422,1-4 404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1:25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8162,'2'0'3448,"6"-1"-1903,2 0-353,7-1-216,3 0-296,0 0-408,1 0-87,-4 0-426,-1 1-391,-2 0-3232,-1 0 2679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1:25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8546,'9'11'3657,"2"6"-2161,-1 1-184,-2 3-480,-1 0-400,-4 1-311,-2 0-89,-3 1-24,-3 1 24,-1-2-32,0-2 0,0-3-385,0-2-351,2-1-784,-1-3 872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25:54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117 103 3465,'-51'-32'6007,"-15"-26"-1849,66 58-4137,1-1 1,-1 1-1,0 0 1,0-1-1,0 1 1,1-1-1,-1 1 1,0 0-1,0-1 1,1 1-1,-1 0 1,0 0-1,1-1 1,-1 1-1,0 0 1,1 0-1,-1-1 1,1 1-1,-1 0 1,0 0-1,1 0 1,-1 0 0,1 0-1,-1-1 1,0 1-1,1 0 1,-1 0-1,1 0 1,-1 0-1,1 0 1,-1 0-1,0 1 1,1-1-1,0 0 1,21-3 39,-11 3-25,10-1 95,0 0 0,33 4 0,-50-2-117,0-1 1,1 1-1,-1 0 1,0 0-1,0 0 0,0 0 1,0 1-1,0-1 1,0 1-1,0 0 1,-1 1-1,1-1 1,0 1-1,-1-1 1,0 1-1,0 0 1,0 0-1,0 1 0,3 3 1,-5-4-13,0 0 0,0 0 0,-1 0 1,1 0-1,-1 0 0,1 0 0,-1 0 0,0 0 1,0 0-1,0 0 0,-1 1 0,1-1 0,-1 0 0,0 0 1,0 0-1,0-1 0,0 1 0,0 0 0,-1 0 1,1 0-1,-1-1 0,1 1 0,-1-1 0,-4 4 0,-5 8 126,-1-1 0,-26 22-1,34-31-44,2-2-63,-4 2 176,1 0 1,0 1 0,0 0-1,1 0 1,-1 0-1,1 0 1,-5 9 0,9-13-156,-1 0 1,1 1 0,-1-1-1,1 0 1,0 0 0,0 1-1,-1-1 1,1 0 0,0 0-1,0 1 1,0-1 0,0 0-1,1 1 1,-1-1 0,0 0-1,1 0 1,0 3 0,0-2-38,1 0 1,-1 1-1,1-1 1,0 0 0,-1 0-1,1 0 1,0-1-1,1 1 1,-1 0 0,0-1-1,4 3 1,-2-2-23,0 0 1,1 0-1,-1 0 1,1 0-1,-1-1 0,1 0 1,0 0-1,-1 0 1,1 0-1,0-1 1,0 0-1,-1 0 1,1 0-1,0-1 0,6-1 1,5-2-634,0 0 1,-1-2-1,18-8 1,-14 6-611,-1 0 568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1:2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5209,'1'-1'7074,"3"1"-6050,3 0-88,9 3-192,-5-2-168,6 0-280,1-1-104,1 0-104,0 2-88,-4-1-360,-1 0-240,0 2-560,-2-1-296,-2 0 936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1:2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6057,'0'2'2593,"3"-1"-1289,2 0-72,2 0 17,2 1-113,2-2-256,0 2-168,3 0-296,0-2-160,0 2-368,-1-1-264,-2-2-736,0 1 32,0-2 552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1:28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5633,'4'15'9404,"9"78"-7952,13 75-356,-20-140-1198,1-1 0,2 1 0,23 49 0,-32-76 70,0-1 1,0 1-1,0-1 1,0 1-1,1-1 0,-1 1 1,0-1-1,0 0 1,0 1-1,1-1 0,-1 1 1,0-1-1,1 0 1,-1 1-1,0-1 0,1 0 1,-1 1-1,1-1 1,-1 0-1,0 0 0,1 1 1,-1-1-1,1 0 1,-1 0-1,1 0 0,-1 1 1,1-1-1,0 0 1,5-12-632,-2-28 36,-4 36 605,1-7-31,7-54-128,-7 61 169,0-1 0,0 1-1,1-1 1,-1 1 0,1-1 0,0 1 0,0 0 0,1 0 0,-1 0 0,1 0 0,4-4 0,-7 8 11,1-1 0,-1 1 0,1-1 1,-1 1-1,1-1 0,-1 1 0,1 0 1,-1-1-1,1 1 0,0 0 0,-1 0 1,1-1-1,0 1 0,-1 0 0,1 0 1,0 0-1,-1 0 0,1 0 0,0 0 0,-1 0 1,1 0-1,0 0 0,0 0 0,-1 0 1,1 1-1,0-1 0,-1 0 0,1 0 1,-1 1-1,1-1 0,0 0 0,-1 1 1,1-1-1,-1 0 0,1 1 0,-1-1 0,1 1 1,0 0-1,18 27 24,-11-16-3,4 4 38,1-1 0,1 0 1,17 16-1,-23-25-1,-1 0 0,1 0 0,1-1 0,-1 0 0,1 0 0,0-1 0,0 0 0,14 4 0,-22-8-50,1 1 0,-1-1 0,1 0 0,-1 0 0,1 0-1,-1 0 1,0 0 0,1-1 0,-1 1 0,0 0 0,1-1 0,-1 1 0,0-1 0,1 1 0,-1-1 0,0 0 0,0 1 0,1-1 0,-1 0 0,0 0 0,0 0 0,0 0 0,0 0 0,0 0 0,0 0 0,0 0 0,-1 0 0,1 0 0,0-1 0,-1 1 0,2-2 0,2-6 151,-1-1-1,0 1 1,3-16-1,-3 12 63,14-57-431,14-136-1,-31 205 158,1-12-1119,0 0-1,-1 0 1,-2-19 0,1 31 807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1:32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67 4737,'0'2'437,"-1"1"-1,1-1 0,0 1 1,-1-1-1,1 1 1,0-1-1,1 1 1,-1-1-1,1 5 1,0-4 32,5 61 1599,-4-37-1470,-1-21-312,-2-7 30,-2-13-174,0-1 0,2 0 1,-1 0-1,2 1 0,0-1 0,3-21 1,-2 32-117,0 0 1,0 0 0,0 1 0,0-1-1,1 0 1,-1 1 0,1-1-1,0 1 1,0-1 0,0 1 0,1 0-1,3-4 1,-4 5-10,1 0 1,0 0-1,-1 0 1,1 1-1,0-1 0,0 1 1,0 0-1,0 0 1,0 0-1,0 0 0,0 0 1,0 1-1,0 0 1,0-1-1,0 1 0,1 0 1,4 1-1,-6-1-18,0 1 1,0-1-1,0 0 0,0 1 0,0 0 1,0-1-1,0 1 0,0 0 0,0 0 1,-1 0-1,1 0 0,0 0 0,-1 0 1,1 1-1,-1-1 0,1 0 0,-1 1 1,0-1-1,1 1 0,-1 0 0,0-1 1,0 1-1,0 0 0,0 0 0,-1 0 1,1 0-1,0 2 0,0-2 21,-1-1-1,0 1 0,0-1 1,0 1-1,0-1 0,0 1 1,0-1-1,-1 1 1,1-1-1,0 1 0,-1-1 1,1 0-1,-1 1 0,0-1 1,1 1-1,-1-1 1,0 0-1,0 0 0,0 1 1,0-1-1,0 0 1,0 0-1,0 0 0,0 0 1,0 0-1,0 0 0,-1 0 1,1-1-1,0 1 1,-1 0-1,1-1 0,-1 1 1,1-1-1,0 1 0,-1-1 1,-2 0-1,-2 2 76,0-1 0,0 0 1,0-1-1,-1 0 0,1 0 0,0 0 0,0 0 0,0-1 0,-10-3 0,12 1-1691,4 1 1053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1:32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6009,'2'1'6177,"-2"-1"-6060,9-8 2602,10-10-2296,-18 17-396,0 0 1,-1 1-1,1-1 1,0 1-1,-1-1 1,1 1-1,0 0 1,-1-1-1,1 1 0,0 0 1,0-1-1,-1 1 1,1 0-1,0 0 1,0 0-1,0-1 1,0 1-1,-1 0 1,1 0-1,0 0 1,0 0-1,1 1 1,-1 1 39,0 0 0,0 0 0,0 0 0,0 0 0,0 0 0,0 0 0,0 0 0,-1 1 0,1-1 0,-1 0 0,0 0 0,0 1 0,1-1 0,-1 0 0,-1 4 0,3 14-1730,-1-17 521,0 0 473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1:33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 11170,'-2'2'561,"-1"2"-65,-2 2 416,1 5-264,-1 2-168,2 3-112,1 1-64,3 0-168,2-1-48,3-2-232,2-1-160,1-3-296,2 1-232,2-2 152,0 0 328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1:34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0-2 7370,'8'2'2968,"-7"5"-1808,-1 0-279,1 0-337,-2 1-280,0 0-864,-1 0 424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1:3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54 6489,'0'-2'186,"0"0"0,0 0-1,-1 0 1,1 0 0,0 0-1,-1 0 1,1-1-1,-1 1 1,0 0 0,1 0-1,-1 0 1,0 1 0,0-1-1,0 0 1,-1 0-1,1 0 1,0 1 0,-1-1-1,1 1 1,-1-1 0,0 1-1,1 0 1,-1-1-1,0 1 1,0 0 0,1 0-1,-1 0 1,0 0 0,0 1-1,0-1 1,-1 0-1,1 1 1,0-1 0,0 1-1,0 0 1,0 0 0,0 0-1,0 0 1,-1 0 0,1 0-1,0 1 1,-4 0-1,4 0-112,0-1 0,-1 0 0,1 1 0,0 0 0,-1-1 0,1 1 0,0 0-1,0 0 1,-1 0 0,1 1 0,0-1 0,0 0 0,0 1 0,1-1-1,-1 1 1,0 0 0,1 0 0,-1 0 0,1-1 0,-1 1 0,1 1 0,0-1-1,0 0 1,0 0 0,0 0 0,0 1 0,0-1 0,1 0 0,-1 1 0,1-1-1,0 0 1,-1 1 0,1-1 0,0 1 0,0-1 0,1 4 0,0-4-60,0 0 0,0 1 0,1-1 0,-1 0 0,0 0 0,1 0 0,0 0 0,-1 0 0,1-1 0,0 1 0,0 0 0,0-1 0,0 1 1,0-1-1,0 0 0,0 0 0,1 0 0,-1 0 0,0 0 0,1 0 0,-1 0 0,1-1 0,-1 1 0,0-1 0,1 0 0,-1 0 0,5 0 0,-4 0-157,-1 0 0,1 0 0,-1 0 0,0 0-1,1-1 1,-1 1 0,1-1 0,-1 1-1,0-1 1,1 0 0,-1 0 0,0 0 0,0 0-1,1-1 1,-1 1 0,0 0 0,0-1-1,-1 1 1,1-1 0,0 0 0,0 0-1,-1 0 1,1 0 0,-1 0 0,0 0 0,1 0-1,-1 0 1,1-3 0,-1 1 125,0 0-1,-1 0 1,1 0 0,-1 0 0,0 0-1,0 1 1,0-1 0,0 0 0,-1 0-1,0 0 1,0 0 0,0 0 0,-2-6-1,2 10 111,1 1 0,-1-1-1,1 1 1,0-1 0,-1 1-1,1-1 1,0 1-1,-1-1 1,1 1 0,0-1-1,0 1 1,0-1 0,0 1-1,-1 0 1,1-1-1,0 1 1,0-1 0,0 1-1,0 0 1,0-1 0,0 1-1,0-1 1,1 1-1,-1 1 1,0 23 300,1 50 485,-2-46-1566,2 1 0,8 55-1,-7-77-927,0-3 672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1:35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10698,'8'1'4169,"5"0"-2905,1-1-239,0 0-361,-1 1-232,-2-1-664,-2 1-352,0 0-1001,-2-1-951,-1-1 1576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1:36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8058,'24'-16'2944,"-19"7"-2191,-1 0-393,1 2-72,-2 2-16,-1 1-16,0 3 648,-2 4-312,0-1-64,0-1-64,0 10-216,0 1-104,-2 2-200,2-5-176,0-1-472,1-1-336,1-2 592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25:5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7466,'-11'8'3016,"3"5"-1928,1 1-247,7 3-321,0 1-224,4 0-240,1 2-112,0-4-200,2 1-120,-1-4-440,2-1-217,1 0-1263,-4-4 1472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1:36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8362,'13'6'3745,"-1"2"-2049,0 5-560,-3 3-192,-5 3-520,0 0-143,-3 1-177,1-4-48,-2 1-48,0 0-88,-3-2-361,0-1-279,-4-3-680,-1-2 824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3:5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43 5425,'-4'-3'890,"-3"-9"6531,12 13-5823,5 0-1407,-1-1-1,0-1 1,1 1 0,-1-2-1,0 1 1,0-1-1,0 0 1,12-5 0,-13 4-618,1 0 1,-1 0-1,1 1 0,0 1 1,0-1-1,0 2 1,0-1-1,0 1 1,13 1-1,-12 3-514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3:53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 5873,'-6'-3'6762,"6"8"-6058,0 7-128,3 25-56,2-16-240,1 0-96,2-3-192,1-3-136,0-3-240,-1-1-224,-2-5-512,-1-1-353,-2-2 921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3:53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281 134 4489,'-1'-7'469,"0"0"-1,0-1 1,-1 1-1,0 1 1,0-1-1,-1 0 1,0 0 0,0 1-1,0 0 1,-1-1-1,0 1 1,0 1 0,0-1-1,-10-9 1,11 12-336,-1 0-1,0 1 1,0-1 0,0 1 0,-1-1 0,1 1-1,0 1 1,-1-1 0,0 1 0,1-1 0,-1 1 0,0 0-1,1 1 1,-1-1 0,0 1 0,0 0 0,0 0-1,1 1 1,-1 0 0,0-1 0,0 1 0,-8 4-1,6-3-26,1 1 0,-1-1 0,1 2-1,-1-1 1,1 1 0,0 0 0,1 0-1,-1 1 1,1-1 0,-1 1 0,1 1-1,1-1 1,-1 1 0,1-1 0,0 1-1,0 0 1,1 1 0,0-1 0,0 1-1,0-1 1,-2 11 0,3-7-41,0 1 1,0-1-1,1 0 0,1 1 1,0 0-1,0-1 1,1 1-1,0-1 0,1 0 1,0 1-1,0-1 1,2 0-1,7 18 0,-7-19-57,1 1 0,0-2 0,0 1 0,1 0 0,0-1 0,1 0 0,0-1 0,0 1 0,1-1 0,11 8 0,-12-11-22,-1 0-1,0-1 0,1 0 1,0 0-1,0-1 0,0 1 1,0-1-1,0-1 0,0 0 1,0 0-1,1 0 0,-1-1 1,0 0-1,1 0 0,9-2 1,-13 1-35,0 0 0,-1 0 0,1 0 0,0 0 0,0 0 0,-1-1 0,1 0 0,-1 0 0,1 0 0,-1 0 0,0 0 0,1-1 0,-1 1 0,-1-1 1,6-5-1,-5 3-26,1-1 0,-1 1 1,0-1-1,0 1 1,-1-1-1,0 0 1,0 0-1,0 0 0,1-7 1,-1-4-78,-1 0 1,0 0-1,-1 0 1,-1 0-1,0 0 0,-6-25 1,5 35 4,1-1-1,-1 1 1,-1 0-1,-4-10 1,6 15 55,0 1-1,0-1 1,0 1 0,0-1-1,0 1 1,0-1 0,0 1 0,0 0-1,0-1 1,-1 1 0,1 0-1,-1 0 1,1 0 0,-1 0-1,1 0 1,-1 1 0,1-1-1,-1 0 1,0 1 0,0-1-1,1 1 1,-1-1 0,0 1 0,-3 0-1,-7 2-338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4:03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13195,'3'5'-10,"-3"-4"6,1 0 0,-1 0 0,1 0 0,-1 1 0,1-1 0,0 0 0,-1 0-1,1 0 1,0 0 0,0 0 0,0-1 0,0 1 0,0 0 0,0 0-1,0 0 1,0-1 0,0 1 0,0-1 0,2 2 0,-2-34 16,1 11-157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4:04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3633,'0'0'94,"0"0"1,0-1-1,0 1 1,0 0-1,0 0 0,0 0 1,0 0-1,0-1 1,0 1-1,0 0 1,0 0-1,0 0 1,0 0-1,0-1 0,0 1 1,0 0-1,0 0 1,0 0-1,0 0 1,0-1-1,0 1 1,0 0-1,0 0 0,0 0 1,0 0-1,0-1 1,1 1-1,-1 0 1,0 0-1,0 0 1,0 0-1,0 0 0,0 0 1,1 0-1,-1 0 1,0-1-1,0 1 1,0 0-1,0 0 1,1 0-1,-1 0 0,0 0 1,0 0-1,0 0 1,0 0-1,1 0 1,-1 0-1,0 0 1,0 0-1,0 0 0,8 9 1448,5 16-944,22 55 662,69 117-1,-58-103-1137,-32-64-79,26 45 0,-40-74-42,0-1 0,0 0 0,0 1 0,0-1 0,0 0 0,1 1 0,-1-1 0,0 0 0,0 1 0,0-1 0,0 0 0,1 0 0,-1 1 0,0-1 0,0 0 0,1 1 0,-1-1 0,0 0 0,0 0 0,1 0-1,-1 1 1,0-1 0,1 0 0,-1 0 0,0 0 0,1 0 0,-1 0 0,0 0 0,1 1 0,-1-1 0,0 0 0,1 0 0,-1 0 0,1 0 0,-1 0 0,0 0 0,1 0 0,-1-1 0,0 1 0,1 0 0,-1 0 0,0 0 0,1 0 0,-1 0 0,0 0 0,1-1 0,-1 1 0,0 0 0,1-1 0,7-17 76,-5 10-99,22-43 62,3 1 0,40-55 0,-63 105-31,0 10 6,5 16 16,-8-18-23,12 37 21,-12-34-21,2 1-1,-1-1 1,1 1 0,1-1-1,0-1 1,11 19 0,-15-29-8,-1 1 0,1 0 0,-1-1 0,0 1 0,1 0 1,-1-1-1,1 1 0,0-1 0,-1 1 0,1-1 1,-1 1-1,1-1 0,0 1 0,0-1 0,-1 0 0,1 1 1,0-1-1,-1 0 0,1 0 0,0 1 0,0-1 1,0 0-1,-1 0 0,1 0 0,0 0 0,0 0 0,-1 0 1,1 0-1,1-1 0,0 0 1,-1 0-1,0 0 1,1 0 0,-1 0 0,0 0 0,0 0-1,0 0 1,0-1 0,0 1 0,0 0-1,0-1 1,0 1 0,0-3 0,3-5 36,0-1 1,-1 0 0,3-13-1,21-98 458,-10 50-395,10-94 0,-27 163-348,1-11 456,-3 9-3490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4:0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 6041,'-1'2'2625,"0"1"-1561,3-2-48,2 1-23,4-1-185,4 0-96,5-2-176,4-1-112,3-1-176,-2-1-80,-3 1-104,-2 1-80,-3 2-296,-2 1-176,-2 2-512,0 0-257,-6 1 785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4:09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4345,'6'-14'5611,"-2"13"-3638,-3 9-1138,-2 12-5,3 37 0,-1-49-773,1-1 0,0 1 0,0-1 1,0 1-1,1-1 0,0 0 1,8 13-1,-10-19-199,-1 0 0,1 0 0,0 0 0,-1 0 0,1 0 0,-1 0 0,1 0 0,-1 0 0,0 0 0,1 0 0,-1 0-1,0 0 1,0 0 0,0 0 0,0 0 0,1 1 0,-2-1 0,1 0 0,0 0 0,0 0 0,0 0 0,0 0 0,-1 0 0,1 0 0,-1 0 0,1 0 0,-2 2 0,-3 2-713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4:13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11 3913,'0'-1'145,"0"1"0,0 0 0,0-1 0,0 1 0,0-1 0,0 1 0,0 0 0,0-1 0,0 1 0,0 0 0,0-1 0,0 1 0,0 0 0,0-1 0,-1 1 0,1 0 0,0-1 1,0 1-1,0 0 0,0 0 0,-1-1 0,1 1 0,0 0 0,0 0 0,-1-1 0,1 1 0,0 0 0,0 0 0,-1-1 0,1 1 0,-1 0 0,-9 5 2060,-7 15-587,15-16-1478,1-1-1,-1 1 0,1 0 1,0 0-1,0 0 0,0 0 1,0-1-1,1 1 0,-1 0 0,1 0 1,0 0-1,1 0 0,-1 0 1,1 0-1,-1 0 0,1 0 1,0 0-1,3 5 0,-1-4-115,0 1-1,0-1 1,1 0-1,0 0 0,0 0 1,1 0-1,-1-1 1,1 0-1,0 0 1,9 6-1,0-1-252,-9-4-409,1-1 0,0 0 1,1 0-1,-1-1 0,1 0 1,13 5-1,-5-5-349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4:14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73 4553,'-3'11'5965,"8"12"-4988,-4-18-487,9 36 282,-3 1 0,3 44-1,-9-77-705,0 4-29,-4-20-89,-3-13 91,1 0-1,1 0 1,1-1 0,0 1-1,2-1 1,1 1 0,0-1-1,5-34 1,-3 50-24,-1 0-1,1 1 0,0-1 1,1 1-1,-1-1 1,1 1-1,-1 0 1,1 0-1,0 0 1,1 0-1,6-6 0,-8 8 35,1 0-1,-1 0 1,0 0-1,1 1 0,-1-1 1,1 1-1,0-1 0,-1 1 1,1 0-1,0 0 1,0 0-1,-1 1 0,1-1 1,0 1-1,0 0 0,0-1 1,0 1-1,0 0 1,0 1-1,0-1 0,5 2 1,-6-1-41,0 0 1,0 0-1,0 0 1,0 1-1,-1-1 1,1 1-1,-1 0 1,1-1-1,-1 1 1,1 0-1,-1 0 1,0 0-1,0 0 1,0 0-1,0 0 1,0 0-1,0 0 1,-1 0-1,1 0 1,-1 0-1,1 1 1,-1-1-1,0 0 1,0 0-1,0 1 1,0-1-1,0 0 1,-2 5-1,2-4-16,0 1-1,-1 0 0,0-1 0,1 1 1,-1 0-1,-1-1 0,1 1 0,0-1 1,-1 0-1,0 1 0,0-1 1,0 0-1,0 0 0,0 0 0,-1 0 1,1 0-1,-4 2 0,3-3-12,-1-1 0,0 1 0,0-1-1,0 0 1,0 0 0,0 0 0,0-1 0,0 1 0,-6-1 0,-19 3-1224,28-3 1206,1 0 0,0 0 0,0 0 0,0 0 0,0 0 1,0 0-1,0 0 0,-1 0 0,1 0 0,0 1 0,0-1 0,0 0 0,0 0 1,0 0-1,0 0 0,-1 0 0,1 0 0,0 0 0,0 0 0,0 0 0,0 0 1,0 0-1,0 0 0,0 1 0,0-1 0,0 0 0,0 0 0,-1 0 0,1 0 1,0 0-1,0 0 0,0 0 0,0 1 0,0-1 0,0 0 0,0 0 0,0 0 1,0 0-1,0 0 0,0 1 0,0-1 0,0 0 0,0 0 0,0 0 0,0 0 1,0 0-1,0 0 0,0 1 0,0-1 0,0 0 0,1 0 0,-1 0 1,0 0-1,4 3-581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25:55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5857,'37'-75'4959,"-29"63"-4674,-1-2 0,0 1 0,-1-1 0,0 0-1,-1 0 1,-1-1 0,0 0 0,2-15 0,-16 69 1662,10 14-1872,3 1 0,19 103 0,-11-85-4067,-8-53 2778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4:1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 4289,'-24'-3'6375,"32"3"-3714,26 3-1558,-33-3-1118,0 0-1,-1 0 1,1 1-1,0-1 1,-1 0-1,1 0 1,0 0-1,-1 1 1,1-1-1,-1 0 1,1 0 0,0 1-1,-1-1 1,1 1-1,-1-1 1,1 1-1,-1-1 1,1 1-1,-1-1 1,1 1-1,-1-1 1,0 1-1,1-1 1,-1 1-1,0 0 1,0-1-1,1 1 1,-1 0 0,0-1-1,0 1 1,0-1-1,0 1 1,0 0-1,1 0 1,-1-1-1,-1 1 1,1 0-1,0-1 1,0 1-1,0 0 1,0-1-1,-1 2 1,0 0 37,0-1 1,0 1-1,0 0 1,0-1-1,-1 1 0,1 0 1,-1-1-1,1 0 1,-1 1-1,0-1 0,1 0 1,-1 0-1,0 0 1,-3 2-1,3-3 169,0 1-1,0 0 1,0 1-1,0-1 1,1 0-1,-1 0 1,0 1-1,1-1 1,-1 1-1,1 0 1,-1-1-1,-1 4 1,3-5-156,0 1 0,0-1 0,0 0 0,-1 1 1,1-1-1,0 0 0,0 0 0,0 1 1,0-1-1,0 0 0,0 1 0,0-1 0,0 0 1,0 0-1,1 1 0,-1-1 0,0 0 0,0 0 1,0 1-1,0-1 0,0 0 0,0 1 1,0-1-1,1 0 0,-1 0 0,0 0 0,0 1 1,0-1-1,1 0 0,-1 0 0,0 0 1,0 1-1,1-1 0,-1 0 0,14 5 357,14-3-409,44-9-5801,-64 6 5119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4:14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9306,'-3'7'3785,"1"2"-2465,1 1-672,2 0-168,2 0-392,0-2-208,0 1-408,2-1-264,0-1-592,-1 0-497,1-2 1201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4:1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47 7042,'0'-2'210,"0"1"1,0-1 0,-1 0 0,1 0 0,0 0 0,-1 0-1,0 0 1,1 1 0,-1-1 0,0 0 0,0 0 0,0 1-1,0-1 1,0 1 0,0-1 0,0 1 0,0-1 0,-1 1 0,1 0-1,-1 0 1,1-1 0,-1 1 0,1 0 0,-1 0 0,0 0-1,1 1 1,-1-1 0,0 0 0,-3 0 0,1 0-102,0 0 1,-1 1 0,1-1-1,0 1 1,0 0 0,0 0-1,0 0 1,0 1 0,-1-1-1,1 1 1,0 0 0,-5 2-1,5-1-39,0 0-1,1-1 0,-1 1 1,1 1-1,0-1 0,0 0 0,0 1 1,0 0-1,0-1 0,0 1 0,1 0 1,-1 0-1,1 1 0,0-1 0,0 1 1,0-1-1,-2 6 0,4-7-54,-1 1 0,1-1 0,0 0 0,-1 0 0,1 1 0,0-1-1,0 0 1,1 1 0,-1-1 0,0 0 0,1 0 0,-1 1 0,1-1 0,0 0 0,0 0-1,0 0 1,0 0 0,0 0 0,0 0 0,1 0 0,-1 0 0,1-1 0,-1 1 0,1 0 0,-1-1-1,1 1 1,0-1 0,0 0 0,0 1 0,4 1 0,-3-1-30,-1-1 0,1 1 0,0-1 0,0 0 0,-1 1 0,1-1 0,0 0 0,0-1 0,0 1 0,1-1 0,-1 1 0,0-1 0,0 0 0,0 0 1,0 0-1,0 0 0,0-1 0,0 1 0,0-1 0,0 0 0,0 0 0,0 0 0,0 0 0,0-1 0,0 1 0,3-3 0,-3 1-5,0 0 0,0 0-1,0 0 1,-1 0 0,0-1-1,1 1 1,-1-1 0,0 1 0,-1-1-1,1 0 1,-1 1 0,0-1 0,0 0-1,0 0 1,0 0 0,0 0-1,-1 0 1,0 0 0,0 0 0,-1-5-1,1-9 58,0 21 120,3 29 32,1 54 39,-1-29-285,13 85-1,-14-131-660,1 0-1,0-1 0,8 18 0,-7-20 22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4:15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7290,'1'0'3144,"9"-1"-1471,2 0-529,6-2-384,0-2-176,3 1-336,-2-1-296,-1 2-760,-1 1-440,-3 2 664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4:16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20 3753,'-1'-1'187,"1"1"0,0 0 0,0-1 1,0 1-1,0 0 0,-1-1 0,1 1 1,0 0-1,0-1 0,0 1 0,0-1 0,0 1 1,0 0-1,0-1 0,0 1 0,0-1 1,0 1-1,0 0 0,0-1 0,0 1 0,0-1 1,1 1-1,-1 0 0,0-1 0,0 1 1,0 0-1,0-1 0,1 1 0,-1 0 0,0-1 1,0 1-1,1-1 0,15-5 2185,-15 6-2325,1 0 0,-1 0 0,1 0 0,-1 0 1,1 0-1,-1 0 0,1 0 0,-1 0 0,1 0 1,-1 1-1,1-1 0,-1 1 0,0-1 0,1 1 1,-1-1-1,1 1 0,-1 0 0,0 0 0,0 0 1,1-1-1,-1 1 0,1 2 0,-1-2-56,-1 0 0,1 0-1,0 1 1,-1-1 0,1 0 0,-1 1-1,1-1 1,-1 0 0,0 1 0,0-1-1,0 1 1,0-1 0,0 0-1,0 1 1,0-1 0,0 1 0,0-1-1,0 0 1,-1 1 0,1-1 0,-1 0-1,1 1 1,-1-1 0,-1 3 0,-1 0 198,0 0 1,-1-1 0,1 1 0,-1 0 0,-6 4 0,-4 4 1475,13-12-1634,1 0 0,0 1-1,-1-1 1,1 0 0,0 1 0,-1-1 0,1 0 0,0 0 0,0 1 0,0-1 0,-1 0-1,1 1 1,0-1 0,0 1 0,0-1 0,0 0 0,-1 1 0,1-1 0,0 0 0,0 1-1,0-1 1,0 1 0,0-1 0,0 0 0,0 1 0,0-1 0,0 1 0,0-1 0,0 0-1,1 1 1,-1-1 0,0 1 0,0-1 0,13 7 266,20-4-344,-15-7-216,-12 3-346,-1 0 0,0 0 0,0 0-1,0 1 1,1-1 0,5 2-1,-4 0-232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04:16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7450,'5'2'3320,"3"4"-1455,3 3-209,2 3-360,1 1-231,-3 4-497,-2 1-160,-2 1-248,-3 0-136,-1 1-248,0 0-152,-4 0-312,0-1-153,-2-1-159,-2-2-48,-1-2-328,0-2-1193,-3-2 1753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19:1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3401,'2'14'8436,"-2"22"-5906,2 20-2877,-2-17 659,-1-14-1902,2-9-2990,-1-14 3636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19:1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1888,'-1'-5'8747,"1"5"-8719,0 0-1,0-1 1,0 1 0,0 0-1,0 0 1,0 0-1,0 0 1,0 0-1,0-1 1,0 1-1,0 0 1,1 0 0,-1 0-1,0 0 1,0 0-1,0 0 1,0-1-1,0 1 1,0 0-1,0 0 1,0 0 0,0 0-1,0 0 1,0 0-1,1 0 1,-1 0-1,0-1 1,0 1-1,0 0 1,0 0 0,0 0-1,0 0 1,0 0-1,1 0 1,-1 0-1,0 0 1,0 0-1,0 0 1,0 0 0,0 0-1,1 0 1,-1 0-1,0 0 1,0 0-1,0 0 1,0 0-1,0 0 1,0 0 0,1 0-1,-1 0 1,0 0-1,0 0 1,0 0-1,0 1 1,0-1-1,0 0 1,1 0 0,-1 0-1,0 0 1,0 0-1,0 0 1,5 0 545,94-1 528,-44 1-745,-27 0-3570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1:27:44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4985,'5'-4'8002,"5"-4"-6421,14-13-1926,11-29 504,-37 53-131,1 0 1,0 1-1,-1-1 0,1 1 1,1-1-1,-1 1 1,1-1-1,0 1 0,-1 6 1,1 5-52,1 0 1,0 1-1,1-1 1,1 0 0,7 24-1,-2-23-2332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6:52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63 6041,'-18'4'6434,"13"-2"-2669,13-1-2635,28-3-715,0-1-1,67-15 1,-53 9-326,90-14-1205,-49 12-4791,-64 7 4253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7T23:39:49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3953,'-14'7'848,"4"6"-1960,2 0-273,4 3 857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25:56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4777,'-6'59'4194,"10"33"-3029,-1-37-460,12 255 1677,2 98-861,-17-407-1524,15 424 851,35-2-4843,-47-405 3235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6:53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38 7194,'-1'2'3192,"3"1"-1519,6-1-369,3 1-16,10-2-224,4-1-175,12-3-345,7-1-112,-1-3-248,-1 1-168,-1 0-360,-5 0-248,1 2-545,-1 1-271,-5-2-1136,-4 1 1591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6:5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6649,'0'-1'264,"0"0"0,1 0 0,-1 0-1,1 1 1,-1-1 0,0 0 0,1 0-1,-1 0 1,1 1 0,0-1 0,0 0-1,-1 0 1,0 0 0,1 1 0,0 0-1,0-1 1,0 1 0,-1-1-1,1 1 1,0-1 0,1 0 0,1 1 10,-1 0 0,1-1 0,-1 1 0,1 0 0,0-1 0,-1 1 0,5 1 0,1 0 30,0 0-1,0 2 1,0-2 0,8 6-1,0 0-119,-1 0 1,-1 1-1,1 1 0,-2 1 0,16 12 0,-21-14-288,1-1-1,-1 2 1,-1 0-1,1 0 0,-1 0 1,-1 0-1,1 1 1,5 15-1,-11-21 59,1-1-1,0 1 0,-2-1 1,1 1-1,0 0 1,0 0-1,0-1 1,-1 1-1,0 0 1,0 0-1,0 0 0,-1 0 1,0 0-1,0 0 1,0 0-1,1-1 1,-2 1-1,1-1 0,-1 1 1,1-1-1,-5 6 1,1-2 53,1-2 0,-1 1 0,-1-1 0,1 0 0,-1 0-1,0 0 1,0-1 0,0 1 0,-14 4 0,9-3-44,5-5-221,2 2 1,-2-1-1,1 1 1,0 0-1,1 0 1,0 0-1,-1 1 1,1 0-1,-7 7 1,6-3-547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6:54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285 147 5849,'1'-3'297,"0"-1"0,-1 0-1,0 1 1,0 0-1,0-1 1,0 1 0,0 0-1,-1-1 1,1 0 0,-1 1-1,-1 0 1,2-1-1,-1 1 1,-1-1 0,1 1-1,-1 1 1,0-1 0,0-1-1,0 2 1,0-1 0,0 0-1,0 1 1,-1 0-1,0-1 1,1 1 0,-5-3-1,-6-4-51,-1 1 0,1 0-1,-2 2 1,-19-9 0,26 13-198,1-1-1,1 1 1,-1 0 0,-1 0-1,0 0 1,1 2 0,0-1-1,-10 0 1,14 2-12,0 0 0,-1-1 1,2 0-1,-1 1 0,0 1 0,0-1 0,0 0 0,1 0 0,-2 1 0,2-1 1,0 2-1,-1-2 0,1 1 0,-1 0 0,1 1 0,0-2 0,0 2 0,0-1 1,0 1-1,0 0 0,1-1 0,-3 5 0,0 5 21,-1 0-1,1 0 0,0 0 1,1 0-1,1 1 0,0 0 1,1 0-1,0 15 1,9 104 85,-7-124-129,5 52-343,5 0 0,1-2 0,2 1 0,32 77 0,-35-103-3515,-9-23 2443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6:54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7482,'0'-9'3144,"4"4"-1823,5-1-201,5 1 0,1 5-304,1-2-256,2 2-320,0 2-144,6 0-376,2 3-264,4-1-592,3-1-384,4-2 944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6:54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281 107 5865,'-3'-8'523,"0"1"0,0-1 0,0 1 0,-1 0 0,0 1-1,-1-2 1,0 2 0,-10-12 0,12 15-444,0 1 0,0-2 0,0 2 0,0 0 0,-1-1 0,0 1-1,1 0 1,-1 0 0,0 0 0,0 1 0,1 0 0,-1-1 0,0 1 0,0 1 0,0-1 0,-1 0 0,1 1 0,-7 0 0,1 2 159,1 0 0,-1 0 1,1 2-1,-1 0 0,2-1 1,-1 2-1,1-1 0,-1 1 1,1 0-1,0 2 0,0-2 0,1 2 1,0 0-1,0-1 0,1 1 1,-10 14-1,15-18-210,-1-1 0,1 0 0,0 1 0,0-1-1,0 1 1,0 0 0,1-1 0,-1 2 0,1-2 0,-1 0 0,1 2-1,0-2 1,0 1 0,0 0 0,1-1 0,-1 1 0,1 0 0,-1-1-1,1 1 1,0 0 0,0-1 0,0 0 0,0 1 0,0-1 0,1 1-1,-1-1 1,1 0 0,-1 1 0,1-2 0,0 2 0,0-2 0,3 3-1,3 3 20,1-1-1,0 0 1,0 0-1,0-1 1,1 0-1,18 5 0,-17-6 31,-1 0 0,2-1-1,-1-1 1,0 1 0,0-2-1,0 0 1,20-1 0,-28 0-82,0 0 0,1-1 1,0 0-1,-1 1 1,0 0-1,0-2 1,0 1-1,1 0 0,-1 0 1,0-1-1,-1 1 1,2-2-1,-2 2 1,1-1-1,0 0 0,-1-1 1,1 1-1,-1-1 1,0 1-1,1-1 1,-2 0-1,1 1 0,0-1 1,0 0-1,-1-1 1,0 1-1,1 0 1,-1 0-1,1-5 0,-2 0-24,1 1 0,-1 0 0,0 1-1,-1-2 1,0 1 0,1 0 0,-2 1-1,0-2 1,0 2 0,0-1-1,-1 0 1,1 1 0,-1-1 0,-1 2-1,0-2 1,0 2 0,0-1 0,-1 1-1,-7-9 1,6 10-615,6 4 600,0 0 0,0 0 0,-1 0 0,1 0 0,0 0 0,0 0 0,0 0 0,0 0 0,0 0 0,0 0 0,-1 0 0,1-1 0,0 1-1,0 0 1,0 0 0,0 0 0,0 0 0,0 0 0,0 0 0,0 0 0,0 0 0,0 0 0,0 0 0,0 1 0,0-1 0,-1 0 0,1 0 0,0 0 0,0 0 0,0 0 0,0 0-1,0 0 1,0 0 0,0 0 0,-1 0 0,1 0 0,0 0 0,0 1 0,0-1 0,0 0 0,0 0 0,0 0 0,0 0 0,0 0 0,0 0 0,0 0 0,0 1 0,0-1 0,0 0-1,0 0 1,-1 0 0,1 0 0,0 0 0,0 0 0,0 0 0,0 0 0,0 0 0,1 0 0,-1 0 0,0 0 0,0 0 0,0 1 0,0-1 0,0 0 0,0 0 0,2 7-763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6:55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6409,'3'1'210,"0"1"0,1-1 0,-1 2 0,0-2-1,-1 2 1,2-1 0,-2 0 0,0 0-1,1 2 1,2 2 0,1 2-95,0 1-1,5 13 1,-9-18-109,6 12 40,-4-10 217,-1 0 1,0 1-1,-1-1 1,1 1-1,-1 0 1,2 8-1,-4-14-196,0-1 1,0 0-1,0 1 0,0-1 0,0 0 1,1 0-1,-1 0 0,0 0 0,0 1 1,0-1-1,0 0 0,0 0 0,0 1 1,0-1-1,0 0 0,-1 1 0,1-1 1,0 0-1,0 1 0,0-1 1,0 0-1,0 0 0,0 0 0,-1 0 1,1 0-1,0 1 0,0-1 0,0 0 1,0 0-1,0 1 0,0-1 0,-1 0 1,-6-5 1292,-5-12-147,9 10-978,2 0-1,-1 1 1,0-1 0,1 0-1,0 0 1,0 0-1,1 1 1,0-1 0,0 0-1,3-12 1,-3 17-391,1-2 0,0 1 0,0 0 0,0 1 0,0-2 0,1 2 0,-1-1 0,1 0-1,0 1 1,-1-1 0,2 0 0,-1 1 0,0 0 0,0 0 0,0-1 0,1 2 0,-1-1 0,1 0 0,0 0 0,-1 1 0,1 0 0,0-1 0,0 1 0,0 1 0,5-3 0,8 0-1735,3-1 862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6:5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230 128 6377,'53'2'2313,"-52"-2"-2259,0 1 0,0-1 0,0 0-1,-1 0 1,0 0 0,1-1 0,0 1 0,0 0 0,0 0 0,-1 0 0,1-1-1,0 1 1,-1 0 0,1-1 0,0 1 0,-1 0 0,1 0 0,-1-1 0,1 1 0,0-1-1,-1 1 1,1-1 0,-1 0 0,0 1 0,1 0 0,-1-1 0,1 0 0,-1 1 0,1-1-1,-1 0 1,0 1 0,1-1 0,-1 0 0,0 0 0,0 1 0,0-1 0,0 1 0,0-1-1,0 0 1,0 0 0,0 0 0,0 0 0,0 1 0,0-1 0,0 1 0,-1-2-1,0-1 114,0 0 0,0 0 0,0 0 0,-1 0 0,1 1 0,-4-6 0,-3-1-5,-1 1 1,0 1-1,0-1 1,0 1 0,-1 1-1,0 0 1,-1 0-1,1 2 1,-1-1 0,0 1-1,0 0 1,-16-3-1,22 7-109,1-1 0,0 0-1,-1 1 1,1 0 0,-1 0-1,1 1 1,0-1 0,-1 1-1,1-1 1,0 1 0,0 1-1,-1-1 1,1 1 0,0 0-1,1-1 1,-1 2-1,0-1 1,1 0 0,-1 1-1,1-1 1,0 1 0,-5 5-1,3-1-1,0 0-1,0 0 1,1 1 0,0-1-1,1 0 1,0 1-1,-1 0 1,2 0-1,0 0 1,0 0 0,0 9-1,-2 17 83,2-1-1,2 1 0,1 0 1,1-1-1,9 40 1,46 164 668,-44-190-805,10 18-1008,-9-29-2677,-12-32 3071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6:56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7234,'3'-1'3272,"9"-1"-1039,6-2-729,10-1-112,6 2-119,6 0-537,1 1-240,-5 2-456,-4 1-216,-6 4-656,-2-2-489,-4 2-695,-1-1 1112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6:5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65 2753,'50'0'1796,"-48"0"-1573,0 0-1,-1 0 1,1 0 0,-1 0-1,1 0 1,0 0 0,-1-1-1,1 1 1,-1-1 0,0 0-1,1 0 1,1 0 0,-2 1-130,-1-1 0,0 1 0,1-1 0,-1 1 0,1-1 0,-1 1 0,0 0 0,0 0 0,0-1 0,0 1 0,0-1 0,1 0 0,-1 1 0,0-1 0,0 1 0,0 0 0,0-1 0,0 1 0,0-1 0,0 1 0,0-1 0,0 0 0,0 1 0,0-1 1,-1-1 82,1 0 0,-1 0 0,0 1 0,0-1 0,0 0 0,0 0 0,-1 0 0,1 1 0,0-1 0,-1 0 0,1 2 0,-4-4 1,1 1-30,0 0 1,-1 0-1,0 0 1,0 1 0,0 0-1,0 0 1,-1 0 0,1 1-1,0-1 1,-1 1-1,1 1 1,0-1 0,-1 1-1,0-1 1,1 2-1,-1-1 1,1 1 0,0-1-1,-1 1 1,1 1 0,0-1-1,-1 1 1,-7 4-1,3-1-12,-1 1-1,2 0 0,0 1 0,-1 0 0,2 0 0,0 1 0,0 0 1,0 1-1,0 0 0,-9 15 0,14-20-89,1 1 1,-1 0-1,0-1 0,2 1 1,-2 1-1,2-1 0,-1 0 1,1 0-1,0 1 0,0-2 1,1 2-1,-1 0 0,1-1 1,0 0-1,2 6 0,-2-4-20,2-1-1,0 0 0,0 0 1,0 0-1,1 0 0,0 0 1,0-1-1,0 0 0,1 1 1,0-1-1,0 0 0,7 7 1,-3-4-87,1 0 1,0-1 0,0 0-1,1-1 1,-1 1 0,2-2 0,-1 1-1,1-1 1,-1 0 0,1-1-1,1-1 1,-1 0 0,0 0-1,1-2 1,-1 1 0,1-1 0,0-1-1,-1 0 1,1 0 0,0-1-1,-1-1 1,23-5 0,-21 3-638,1-1 0,0 0 0,13-7 1,-3-2-93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6:5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7314,'6'-2'3104,"4"2"-1599,8-2-353,6 0 72,3-2-56,-1 1-159,2 0-393,-2 3-176,1 2-448,0 1-288,-2 2-681,0-1-431,-4 0-1865,0 0 2073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26:11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2 3249,'-8'-1'7081,"-37"7"-6843,20 1-88,1 1 0,0 1 0,1 2 0,0 0 0,0 1 0,1 1 0,1 1 0,0 1 0,1 1 0,0 1 1,2 0-1,-20 24 0,35-37-98,0-1-1,1 1 1,-1-1 0,1 1 0,0 0 0,0 0 0,1 0-1,-1 0 1,1 0 0,0 0 0,0 0 0,0 0 0,0 1 0,1-1-1,0 0 1,0 5 0,0-5 16,1 0 1,1 0-1,-1-1 1,0 1-1,1-1 1,0 1-1,0-1 1,0 1-1,0-1 0,0 0 1,1 0-1,-1 0 1,1 0-1,0-1 1,0 1-1,0-1 1,0 0-1,4 3 0,12 6 7,1-1 0,1-2 0,-1 1 0,1-2 0,1-1 0,36 6 0,-27-6-1773,-1 2 0,38 14 0,-46-10 545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6:57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88 2649,'-9'-28'712,"1"-2"186,2 0 2607,8 40-574,1 14 130,3 45-1399,-6 8-654,3 63-69,0-111-957,0 1 0,12 47 1,-13-71-409,0 0 0,-1 0-1,1 0 1,0-1 0,1 1 0,0 0 0,-1-1 0,1 0 0,5 6 0,-4-8-1843,-3-4 1065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6:58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52 8626,'0'-1'149,"0"-1"0,1 1 1,-1-1-1,1 0 0,-1 2 0,0-2 1,0 0-1,1 1 0,-1-1 0,-1 0 1,1 1-1,0-1 0,0 1 0,-1 0 1,1-1-1,-1 1 0,1-1 0,0 1 1,-1 0-1,0-1 0,0 1 1,0 0-1,1-1 0,-1 1 0,0 0 1,0 0-1,0 0 0,0 0 0,-1 0 1,1 0-1,0 0 0,0 0 0,-1 0 1,1 1-1,0-1 0,-1 1 0,1-1 1,-1 1-1,1-1 0,0 1 0,-3-1 1,-4 1-108,1-2 1,-1 2-1,0 0 1,1 0 0,-1 1-1,1 0 1,-8 1-1,-4 2 48,2 1 0,-29 12 0,39-14-16,-1 0 1,2 1-1,-1 0 0,0 0 1,1 1-1,-1 0 0,2 0 1,-11 11-1,15-15-64,0 0 0,0-1 1,1 1-1,0 0 0,-1-1 0,1 1 0,-1 0 0,1 0 1,0 0-1,-1 0 0,1 0 0,0 0 0,-1 0 0,1-1 1,0 1-1,0 0 0,0 1 0,0-2 0,0 1 0,0 0 0,1 0 1,-1 0-1,0-1 0,0 1 0,1 1 0,-1-1 0,1-1 1,-1 1-1,1 0 0,-1 0 0,0 0 0,1-1 0,0 0 1,-1 1-1,1 0 0,0 0 0,-1 0 0,1-1 0,0 0 1,0 1-1,0-1 0,0 1 0,6 3-5,1 0 0,-1-1 1,0 1-1,10 0 0,-5 0 14,22 8-14,-10-4-5,-3 0 1,2 0 0,-1 2 0,-2 1 0,27 17 0,-44-25 3,0-1 0,0 1 0,0 0 0,-1-1 0,1 1 0,-1 1 0,1-1 0,-1 0-1,0 1 1,-1-1 0,1 0 0,-1 1 0,1 0 0,-1 0 0,0 0 0,0 0 0,0 0 0,0 4 0,-1-5 15,0 0 0,-1 0 0,1 1-1,-1-1 1,0 0 0,1 0 0,-1 0 0,0 1 0,-1-1 0,1 0 0,-1-1 0,1 2 0,-1-2 0,0 1 0,0 0 0,0-1 0,0 1 0,0-1 0,-1 0 0,1 1 0,-1-2 0,-2 3 0,-2 0-8,2-1 0,-2-1-1,2 1 1,-2-1 0,1 0 0,-1-1-1,1 1 1,0-1 0,-2-1 0,2 1 0,0-1-1,-14-1 1,0-1-38,0-1 0,-35-11 0,48 13-104,1-1-1,-1 0 1,0 0 0,2-1 0,-2 0 0,1 0 0,0-1 0,1 1 0,-7-6 0,2-1-911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7:0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78 5129,'3'-5'357,"-1"2"-78,0 1 0,-1-1-1,1 0 1,-1 1-1,0-1 1,2-5 0,-3 7-168,0 0 0,0 0-1,0 0 1,0 0 0,0 0 0,0-1 0,-1 2 0,1-1 0,0-1 0,-1 1 0,1 0-1,-1 0 1,1 0 0,-1 0 0,1 0 0,0 1 0,-1-2 0,0 1 0,0 0 0,0 1-1,1-1 1,-1 0 0,-2-1 0,0 0 95,-1 0-1,0-1 0,0 1 1,-1-1-1,1 2 1,-1-1-1,1 1 0,0 0 1,-1-1-1,0 1 1,-8 1-1,-4-2 284,-31 4-1,42-2-376,-1 0 0,1 1 0,-1 0 0,0 1 0,1-1 0,-1 1 0,1 0 0,0 1 0,0-1 0,0 1 0,0 0 1,0 1-1,1 0 0,0 0 0,-1 0 0,2 1 0,-1-1 0,0 1 0,1 0 0,0 1 0,0-2 0,0 2 0,1 0 0,-1 0 0,2 0 0,-1 0 0,0 0 0,-1 7 0,3-6-38,-1 0 1,1 0-1,0 0 0,0 1 1,1-1-1,0 0 0,0 0 1,1 0-1,0 1 0,0-1 1,1-1-1,-1 2 0,2-1 1,4 12-1,-4-14-53,0 0 0,1 0 0,-1 0 0,1-1 0,0 1 0,0-1 0,0 0 0,1 0 0,0 0 0,-1-1 0,1 0 0,0 1 0,1-2 0,-2 1 0,2 0 0,0-2 0,-1 2 0,10 0 0,-5-2-15,0 1 1,-1-1-1,0 0 1,1-1-1,-1 0 1,0-1-1,1-1 1,0 1-1,-2-1 1,2 0-1,-1-1 1,10-5-1,-13 6-7,-1-1 0,1 0-1,0 0 1,-2 0-1,2-1 1,-1 0-1,0 0 1,-1 0-1,0-1 1,0 0 0,0 0-1,0 0 1,0 0-1,-1 0 1,0-1-1,0 1 1,0-1-1,-1 0 1,2-7 0,-3 7-4,0 0 1,-1 0-1,0 1 1,0-1-1,-1 0 1,0 1-1,0-2 0,0 2 1,0-1-1,-1 1 1,0 0-1,0-1 1,0 1-1,-1 0 1,-5-7-1,3 3-69,-1 1 0,1 0 0,-2 1 0,0-1 0,1 1 0,-2 0 0,0 1 0,-9-7 0,12 9-120,0 2 0,-1 0 0,1-1 1,-1 1-1,-9-2 0,13 3 15,0 1-1,0-1 1,0 1 0,-1 0 0,1-1-1,0 1 1,0 0 0,0 1 0,0-1-1,0 0 1,-1 1 0,2 0-1,-2-1 1,2 1 0,-2-1 0,2 1-1,-2 1 1,-1 0 0,-1 8-2488,4 0 1157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7:0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7562,'-1'2'302,"1"0"0,-2 0 0,1 0 0,0 0 1,1 0-1,0 0 0,-1 1 0,0-1 0,1 1 1,0-2-1,0 2 0,0-1 0,0 0 0,0 3 0,8 35 663,-6-28-385,37 183 3582,-41-211-4044,0-1 1,1 1-1,1 0 1,0 0-1,2-1 0,4-25 1,-4 37-116,-1 1 1,-1-1 0,2 1 0,0 0-1,0 0 1,0 0 0,0 0 0,0 0-1,1 0 1,-1 1 0,1 0 0,0-1 0,0 1-1,0-1 1,1 2 0,-1-1 0,1 0-1,0 1 1,0 0 0,0-1 0,0 2-1,0-1 1,0 0 0,1 1 0,-1-1-1,0 1 1,0 1 0,9-2 0,-8 2 3,1-1 0,-2 1 1,2 1-1,-1-1 0,0 1 1,0 0-1,0 0 1,1 1-1,-1-1 0,-1 1 1,1 0-1,6 4 0,-7-4-2,-1 0-1,-1 0 1,1 1 0,0-1-1,0 1 1,-1 0-1,1 0 1,-1 0-1,0 0 1,0 1-1,0-1 1,-1 0-1,1 0 1,0 1-1,-2 0 1,2 0 0,0 5-1,-1 1-15,0-1 0,-1 2 0,0-2-1,-1 1 1,-1 11 0,-1 19-70,12-73-284,-2 4 356,-2 6-5,12-37 1,-14 54 31,-1 0 1,0 0-1,2 1 1,-1 0-1,0-1 1,1 1 0,-1 0-1,1 0 1,1 1-1,-1-1 1,7-4-1,-10 8 8,1 0 0,-1 0-1,0 0 1,1 0-1,-1 1 1,1-1 0,0 0-1,-1 0 1,1 1-1,-1-1 1,1 1 0,0 0-1,-1 0 1,1 0 0,-1 0-1,1 0 1,0 0-1,-1 0 1,1 0 0,0 0-1,0 0 1,-1 1 0,1-1-1,0 1 1,-1 0-1,1 0 1,-1-1 0,0 1-1,1 0 1,-1 0-1,0 0 1,1-1 0,-1 2-1,0-1 1,0 0 0,1 1-1,-2-1 1,1 1-1,2 1 1,3 6 71,0 2 0,-1-1 1,0 1-1,6 18 0,-5-11-139,19 58-660,1 4-1866,-24-75 2180,1 1 1,0-1 0,0 0-1,1 0 1,-1 0 0,7 8-1,11 4-365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7:18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 5841,'-3'-4'9386,"2"3"-8730,0 0-208,0 0-279,1 1-113,-1-1-361,0 0-343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7:19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4745,'1'6'2697,"-1"2"-113,2-1-895,-1 0-417,-3-1-120,1 0-360,-1-3-184,0 1-336,2-3-120,0-1-104,-1 0-56,0 0-664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7:4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4761,'2'0'2265,"3"14"-713,0 10-112,-2 21-248,1 7-143,-3 2-393,0-2-168,-1-12-256,0-6-80,3-4-176,1-4-184,0-10-600,1-5-257,-2-16 601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7:40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64 6465,'-4'-19'2321,"3"2"-1937,2 4-56,3 3-128,-1 6-96,2 7-296,-1 7-176,1 7-1008,0 4 904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7:41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6513,'6'18'787,"-1"0"0,0 0 0,-1 0 0,2 21 0,-1-1-354,4-2-75,-6-27-196,-1-1 0,0 1 0,-1-1 1,1 1-1,-1 16 0,-1-25-143,0 1 0,0-1 0,0 1 0,0-1 0,0 1-1,0 0 1,0-1 0,0 0 0,0 0 0,0 1 0,0-1 0,0 1 0,0 0 0,0-1 0,0 1 0,-1-1 0,1 0-1,0 0 1,-1 1 0,1-1 0,0 1 0,-1-1 0,1 0 0,0 1 0,-1-1 0,1 1 0,0-1 0,0 0 0,-1 1-1,1-1 1,-1 0 0,1 0 0,-1 0 0,1 0 0,-1 0 0,1 0 0,0 0 0,-1 0 0,1 0 0,-2 1 0,2-2-5,-1 1 1,1 0-1,-1 0 1,0-1-1,1 0 1,-1 1-1,0-1 1,0 0-1,1 1 1,0-1-1,0 1 1,-1-1-1,0 1 1,1-1 0,0 0-1,-1 0 1,1 1-1,0-1 1,-1 0-1,1 0 1,0 0-1,0 1 1,0-1-1,0-1 1,0-5 17,0 0-1,0 0 1,0-1 0,1 1 0,1 0 0,1-7 0,16-43 118,-16 50-126,0-2 13,1-1 0,1 1 0,0-1-1,-1 2 1,2 0 0,11-15 0,-13 19-26,0 0 0,0 1 1,0-1-1,0 1 0,1-1 1,0 1-1,-1 0 0,1 1 1,0-1-1,1 1 0,-2 0 1,2 1-1,9-3 0,-12 4-1,-1-1-1,0 1 1,1 0-1,-1 0 1,1 0-1,0 0 1,-1 0-1,1 1 1,-1-1-1,1 0 1,-1 1-1,0 0 1,1 0-1,-2 0 1,2 0-1,-1 1 1,3 1-1,-2-1 16,0 1 0,-1 0 0,0-1 0,1 2 1,-1-1-1,0 0 0,0 0 0,0 1 0,-1-1 0,3 6 0,0 6 52,0 1 1,-1-1 0,-1 1-1,1 21 1,-2-30-79,-1 21-41,0-19-203,0 1 0,0-1 0,1 0 1,1 0-1,-1 1 0,2-2 0,2 12 0,-1-14-301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7:42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3 241 2961,'-2'-70'1289,"2"67"-1020,0 0 0,0-1 0,0 1 0,1 0-1,0 0 1,0-4 0,-1 7-228,0 0-1,0-1 0,0 1 1,0 0-1,0 0 1,0 0-1,0 0 1,1-1-1,-1 1 1,0 0-1,0 0 1,0 0-1,0 0 1,0 0-1,1-1 0,-1 1 1,0 0-1,0 0 1,0 0-1,0 0 1,1 0-1,-1 0 1,0 0-1,0 0 1,0 0-1,0 0 1,0 0-1,0 0 0,0 0 1,0 0-1,0 0 1,1 0-1,-1 0 1,0 0-1,0 0 1,0 0-1,1 0 1,-1 0-1,0 0 1,0 0-1,0 0 0,0 0 1,1 0-1,-1 1 1,0-1-1,0 0 1,0 0-1,0 0 1,0 0-1,1 0 1,-1 0-1,0 1 1,0-1-1,0 0 0,0 0 1,0 1-1,2 2 318,0 1 0,1 0 0,-2 0 0,1 0 0,1 4 0,13 46 333,-3 1-1,-2 0 0,-3 1 0,2 74 1,-10-115-578,1-9-35,0 0 0,-1 0 1,0 0-1,0 0 0,-1 1 1,0-2-1,0 2 0,0-2 1,0 1-1,-4 8 1,5-14-73,0 0 0,-1 0 0,1 0 0,0 1 0,0-1 0,0 0 0,0 1 1,0-1-1,-1 0 0,1 0 0,0 1 0,0-1 0,0 0 0,0 0 0,0 1 0,0-1 1,-1 0-1,1 0 0,0 0 0,-1 0 0,1 0 0,0 0 0,-1 0 0,1 0 1,0 0-1,-1 0 0,1 0 0,0 0 0,0 0 0,0 0 0,0 0 0,-1 0 1,1 0-1,-1 0 0,1 0 0,0 0 0,-1 0 0,1 0 0,0 0 0,-1 0 1,1 0-1,0 0 0,0 0 0,0 0 0,0 0 0,0 0 0,-1-1 0,1 1 0,0 0 1,0 0-1,-1-1 0,1 1 0,0 0 0,0-1 0,0 1 0,-1 0 0,1-1 1,0 1-1,0 0 0,0 0 0,0 0 0,-9-23 53,8 19-36,-11-35 17,1-1 0,-9-73 0,18 88 28,0-2 0,1 2 0,2-2 0,1 1 0,8-41 0,-7 54-39,1 0 0,0 1 0,2-1 1,-1 1-1,1 0 0,1 0 0,0 0 0,1 1 0,0 0 0,13-13 1,-17 19-29,1 1 1,-1-1 0,1 1 0,0 0 0,1 1 0,-1 0 0,1 0 0,0-1-1,-1 2 1,1 0 0,0-1 0,1 2 0,-2-1 0,2 0 0,-1 2 0,1-1-1,-1 0 1,0 1 0,1 0 0,-1 0 0,1 1 0,-1 0 0,12 3 0,-12-2-7,0 1 1,1 0 0,-1 0-1,1 1 1,-2-1 0,1 1 0,0 1-1,-1-1 1,0 1 0,0 0-1,0 0 1,-1 0 0,0 1 0,0-1-1,0 2 1,0-2 0,-1 2-1,-1-1 1,5 9 0,-6-9-1,2 0 0,-2 1 0,1-2 0,-1 2 0,0-1-1,-1 1 1,0-1 0,0 0 0,0 1 0,0-1 0,-1 1 0,-1-1 0,1 1 0,-1-1 0,0 0 0,0 0 0,0 0 0,-1 0 0,0 0 0,-8 10-1,6-9 25,-2 0-1,0 0 0,0 0 0,0-2 0,0 2 0,-1-2 0,0 0 1,-1 0-1,1 0 0,-1-1 0,0 0 0,-15 3 0,18-5-54,0-1 1,0 1-1,-1-1 0,1-1 0,-1 0 0,1 0 1,-1 0-1,1 0 0,0-1 0,-1-1 0,1 1 1,-1 0-1,2-2 0,-2 1 0,2 0 1,-1-1-1,0 0 0,1 0 0,-9-6 0,12 7-118,0 1-1,1-1 1,-1 1-1,0-1 1,1 0-1,-1 1 1,1-1-1,0 1 1,0-2-1,-1 2 1,2-2-1,-3-2 1,6-8-474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26:12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37 2072,'-5'-7'845,"3"5"-354,0-1 0,0 0 0,0 0 0,0 0 0,0 0 0,1 0 0,0 0 0,-2-4 0,34 48 3730,13 74-2318,-30-76-1466,25 56 0,-33-84-387,0-1 1,0 1 0,1-1-1,1 0 1,0-1 0,0 0-1,1 0 1,0 0 0,13 9 0,-20-16-48,1-1 0,-1 1 1,1-1-1,0 1 1,-1-1-1,1 0 1,0 0-1,0 0 0,-1 0 1,1 0-1,0-1 1,0 0-1,0 1 1,0-1-1,0 0 0,0 0 1,0-1-1,0 1 1,0 0-1,0-1 1,0 0-1,0 0 0,-1 0 1,1 0-1,0 0 1,-1 0-1,1-1 1,0 0-1,-1 1 0,0-1 1,1 0-1,-1 0 1,0 0-1,0 0 1,0-1-1,0 1 0,-1 0 1,4-6-1,3-6 6,0 0 0,-1 0 0,0-1 0,-1 0-1,7-28 1,-3 1-72,-2-1 0,-2 0 0,0-84 0,-4 125-798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7:4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65 6465,'-5'-8'696,"0"2"-1,0-2 1,-1 2 0,0-1-1,-1 1 1,-8-7-1,13 12-607,0 0 0,0-1 0,0 1 0,0 0 0,-1 0 0,1 0 0,-1 0 0,1 1 0,0 0 0,-1-1 0,1 1 1,-1-1-1,1 1 0,0 0 0,-2 0 0,2 0 0,0 1 0,-1-1 0,1 1 0,-1-1 0,1 1 0,-1 0 0,1 0 0,0 0 0,0 0 0,-4 2 0,-1 2 47,1 1-1,-1-1 1,1 2 0,0-1 0,1 1-1,-1-1 1,1 1 0,1 1-1,0-1 1,0 0 0,-4 9 0,2-1 37,-1 1 0,3 0 0,0 0-1,-5 28 1,8-36-125,1 0 0,0-1 0,0 1-1,1 0 1,0 0 0,0 0 0,1 0 0,-1-1-1,2 1 1,-1 0 0,7 11 0,-7-14-36,1-1 0,-1-1 1,1 1-1,0 0 0,-1-1 1,2 0-1,-1 1 0,0-1 1,1 0-1,-1 0 0,1 0 1,0-1-1,0 0 0,0 1 1,0-2-1,0 2 1,0-2-1,1 0 0,-1 1 1,1-1-1,5 0 0,-5-1-14,0 0-1,0 0 0,0-1 0,-1 1 0,0-1 1,1-1-1,-1 1 0,1 0 0,0-1 0,-1 0 1,0-1-1,0 2 0,0-2 0,0 0 0,0 1 1,-1-1-1,1-1 0,4-5 0,-2 4-44,-1-2-1,0 1 1,0 0-1,-1-2 1,0 1-1,0 0 0,-1 0 1,0-1-1,5-15 1,-6 12 25,0 0 1,-1 0 0,0 0-1,-1 0 1,0 0 0,-1-1-1,0 1 1,0 0 0,-2 0-1,1 0 1,-1 0-1,-9-19 1,12 29 27,0 0-1,-1 0 0,1 0 1,-1 1-1,0-1 1,1 0-1,0 0 0,-1 0 1,0 1-1,0-1 1,0 0-1,1 1 0,0-1 1,-1 0-1,-2 1 1,3 0 1,0 0 0,-1 0 1,1 0-1,0 0 1,-1 0-1,1 0 0,0 0 1,-1 0-1,1 0 1,-1 0-1,1 0 0,0 0 1,0 0-1,0 0 1,0 0-1,0 1 0,-1-1 1,1 0-1,0 1 1,-1-1-1,1 0 1,0 0-1,0 1 0,0-1 1,-1 0-1,1 1 1,0-1-1,0 0 0,0 0 1,0 1-1,-1 2 24,0 0-1,0 0 1,1 0-1,-1 0 1,1 0-1,0 0 1,0 0-1,0 5 1,3 4-37,0-1 1,0 0-1,1 0 0,0 0 1,1 0-1,0-1 0,0 0 1,2 0-1,-1 0 0,1-1 1,0 0-1,2-1 0,-1 1 1,15 12-1,-22-21-31,-1 1 1,0-1-1,1 1 1,-1-1-1,1 1 1,0-1-1,0 0 1,-1 0-1,0 0 1,1 0-1,0 0 0,-1 1 1,1-1-1,0 0 1,-1 0-1,1 0 1,-1 0-1,1 0 1,0 0-1,0 0 1,-1 0-1,0 0 1,1 0-1,0-1 0,1 1 1,-1 0-21,0-2 0,1 1 0,-2 0 0,1 1 0,1-1 0,-1-1 0,-1 1 0,1 0 0,0 0 0,0-1 0,0 0 0,3-6-115,0-1-1,-1 1 1,2-10 0,-4 13 133,13-66-96,-10 47 388,-1 16 72,2 13 39,1 14 32,30 123 412,-36-139-806,2 0 18,0 1 0,-1-1 1,-1 1-1,1-1 0,-1 1 1,1 0-1,-1-1 0,0 1 1,0 0-1,-2 6 0,-1-16 333,1-12-246,-1 0 0,2 1-1,0-31 1,10-55 165,-8 89-213,-1 11-105,1-4 82,0 0-1,0 0 1,0 0 0,4-10 0,-4 16-73,-1 1 1,1-1-1,-1 0 1,1 0-1,-1 0 1,0 1-1,1-1 1,-1 0-1,1 0 1,0 1-1,0-1 1,-1 1-1,1-1 1,0 1-1,0-1 1,0 0-1,0 0 1,1 1-69,-1 0-1,-1 0 1,1 0-1,1 0 1,-1 0-1,-1 0 1,1 0 0,0 1-1,1-1 1,-2 0-1,1 1 1,0-1 0,0 1-1,0 0 1,-1-1-1,1 0 1,0 1-1,0-1 1,0 1 0,1 1-1,8 8-513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7:44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6001,'0'2'500,"0"0"-1,1 0 0,0-1 0,-1 1 1,1-1-1,0 1 0,0 0 0,1 2 1,5 9 63,-1 7 61,-1 0 0,-2 0-1,0 1 1,0 31 0,-7 84 886,3-100-1240,-5 39 226,9-105-429,0-1-36,11-47 0,-13 69-33,2 1 1,-1 0 0,1-1 0,1 1 0,-1 0 0,2 1 0,-1-1-1,1 1 1,0 0 0,8-8 0,-11 13 1,0-1 1,1 1 0,-1-1-1,1 2 1,0-2-1,-1 2 1,1-1-1,1 1 1,-2-1 0,1 1-1,1 0 1,-1 0-1,0 0 1,0 0-1,0 0 1,1 1 0,0 0-1,-1 0 1,0 0-1,0 0 1,1 0 0,-1 0-1,6 2 1,-5 0 7,0 0 0,1 0 0,-1 0 0,0 0 0,0 1 0,0-1 1,-1 1-1,1 0 0,0 0 0,-1 0 0,0 0 0,0 2 0,0-2 1,0 1-1,-1 0 0,4 6 0,2 8-72,-1 0 0,-1 1 0,-1-1 0,0 1 0,-2 1 0,1-1 0,-3 0 0,1 23 0,-2-41-36,1-1 0,-1 0 1,0 0-1,0 0 0,0 0 0,0 1 1,0-1-1,0 0 0,0 1 0,0-1 0,0 0 1,0 1-1,0-1 0,0 0 0,0 1 1,0-1-1,-1 0 0,1 0 0,0 0 1,0 0-1,0 0 0,0 1 0,-1-1 1,1 0-1,0 0 0,0 1 0,0-1 1,-1 0-1,1 0 0,0 1 0,-1-1 1,1 0-1,0 0 0,0 0 0,-3-2-1127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7:44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21 8498,'-4'-11'3192,"4"6"-2479,0 1-321,4 3-424,2 1-432,-1 4 256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7:44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238 108 4553,'-12'-13'1184,"5"6"-1944,2 0-424,1 3 792</inkml:trace>
  <inkml:trace contextRef="#ctx0" brushRef="#br0" timeOffset="1">188 67 4105,'20'-1'4483,"2"-6"-2877,-22 7-1560,1 0 1,-1-1-1,1 1 0,-1 0 0,1-1 0,-1 1 0,1-1 0,-1 1 1,0-1-1,0 1 0,0 0 0,0-1 0,1 1 0,-1-1 1,0 1-1,0-1 0,1 0 0,-1 1 0,0 0 0,0 0 1,0-1-1,0 0 0,0 1 0,0-1 0,0 0 0,0 1 1,0 0-1,-1-1 0,1 1 0,0-1 0,0 1 0,0-1 0,-1 0 1,1 1-1,0 0 0,0 0 0,0-1 0,0 1 0,-1-1 1,1 1-1,-1-1 0,0 0 0,-14-15 811,12 13-754,0 1 0,-1 0 0,1 0 0,0-1 0,0 2 0,0-1 0,-1 0 0,0 1 0,0 0 0,0 0 0,1 0 0,-1 1 0,0-1 0,0 0 0,0 1 0,1 0 0,-1 0 0,0 1 0,0-1 0,0 1 0,1-1 0,-1 1 0,0 1 0,0-1 0,0 0 0,1 1 0,-1-1 0,-2 3 0,-2 1 3,0 1 0,1-1-1,0 1 1,0 1-1,0-1 1,2 1 0,-2 0-1,2 1 1,0-1-1,-8 15 1,8-13-12,1 1 1,0-1-1,1 0 1,0 1-1,0 0 0,1 0 1,0-1-1,0 21 1,2-25-68,0 0 1,1 0 0,0-1 0,-1 0-1,1 1 1,1 0 0,-1-1 0,0 1-1,2-1 1,-2 0 0,2 0 0,-1 0-1,0 0 1,1 0 0,0 0 0,0-1 0,0 0-1,1 1 1,-1-1 0,1 0 0,6 4-1,-1-1-79,2-1 0,-2 0-1,2-1 1,-1 0 0,1 0-1,0-1 1,0 0 0,0-2-1,0 1 1,1 0 0,17-1-1,-21-2-408,1 0-1,-1 0 0,1-1 1,0 1-1,-1-1 0,1-1 0,-1 1 1,0-2-1,0 0 0,-1 0 1,1 0-1,-1 0 0,0-1 1,1 0-1,8-10 0,5-13-854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7:45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18 243 4209,'-3'-6'984,"-6"-14"1783,5 15-970,2 10 589,4 58-531,-2-39-1376,0 1 1,2-1-1,4 25 1,-3-41-424,-2-1 1,2 0 0,-1 1-1,1-1 1,1 0 0,0 0-1,-1 0 1,2-1 0,-1 0-1,1 1 1,-1-1 0,2 0-1,10 8 1,-10-9-37,0 0-1,0-1 1,1 0 0,-1-1 0,1 1-1,0-1 1,0 0 0,9 2 0,-13-5-21,0 1 1,-1 0 0,1-1 0,0 0 0,-1 0-1,1 0 1,0 0 0,-1 0 0,1 0-1,0-1 1,-1 0 0,1 1 0,0-1 0,-1 0-1,1 0 1,-1 0 0,1 0 0,-1-1 0,0 1-1,1-1 1,-2 0 0,2 1 0,-2-1 0,2 0-1,-2 0 1,3-3 0,0-2-26,0 0-1,0 0 1,0-1 0,0 0 0,-2 0-1,0 0 1,1 0 0,-2 0-1,3-10 1,0-78-146,-4 88 168,0 5 5,1-9 15,-1 1 0,-1-1 0,1 0 0,-2 0 0,-4-12 1,3 17 135,-1 8 48,0 11 93,3 0-180,-1 0-1,1 0 1,1 0-1,1 0 1,0 0 0,0 0-1,3 13 1,-1-15-86,-1-1 0,1 0 1,1 0-1,-1 1 0,1-1 0,1-1 1,-1 1-1,2-1 0,7 8 1,-9-11-31,0-1 0,0 0 1,1-1-1,0 1 0,-1-1 1,1 0-1,1 0 1,-1 0-1,0-1 0,1 0 1,-1 0-1,1 0 0,0-1 1,-1 0-1,1 0 0,9 1 1,-11-2-29,0 0 0,0-1 0,0 1 0,0-1-1,0 0 1,0 0 0,0 1 0,0-2 0,0 1 0,0-1 0,0 0 0,-1 0 0,1 1 0,-1-2 0,0 1 0,0 0 0,1-1 0,-1 0-1,-1 1 1,1-2 0,0 1 0,-1 0 0,1 0 0,1-6 0,2-4-85,-1 0 0,-1 0 0,0 1 0,-1-2 0,-1 0 0,2-14 0,0-86-237,-4 104 330,0-4 8,-3-87-94,2 84 191,-1-1 1,-1 1-1,-8-28 0,8 42 640,3 13-330,3 25-138,-1-14-97,0 37 15,11 111 493,-9-138-1330,2 1-1,1-1 1,14 38-1,-7-35-121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7:46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281 127 4009,'1'0'247,"0"-1"1,0 1 0,0-1-1,-1 1 1,1-1 0,0 1-1,-1 0 1,1-1-1,0 0 1,0 1 0,0-1-1,-1 0 1,0 1 0,1-1-1,-1 0 1,1 0-1,-1 0 1,1 1 0,-1-1-1,1 0 1,-1 0 0,0-1-1,0-1-10,1 1-1,-1-1 1,0 0-1,0 1 1,0-1 0,-1 1-1,1-6 1,-2 2-87,0 0 1,0 0 0,0 0 0,-1 0-1,0 0 1,-3-5 0,3 7-64,0 1 0,0 0 1,-1 0-1,1 0 0,-1 1 0,1 0 1,-1-1-1,1 1 0,-1-1 0,0 2 0,0-1 1,0 1-1,-1-1 0,1 1 0,0 0 1,-1 1-1,1-1 0,0 1 0,-1-1 0,1 1 1,0 1-1,-1-1 0,-6 1 0,2 1 16,1 0-1,-1 0 0,0 0 0,0 2 1,1-1-1,-1 1 0,1 0 0,0 1 1,0-1-1,-10 10 0,11-7-26,1-1 0,0 1 0,0 0 0,0 1-1,1 0 1,1 0 0,0 0 0,0 0 0,0 0 0,0 1 0,1-1 0,-2 14-1,3-12-5,0 0-1,1 1 0,0 0 0,1-1 0,0 1 0,0-1 0,2 0 1,-1 1-1,1-1 0,5 17 0,-5-22-46,1 1-1,0 0 1,-1-1-1,2 0 1,0 1-1,0-2 1,0 1-1,0 0 1,1-1-1,-1 0 1,0 0-1,1 0 1,1 0-1,-1-1 1,0 1-1,9 2 1,-3-1-10,1-1 1,-1 0-1,1-1 0,0-1 1,0 1-1,0-2 0,18 1 1,-25-2-12,1 0 0,-2 0 0,2-1 0,-1 0 0,0 1 0,0-2 0,1 1 0,-1-1 0,7-3 1,-9 3-15,0 0 1,0 0 0,0 1 0,-1-2-1,1 1 1,-1 0 0,0-1 0,1 1-1,-1-1 1,0 0 0,-1 0 0,2 1 0,-2-2-1,1 1 1,1-6 0,0-3-50,1-1 0,-3 1-1,2-1 1,-3 0 0,1 0 0,-2-20 0,0 13 26,-2 1 1,-1-1-1,-8-28 0,12 46 35,0 1 0,0 0-1,-1-1 1,1 1 0,-1 0 0,0-1 0,0 1-1,1 0 1,-1 0 0,-1-2 0,1 3 1,1 0 0,0 0 0,0 0 1,0 0-1,0 0 0,0 0 0,0 0 0,0 0 0,-1 0 1,1 0-1,0 0 0,0 0 0,-1 0 0,1 0 0,0 0 1,0 0-1,-1 0 0,1 0 0,0 0 0,0 0 0,-1 0 1,1 0-1,0 0 0,0 0 0,0 0 0,0 0 1,0 0-1,0 0 0,0 0 0,0 0 0,-1 0 0,1 0 1,0 0-1,0 1 0,0-1 0,0 0 0,0 0 0,-1 0 1,1 1-1,0-1 0,-2 3 16,1 1 1,0-1-1,0 0 0,0 0 0,0 0 1,1 1-1,-2 3 0,1 9 24,0 0 0,0 0 0,2 0 0,0 0 0,0-1 0,2 1 0,7 28 0,-8-38-39,0 0 0,1 1 0,0-1 1,0 0-1,1-1 0,-1 2 0,1-1 0,1-2 1,5 8-1,-7-9-11,1 0 0,0 0 1,0 0-1,0-1 1,0 0-1,1 1 0,-1-2 1,0 1-1,0 0 0,1-1 1,-1 0-1,1 1 0,0-2 1,8 1-1,-9-1-8,1 0 0,-1 0 0,1-1 0,0 1 0,0 0 0,0-2 0,-1 1 0,0 0-1,1-1 1,-1 0 0,0 0 0,1 0 0,-1 0 0,4-4 0,-2 2-34,-2 0 1,1-1-1,0 0 1,-1-1-1,0 2 0,0-2 1,0 0-1,-1 0 1,4-6-1,-2-2-29,0 1 0,-1 0 1,0-2-1,-1 2 0,0-2 0,-2 1 0,1-1 1,-1-20-1,-1 35 80,-3-26 31,3 25-27,0 0 0,0-1-1,-1 2 1,1-2 0,0 1-1,-1 0 1,0 0 0,1 0-1,-1 0 1,1 0 0,-1 1-1,1-2 1,-1 1 0,0 0-1,0 1 1,1-1 0,-4-1-1,4 1 1,0 1-1,0 0 0,0 0 1,0 0-1,0 0 1,-1 0-1,1 0 0,0 0 1,-1 0-1,1 0 1,0 0-1,-1 0 0,1 0 1,0 0-1,-1 0 1,1 0-1,0 0 0,0 0 1,0 0-1,0 0 1,-1 0-1,1 0 1,0 0-1,-1 0 0,1 0 1,0 0-1,0 0 1,-1 1-1,1-1 0,0 0 1,-1 0-1,1 0 1,0 1-1,0-1 0,0 1 1,-4 11 81,6 14 41,4 8 82,19 54 1,3 12-94,-26-88-91,-6-19 25,-5-20 22,-1-12 21,-1-3 81,2-1 0,-5-49 0,14 87-152,0-1 0,0 0 1,1 0-1,-1 0 0,1 0 1,0 0-1,1 1 1,-1-1-1,2 0 0,-2 1 1,2-1-1,0 1 1,3-6-1,-3 8-151,-1 0 0,1 0 1,-1-1-1,1 2 0,0 0 0,0-1 0,0 1 0,0-1 1,1 1-1,-1 0 0,1 1 0,-1-1 0,1 0 1,-1 1-1,1 0 0,-1 0 0,1 0 0,0 1 0,0-1 1,0 1-1,4 0 0,14 1-573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7:59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3457,'0'-13'2472,"1"7"-898,1 11 505,2 15-1267,-1 1-1,0 0 1,-2 26-1,2-5-292,14 149 630,6-65-3602,-23-126 2414,0 0 0,0 1 1,0-1-1,0 0 0,-1 0 1,1 0-1,0 0 0,0 0 1,0 0-1,0 0 0,0 0 0,0 0 1,0 0-1,0 1 0,0-1 1,0 0-1,0 0 0,0 0 1,0 0-1,0 0 0,0 0 1,0 0-1,0 0 0,0 0 1,0 1-1,0-1 0,0 0 1,0 0-1,0 0 0,0 0 1,0 0-1,1 0 0,-1 0 1,0 0-1,0 0 0,0 0 1,0 0-1,0 0 0,0 0 1,0 0-1,0 0 0,0 0 1,0 0-1,0 0 0,0 0 1,0 0-1,1 0 0,-1 0 1,0 0-1,0 0 0,0 0 0,0 0 1,0 0-1,0 0 0,0 0 1,0 0-1,0 0 0,1 0 1,-1 0-1,0 0 0,0 0 1,0 0-1,0 0 0,0 0 1,0 0-1,0 0 0,0 0 1,0 0-1,0 0 0,0-4-734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00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3553,'1'-1'385,"0"-1"1,-1 0 0,1 0-1,0 1 1,1-1-1,-2 0 1,2 1-1,0-1 1,-1 1 0,0 0-1,4-2 1,-5 2-319,1 1-1,-1 0 1,1-1 0,-1 1-1,1 0 1,0 0 0,0 0-1,-1 0 1,0 0 0,1 0-1,0 0 1,-1 0 0,1 0 0,0 0-1,-1 0 1,0 0 0,1 0-1,0 1 1,-1-1 0,1 0-1,0 0 1,-1 1 0,0-1 0,1 0-1,-1 0 1,1 1 0,0-1-1,-1 1 1,1-1 0,-1 1-1,0-1 1,0 1 0,1-1-1,-1 0 1,0 1 0,1-1 0,-1 1-1,0 0 1,1 0 0,-1-1-1,0 0 1,0 2 0,3 5 263,0 0-1,-2 1 1,1 1 0,-1-2 0,2 15 0,-3 44 570,0-36-577,-1 31 49,0 13-259,15 124 1,-5-158-1365,-9-38 802,0 0 0,2 0-1,-1 0 1,0 0 0,0 0-1,0 0 1,1 0-1,2 2 1,0-1-727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0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6201,'0'-1'143,"0"0"-1,0-1 0,0 1 0,0-1 0,0 1 0,0 0 1,0-1-1,1 1 0,-1 0 0,1-1 0,-1 1 1,0 0-1,1 0 0,0-1 0,-1 1 0,2-1 0,0 3 23,0 0-1,-1 0 0,1 1 1,-1-1-1,0 0 0,1 1 1,-1-1-1,1 1 0,-1 0 1,0 0-1,1 2 0,29 37 1674,-12-17-480,30 52 1,-44-63-1074,-2-8 192,3-19-153,17-61 329,-15 48-393,18-49 0,-23 71-553,0-1 1,0 1 0,0-1-1,8-6 1,-9 9-384,0 1 0,1-1 0,-1 1 0,1 0 0,5-3 1,-7 4-362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08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6225,'0'14'2761,"-1"6"-1529,3 10-56,0 6 9,1 4-305,0 2-216,1 3-320,-2 0-112,2 1-176,1-1-48,1-8-192,-1-3-88,0-10-224,-3-6-136,1-8-296,-2-1-73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26:12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7098,'-3'18'2992,"1"3"-1864,0 0-567,1 0-97,1-1-512,1 0-352,1-4-2449,2 2 1977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0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6849,'2'7'2817,"0"12"-1585,1 7-135,0 11-145,-1 4-160,0 5-320,-2 3-104,0 7-152,2-2-48,1-4-144,3-5-144,-2-11-432,1-5-272,1-8-576,-3-5-617,-1-8 1313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26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16 5753,'-5'0'491,"-3"1"1404,-1 1 0,0-1 0,0 1 0,-10 3 0,27-7-1219,1 0 0,-1 1 0,18-1 0,-3 0-596,156-13-1313,-62 13-4200,-84 2 3790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27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30 8578,'-2'0'3481,"7"4"-2025,4-1-304,13 0-232,4-3-176,12-2-375,5-4-161,4 1-504,0 0-345,-10-2-943,-3 2-1513,-6-5 2017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27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7314,'2'4'407,"1"-1"1,-1 0 0,1 0 0,0 0 0,0-1 0,0 1 0,0-1 0,1 1 0,-1-1-1,0 0 1,6 2 0,43 16 119,-31-14 36,-7-1-414,-1 1 1,1-1 0,-1 2-1,13 8 1,-23-13-142,1 0 0,-1 0 0,0 1 0,-1 0 0,2-1 0,-2 1 0,0 0 1,1 0-1,-2 0 0,2 1 0,-2-1 0,2 0 0,-2 0 0,0 1 0,1-1 0,-1 1 0,0 0 0,0 0 0,0-1 0,-1 1 0,1 5 0,-2-2 1,0 0 0,-1 0 0,1 1 0,-1-1 0,0-1 0,-1 1 0,0 0 0,0 0 0,0-1 0,0 1 0,-7 6 0,-1 3 11,-2-1 0,0-1 0,-15 14 0,-19 9-66,14-12-1147,28-18 332,8-3 345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28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7442,'83'111'8287,"38"46"-6278,-109-141-1848,-10-12-138,1 0 0,0 0 1,-1 0-1,1-1 0,1 0 1,0 1-1,-1 0 0,1-2 1,5 4-1,-9-6-21,0 0 0,1 0 0,0 0 0,0 0 0,-1-1 0,1 1 0,-1-1 0,0 1 0,1-1-1,-1 1 1,1-1 0,-1 1 0,1 0 0,-1 0 0,1-1 0,-1 0 0,0 1 0,0-1 0,0 0 0,1 1 0,-1 0 0,0-1 0,0 0 0,0 0 0,1 1 0,-1-1 0,6-21 72,-6 21-66,5-29 199,-1-2 0,-2 1 0,-2-35 1,1 25-139,-4 13-23,3-11-3134,0 39 2941,0 0-1,0 0 1,0 0-1,0-1 1,0 1-1,0 0 1,0 0-1,0 0 0,0-1 1,4 0-3690,-4 2 3690,7-1-1603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28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37 6601,'14'-22'2396,"-14"22"-2326,0 0 0,0-1 1,0 1-1,1-1 0,-1 1 1,0 0-1,0-1 0,0 1 0,0-1 1,0 1-1,0 0 0,0 0 1,-1 0-1,1-1 0,0 1 1,0-1-1,0 1 0,0 0 1,0-1-1,-1 1 0,1 0 1,0-1-1,0 1 0,0 0 1,0 0-1,0 0 0,-1 0 1,1-1-1,0 1 0,-1 0 1,1 0-1,0-1 0,-1 1 1,1 0-1,0 0 0,-1 0 0,1-1 1,-13-2 1167,12 3-1293,-5 0 173,0 0 0,0 0-1,1 0 1,-1 1 0,0 0 0,1 0-1,-1 1 1,1-1 0,-1 1 0,0 0-1,2 1 1,-2-1 0,1 1 0,0 1 0,1-1-1,-9 6 1,1 2 97,1-1 0,0 2 0,0 0 1,1 0-1,-8 13 0,12-17-80,1 0-1,1 0 1,-1 0 0,2 1 0,0 0-1,0 0 1,0 0 0,-1 15 0,3-20-104,1 0 0,-1 0 1,1 0-1,0-1 0,1 1 1,-1 0-1,1 0 1,-1 0-1,1 0 0,1-1 1,-1 1-1,0-1 0,1 1 1,0 0-1,0-1 1,0 1-1,0-1 0,0 0 1,1 0-1,0 0 0,-1-1 1,1 2-1,4 0 1,0 1-47,1 0 0,0 0 0,1-2 1,-1 1-1,1-1 0,0 0 1,-1-1-1,1 0 0,0 0 1,0 0-1,1-2 0,9 0 0,-5 0-619,1 0 0,-1-2-1,1 0 1,-1-1 0,0 0-1,27-10 1,-18 3-402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2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 6793,'-10'-2'5418,"16"0"-4114,15 2-352,7 1-80,12 2-152,1 0-71,-1 1-137,-1 1-128,-6-1-704,1 2-416,-5-2 47,-1-3 233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2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7738,'-2'2'3144,"2"5"-1847,-2 4-137,3 13-40,2 8-64,2 15-216,0 5-103,-2 6-241,0 3-152,2-2-160,0-4-72,3-12-264,0-7-144,-3-13-480,1-5-289,-4-9-519,-2-4-200,-4-6 1136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29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42 7026,'-7'-4'2928,"5"2"-1624,5 0-271,9-1-169,3 0-56,13 0-32,4-1 8,7 1-48,5-1-119,2 1-241,-3 3-248,-3-1-680,-9 1-329,-9 0-839,-2-3-496,-9-4 1423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30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5049,'-4'4'2985,"0"13"175,1 3-1415,4 14-417,1 3-104,2 3-319,0 5-185,2-5-288,0 3-144,1-5-200,2-1-144,-1-3-248,0-3-160,-1-4-305,-2-3-127,-1-5-384,0-2-200,-4-7 944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26:1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6193,'14'25'2037,"-2"1"-1,13 40 0,-15-39-1643,0 0 0,20 34-1,-21-46-201,1 0-1,22 24 0,-28-34-157,1 0-1,0-1 1,0 1-1,0-1 1,0 0-1,1-1 1,0 1-1,0-1 0,0 0 1,10 3-1,-15-6-29,0 0-1,-1 0 0,1 0 0,0 0 1,0 0-1,-1 0 0,1 0 1,0 0-1,0 0 0,-1-1 0,1 1 1,0 0-1,-1 0 0,1-1 0,0 1 1,-1-1-1,1 1 0,0 0 0,-1-1 1,1 1-1,-1-1 0,1 1 1,-1-1-1,1 0 0,-1 1 0,1-1 1,-1 1-1,1-1 0,-1 0 0,0 1 1,0-1-1,1 0 0,-1 0 0,0 1 1,0-1-1,0 0 0,0 0 1,0 1-1,1-1 0,-1 0 0,-1 0 1,1 1-1,0-2 0,-1-42 198,0 33-100,-3-45 102,3-1-1,3 0 0,9-62 0,-11 117-331,3-26-754,-7 14-3139,-2 14 2801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30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15 5945,'-13'0'2673,"4"0"-1073,12 0-256,-1 0-151,-1 0-105,-1 0-296,17-3-176,36-2-152,-24 0-32,12 4-55,6 2-73,6 3-304,-1 2-280,-7 5-921,-7 0 281,-12 1 424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31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8530,'0'-3'3441,"7"2"-1969,0 0-312,9 1-96,4 0-127,10-1-225,8 1-88,9-2-160,5 0-88,1-1-360,-3 2-304,-8-1-800,-9 2-449,-8-1-1183,-3-1 1624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31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5881,'-1'0'99,"1"0"1,0 0-1,0 0 0,0 0 0,0 0 0,-1 0 1,1 0-1,0 0 0,0 0 0,0 0 0,0 0 0,0 0 1,-1 0-1,1 0 0,0 0 0,0 0 0,0 0 0,0 0 1,0 0-1,0 0 0,0 0 0,0 0 0,0 0 1,0 0-1,0 1 0,-1-1 0,1 0 0,0 0 0,0 0 1,0 0-1,0 0 0,0 0 0,0 1 0,0-1 1,0 0-1,0 0 0,-1 0 0,1 0 0,0 0 0,0 0 1,0 0-1,0 0 0,0 0 0,0 0 0,0 0 1,0 1-1,6 4 1355,15 5-754,-21-10-668,101 49 2260,-91-44-2149,0 2 0,1 0 0,-1 1 0,-1 0 0,1 0 0,-1 1 0,7 9 0,-14-15-145,0 1 0,0-2 0,0 1 0,0 0 0,0 1 0,-1-1 0,0 1 0,1-1 0,-2 0 0,1 1 0,0-1 0,-1 1 0,1 0 0,-1 0 0,0-1 0,-1 5 0,0-3 4,0 0 0,0-1 0,-1 0 1,1 1-1,-1 0 0,0-1 0,0 1 0,-1-1 0,0 0 1,-5 7-1,1-3-63,-1 1 0,-1-1 0,0-1 0,1 0 0,-2 1 0,0-2 1,0 0-1,0-1 0,-15 6 0,4-3-1385,-26 4 1,47-12 1441,-22 5-652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33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 7058,'-1'-2'5792,"-3"6"-3522,-9 12-2510,6-6 897,0-1-573,-1 2 306,-2 0 0,2 1 0,0 1-1,-10 21 1,17-31-303,0 1-1,-1-1 0,1 0 1,1 1-1,-1 0 0,1-1 1,-1 1-1,1 0 0,0 0 1,1 5-1,0-6-76,-1 0 0,1-1 0,0 1 0,0-1 0,0 0 0,0 1-1,1-2 1,-1 2 0,0-1 0,1 0 0,0 0 0,0 0 0,-1 0 0,2 0 0,-2 0 0,2-1 0,1 2 0,17 9-79,36 15 1,8 4-1370,-51-22 721,-3-3-1063,-1-1 1,13 6 0,-13-8 328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3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159 170 4937,'42'-28'1979,"-41"27"-1891,-1 0 0,2-1 1,-1 1-1,0 0 0,-1-1 0,0 1 0,1 0 1,0-1-1,-1 1 0,1-1 0,-1 0 0,1 1 0,-1-1 1,0 1-1,0-1 0,0 0 0,0 1 0,0-1 0,0 0 1,-1 1-1,1-1 0,-1 1 0,1-1 0,-1 0 1,0 1-1,0-2 0,-1-2 198,0-2-62,-1 0 0,0 1 0,0 0 0,-1 0 0,1 0 0,-1 0 0,0 0 0,-1 1 0,-10-9 0,13 11-120,0 1 0,-1 0 0,0-1 0,1 2 0,-2-1 1,1 0-1,0 0 0,0 0 0,0 2 0,-1-2 0,1 1 0,0 0 1,0 1-1,-1-1 0,0 1 0,1-1 0,-1 1 0,1 0 0,0 0 0,-1 0 1,-5 2-1,6-1-42,0 1 0,0-1 1,0 1-1,1 0 1,-2-1-1,2 2 0,0-1 1,-1 0-1,1 0 0,-1 0 1,2 2-1,-2-2 1,2 0-1,-1 2 0,0-2 1,-1 6-1,-3 4 97,1 0-1,-5 24 1,3-7 32,2-1-1,2 1 1,1 1-1,1-1 1,1 0 0,7 49-1,0-30-33,4 0 0,0-2 0,24 61 0,-28-91-517,-1 0 1,1 0-1,1-1 1,1 0-1,1 1 1,16 18-1,-18-27 116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34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7258,'9'-10'2936,"4"2"-1928,9 1-111,7 1 31,7 4-240,2 1-200,-3 3-280,-4 4-80,-6 0-496,1 0-336,-2-2 424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34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7066,'-16'0'2920,"-2"8"-1616,0 6-151,-1 7-129,1 4-80,8 6-144,2-2-48,9 3-95,5-3-97,7-1-280,4 1-80,5-1-200,6-3-144,-1-6-384,-2-3-321,-4-11-679,-1-4-216,-3-12 1064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35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7 132 5561,'-1'-1'582,"-5"-19"6975,16 40-7117,1-1 0,0 0-1,1 0 1,2-2 0,-1 1 0,18 15-1,0 4 233,-20-24-525,1 0 0,0-1-1,25 21 1,-37-32-144,0-1 0,1 1 1,0-1-1,0 1 0,0-1 0,-1 0 0,1 0 0,0 1 0,0-1 1,0 0-1,-1 0 0,1 1 0,0-1 0,0 0 0,0 0 0,-1 0 0,1 0 1,0 0-1,0 0 0,0-1 0,0 1 0,0 0 0,0 0 0,0-1 1,-1 1-1,0 0 0,1 0 0,0-1 0,0 1 0,0-1 0,-1 0 0,1 1 1,0-1-1,-1 1 0,1-1 0,0 1 0,-1-1 0,0 0 0,1 0 1,-1 1-1,1-1 0,-1 0 0,0 0 0,1 0 0,-1 1 0,1-2 1,1-5 72,0 0 1,1-1 0,1-14 0,-3 19-42,0-9-117,3-9 746,2-35 0,-6 51-858,0-2 0,0 2 0,-1-1 0,0 1-1,0-1 1,0 0 0,-1 1 0,1-1 0,-1 0 0,0 2 0,-4-8 0</inkml:trace>
  <inkml:trace contextRef="#ctx0" brushRef="#br0" timeOffset="1">285 0 5081,'6'3'1726,"1"0"-1,-1 1 1,12 6 0,15 20 549,-23-20-1864,0 2 0,-1-1 0,14 23 0,-17-22-228,0 0-1,-1 1 0,0 0 0,-1 0 0,-1 0 1,1 0-1,-2 1 0,0-1 0,-1 1 0,0 0 1,-2 16-1,0-13-590,-1-1 0,0 0 0,-2-1 0,0 1 0,-1 0 0,0-1 1,-1 0-1,-1 0 0,-10 15 0,10-19-408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35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61 4161,'1'-1'204,"-1"1"0,1 0 0,0-1 0,0 0 0,0 1 0,-1-1 0,0 0 0,1 1 1,0-1-1,-1 0 0,1 0 0,-1 0 0,1 1 0,-1-1 0,0-1 0,0 1 0,0 1 0,1-1 0,-1 0 0,0 0 0,0 0 0,0 0 1,0 0-1,0 0 0,0 0 0,0 1 0,-1-1 0,1-1 0,0 1 0,0 0 0,0 1 0,0-1 0,-1 0 0,0-1 0,-1 0-93,2 0 0,-1 0 0,-1 0 0,1 0-1,0 0 1,-1 0 0,1 0 0,-1 1 0,0-1 0,0 1-1,0-1 1,1 1 0,-4-2 0,3 2-36,-1 0 1,1 1-1,-1-1 1,1 1-1,-1-1 1,0 1-1,1 0 1,-1 0-1,1 0 1,-1 0-1,0 0 1,1 1-1,0-1 1,-1 1-1,1-1 1,-1 1-1,0 0 1,1 1-1,0-2 1,0 2-1,-1-1 1,1 0-1,-4 4 1,-1 2 41,0 0 1,0 0 0,0 0 0,-10 17-1,5-8 68,0 2 0,1 1 0,1-1 0,0 0 0,2 2-1,0 0 1,-5 21 0,12-36-132,1-1 0,-1 1 0,1 0 0,-1 0 0,2 0 0,-1-1 0,0 0 0,1 1 0,-1 0 0,2 0 0,-1-1 0,0 1-1,1-1 1,0 0 0,0 0 0,4 8 0,-2-8-24,0 0 0,-1 1 0,1-1 0,1 0 1,-1 0-1,1 0 0,-1-1 0,0 0 0,2 0 0,-1 0 0,0-1 0,0 0 0,9 3 0,-3-2-72,1 0 0,-1-2-1,1 1 1,0-1 0,0 0-1,21-3 1,-13 0-597,0-2 0,0 0 0,22-7 0,-11-1-919,-13-1 655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36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 8098,'-8'-2'3312,"15"2"-1911,6 1-233,13 0-240,1 1-104,6-1-328,-1 0-135,2 1-337,0 0-297,4-2-711,2 0-432,2-3 824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26:1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11 2545,'-20'-11'8875,"35"12"-7691,4 2-945,-1 1 0,1 0 0,32 14 0,-45-16-231,0 0 0,0 1 0,0 0 0,-1 0 0,1 1 0,-1 0 0,1 0-1,-1 0 1,0 0 0,-1 1 0,1 0 0,-1 0 0,0 0 0,0 1 0,5 9 0,-8-12-23,-1 0 1,0 0-1,1 0 1,-1-1-1,0 1 0,0 0 1,-1 0-1,1 0 1,-1 0-1,1 0 0,-1 0 1,0 0-1,0-1 1,0 1-1,0 0 0,-1-1 1,1 1-1,-1-1 1,0 1-1,1-1 0,-3 3 1,-8 8-31,0 0 0,-17 15 1,16-16 45,-66 50 60,59-48-285,1 1 0,0 1-1,-18 20 1,27-23-819,8-1 403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36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9074,'2'2'3665,"3"9"-2249,0 6-104,3 15-239,-1 9-137,5 12-288,-2 0-96,1-3-224,1-5-128,-3-7-304,1-2-192,-2-4-544,-1-1-368,0-1-713,0-6-15,0-6 1192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3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1 311 7634,'-1'-11'3416,"4"1"-1647,10 6-713,6 1 48,9 2-240,8 2-151,9 3-209,2 1-160,-2 1-232,-8 0-224,-11-4-712,-3 2-417,-6-2-215,0-3-2369,-5-3 2761</inkml:trace>
  <inkml:trace contextRef="#ctx0" brushRef="#br0" timeOffset="1">357 0 8170,'4'18'6389,"3"29"-5362,-5-37-288,11 71 435,-3-20-1006,4 118-1,-14-155-218,1 0-1,7 41 1,-4-49-1139,0-1 0,10 25 0,-10-30 451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1:27:01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308 103 5033,'26'-1'2039,"-25"1"-1944,-1 0 1,1 0-1,-1 0 0,1-1 0,-1 1 1,1 0-1,-1 0 0,1-1 0,-1 1 0,0 0 1,0 0-1,1 0 0,-1-1 0,0 1 1,1 0-1,-1-1 0,0 1 0,1-1 0,-1 1 1,0-1-1,1 1 0,-1 0 0,0-1 1,0 1-1,0-1 0,0 1 0,0-1 0,0 1 1,0-1-1,0 1 0,0 0 0,0-2 1,-1-12 674,1 13-659,-1-2-13,-1-1 0,2 2 1,-2-1-1,0 0 0,1 0 0,-1 1 1,0-1-1,0 1 0,0 0 1,0-1-1,0 1 0,-1-1 0,1 2 1,-1-2-1,1 2 0,-7-4 1,0 0 25,0 0 1,-2 0 0,-16-4 0,21 7-85,1 1 1,-1 1-1,1-1 1,-1 0 0,0 1-1,1 0 1,-2 0 0,2 1-1,-1 0 1,0-1-1,1 2 1,0 0 0,-1-1-1,1 1 1,0 0 0,-1 1-1,2-1 1,-1 1 0,0 0-1,0 1 1,1-1-1,-1 1 1,-3 4 0,-7 8 217,1 1 0,1 0 0,0 0 0,-17 34 0,25-43-196,1 0-1,0 0 1,0 0-1,1 1 1,1 0 0,-1-1-1,1 1 1,0 0-1,0 10 1,2-13-51,0 0 1,1-2-1,0 2 1,-1 0-1,1-1 1,1 0-1,-1 1 1,1-2-1,0 2 1,1-1-1,-1 0 1,1-1-1,0 1 1,0 0-1,0-1 1,5 6-1,-4-6-17,0 0-1,0 0 1,0 0-1,1-1 1,-1 0-1,1 0 1,0 1-1,0-2 1,-1 0-1,1 1 1,1-2-1,-1 1 1,0 0-1,1-1 1,-1 0 0,0 0-1,1 0 1,0-1-1,-1 0 1,1 0-1,-1 0 1,1-1-1,0 0 1,-1-1-1,0 2 1,1-2-1,-2 0 1,2 0-1,-1 0 1,0-1-1,0 1 1,-1-1-1,1-1 1,6-4-1,1-2-57,0 0 0,-1-2-1,-1 1 1,1-1-1,-2-1 1,0 0-1,0 1 1,7-17-1,-12 21 81,-1-1-1,0 1 1,1-1-1,-2 1 0,0-1 1,0 0-1,0 0 1,-1 1-1,-1-2 1,0 1-1,0 0 0,0 1 1,-1-1-1,-1-1 1,-3-12-1,5 22-1,0-1 0,0 0 0,0 1 0,0-1 1,0 1-1,-1-1 0,1 1 0,0 0 0,0 0 0,0-1 0,0 1 0,0-1 0,0 1 1,0 0-1,0-1 0,-1 1 0,1-1 0,0 1 0,-1 0 0,1 0 0,0 0 0,-1-1 1,1 1-1,-1 0 0,1 0 0,0-1 0,0 1 0,-1 0 0,1 0 0,0-1 0,-2 1 1,-3 12 187,0 24-109,5-22-112,0-1 1,1 0-1,0 0 1,1 1-1,1-1 0,0 0 1,0-1-1,1 0 1,1 1-1,1-1 1,0 0-1,0 0 0,10 12 1,-14-21 13,-1-1 1,2 1-1,-1-2 1,0 2-1,0-2 1,0 2-1,1-2 1,0 1-1,5 3 1,-7-5 3,0 0 1,-1 0-1,0 0 0,1 0 1,0 1-1,0-1 0,0 0 0,0 0 1,0 0-1,0 0 0,0 0 1,-1 0-1,1 0 0,0 0 1,0 0-1,0-1 0,-1 1 1,1 0-1,0 0 0,0 0 1,-1-1-1,1 1 0,0-1 1,-1 1-1,1-1 0,0 0 1,-1 1-1,1 0 0,0-1 1,-1 1-1,0-1 0,1 0 1,-1 0-1,1 1 0,-1-1 1,1 0-1,-1 0 0,1 0 0,-1 1 1,0-1-1,0-1 0,4-12 7,-1 0 0,0 0 0,0-20 0,4-21 122,-4 42-103,1 1-1,0 0 0,0 0 0,1 1 0,0-1 1,1 0-1,0 2 0,10-13 0,-12 17-22,1 0 0,1 1 0,-1-1 0,0 1 0,1 1 1,-1-1-1,2 1 0,-2 0 0,2 0 0,0 0 0,0 2 0,-1-1 0,1 0 0,0 1 0,9-2 0,-13 4-1,-1-1 0,1 1-1,-1-1 1,0 1-1,1 0 1,-1 0 0,1 1-1,0-1 1,-1 1 0,1-1-1,-1 1 1,0 0 0,1-1-1,-1 1 1,0 1 0,0-1-1,1 0 1,-1 1-1,0-1 1,0 0 0,0 1-1,-1-1 1,2 2 0,-2-2-1,1 1 1,0 0 0,-2 0-1,2 0 1,0 1 0,-2-1-1,1 0 1,2 4 0,1 6-51,-1 0 0,-1 0 0,1 0 0,-2 0 1,0 1-1,0 12 0,-1-14-38,0-1-1,1 0 0,-1 1 1,2-1-1,0 0 1,1 0-1,0 0 1,0 0-1,7 14 1,-1-13-1303,-6-9 1055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1:27:01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328 321 4257,'1'0'105,"-1"0"0,0 0 0,0 0-1,1 0 1,-1 0 0,0 0 0,0 0 0,0 0 0,0 0 0,0 0 0,1 0-1,-1 0 1,0-1 0,0 1 0,1 0 0,-1 0 0,0 0 0,0 0 0,0-1-1,1 1 1,-1 0 0,0 0 0,0 0 0,0-1 0,0 1 0,1 0 0,-1 0 0,0 0-1,0 0 1,0 0 0,0 0 0,0-1 0,0 1 0,0 0 0,0-1 0,0 1-1,0 0 1,0 0 0,0-1 0,0 1 0,0 0 0,0 0 0,0-1 0,0 1-1,0 0 1,0 0 0,-6-16 260,4 12-33,-2-4-60,0 0-1,0 1 0,0 0 0,-1 0 0,0-1 0,-7-5 0,9 9-126,-1 0-1,0 1 1,0-1-1,0 1 1,-1 1-1,1-1 1,-1 0 0,0 1-1,0 0 1,1 0-1,-1 0 1,-9-1-1,6 1-40,-1 2-1,1 0 1,-1 0-1,0 0 1,0 0-1,0 1 1,0 1-1,1-1 1,-1 2-1,1-1 1,0 1-1,-1 1 1,1-1-1,1 1 1,-1 0-1,-11 9 1,14-9-34,-1 0 0,0 1 0,2 0 0,-1 0 0,0 1 0,1-1 0,-1 1 1,2 0-1,-1 1 0,1-2 0,-1 2 0,1 0 0,1-1 0,0 1 0,0 0 0,0 0 0,1 0 0,0 1 0,0-2 1,1 14-1,0-16-47,1 1 0,0 0 0,-1-1 0,2 1 1,-1 0-1,0-1 0,1 1 0,0-1 0,0 1 1,0-1-1,1 0 0,0 0 0,5 6 0,-3-5-10,0 1-1,0-2 0,1 0 0,0 1 1,0-1-1,0 0 0,1-1 0,10 5 1,-9-4-17,2-1 1,0 0-1,0 0 1,0-2-1,-1 1 1,2-1-1,-1 0 1,0-1 0,0 0-1,0-1 1,0 1-1,1-2 1,10-3-1,-17 4-17,2-2 0,0 1 0,-2-1 0,1 0 0,0 0 0,0 0-1,0-1 1,-1 0 0,1 0 0,-1 0 0,0 0 0,-1 0 0,1 0 0,-1-1-1,0 0 1,0 0 0,0 0 0,-1 0 0,0 0 0,0-1 0,0 1 0,1-7-1,1-10-25,0-1-1,-1 0 1,-2 0-1,-1-24 1,0 34 56,0-35-26,2 15 8,-2 1-1,-2-1 0,-10-56 1,12 88 16,0 0 0,0 1 0,0-1 0,-1 1 0,1-1 0,0 0 0,-1 0 0,1 0 0,0 1 0,0-1 0,0 1 0,-1-1 0,0 0 0,1 0 0,-1 1 0,1 0 0,-1-1 0,1 1 0,-1-1 0,1 1 0,-1 0-1,1 0 1,0 1 0,-1-1 0,1 0 0,-1 0-1,1 0 1,0 0 0,0 0 0,0 0 0,0 0-1,-1 1 1,1-1 0,0 0 0,-1 0 0,1 0-1,0 0 1,-1 0 0,1 0 0,0 0 0,0 1-1,-1-1 1,1 0 0,0 1 0,0 0 0,-2 2 57,0 0 0,0 1 1,0 0-1,-2 7 1,-2 12 83,1 0 0,1 0 1,1 1-1,1-1 1,2 0-1,1 35 0,4-15-119,1-1 0,20 70 0,-16-80-324,-6-20-330,0 1 0,0-1 0,-2 1 0,1 0 0,-2 1 0,1 11 0,-4-9-423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1:27:02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180 187 5873,'26'-42'2106,"-25"39"-1994,0 1 0,-1-1-1,1 1 1,-1 0 0,0-1 0,0 1 0,0-1-1,0 1 1,0 0 0,-1-1 0,0 1 0,1-1-1,-1 1 1,0-1 0,1 1 0,-2 0 0,1 0-1,0 0 1,0-1 0,-3-2 0,0-2 210,-1-1 40,0 1 1,-1-1 0,1 1-1,-2 0 1,-11-12-1,15 16-262,0 0 1,-1 0-1,1 1 0,0-1 0,-1 2 0,0-2 0,1 2 1,-1-1-1,0 1 0,0-1 0,0 1 0,0 0 1,-1 0-1,1 1 0,-5-1 0,7 1-79,0 0 0,0 1 0,1 0 0,-1-1 0,0 0 0,0 1 0,1 0 0,-1 0 0,0 0 0,1 0 0,-1 0 0,1 0 0,0 0 0,-1 1 0,1-1 0,0 0 0,-1 1 0,1 0-1,-2 2 1,0 1 28,0 2 0,0-2 0,0 2-1,-2 8 1,-4 19 91,1-1 0,3 1 0,0 0 0,3 0 0,0 41 0,6 4-86,16 88-1,-9-101-52,10 83-789,-20-144 655,-1-2-134,1 1 1,-1-1-1,0 1 1,0-1-1,-2 8 1,0-9-507,-1-8 327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1:27:03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 6401,'-5'-3'5089,"12"3"-3664,9 2-265,4-2-104,12 1-280,5 0-239,3 1-297,-2 0-104,-5 3-456,-6-1-337,-3-2-991,-3-1-1993,-4-3 2425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1:27:0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5697,'4'-6'2593,"1"2"-953,0 5-192,2 12 25,-2 5-73,-1 17-352,0 4-224,-4 7-455,0-1-145,3-6-352,-1-5-185,-2-10-655,2-4-488,2-8 912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1:27:04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1544,'2'-20'5202,"5"-2"-3041,-7 22-2146,3-4 2280,-1 10-1318,1 10-119,-3 55 855,-1-43-1164,4 50 0,-1-69-625,-1 0 1,2 1-1,-1-1 0,1 0 0,1-1 0,-1 1 0,1 0 0,1-1 0,6 11 1,-5-11-2357,-6-10 1666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1:27:0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 6921,'-2'-2'2945,"2"0"-1673,9 2-247,2 0-49,11 0-280,0 0-168,5-2-280,-2 1-88,-6 0-184,1 1-128,-7 1-296,-1 2-184,-1-1-520,-4-1-265,-2-2-1615,-2-3 1895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1:27:05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21 5769,'-1'-2'559,"0"0"-1,0-1 0,0 1 1,1 0-1,-2 0 1,1 0-1,-2-2 0,3 4-501,0 0-1,-1 0 0,1-1 0,0 1 0,0 0 1,0 0-1,0 0 0,0 0 0,-1 0 0,1 0 1,0 0-1,0 0 0,0-1 0,0 1 0,0 0 0,0 0 1,0 0-1,0 0 0,0 0 0,0 0 0,-1 0 1,1 0-1,0 0 0,0 0 0,0 0 0,0 0 1,-1 0-1,1 0 0,0 0 0,0 0 0,0 1 1,0-1-1,-1 0 0,1 0 0,0 0 0,0 0 1,0 0-1,0 0 0,0 0 0,-1 1 0,-3 11 904,3 4-745,0 1-1,1 0 1,1 0-1,0 0 1,1 0 0,1 0-1,0-1 1,12 30-1,-4-23-1251,0-10-2659,-7-11 2416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26:14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4425,'-4'2'7626,"10"-1"-7042,15 1-256,25 3-72,-20-3-176,3 1-88,-3-1-344,2-1-288,1 0-1553,-5-2 1433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1:27:05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7978,'2'-4'3104,"-1"1"-2279,-1 2-457,2 3-96,-3 2-1489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1:27:06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6465,'-4'4'3577,"0"2"160,2-3-3073,2 2-72,2-3-584,1-2-496,2 2-128,-2-2 248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1:27:06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 6825,'-3'-2'2905,"4"7"-1473,1 9-15,2 17-73,1 8-184,-1 12-464,2 1-240,3 1-320,0-3-63,3-2-97,0-4-57,-1-8-255,-1-6-184,-1-6-424,-4-4-264,-2-8-1201,0-4 1513</inkml:trace>
  <inkml:trace contextRef="#ctx0" brushRef="#br0" timeOffset="1">1 279 6433,'0'-2'3273,"7"2"-928,10-1-793,7 2-88,16-2-464,4 0-279,-2-3-449,-1 1-144,-9 2-352,-1-2-168,1 1-537,-3-2-263,-5-1-512,-6 0-1761,-10-1 2425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1:27:06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6529,'-5'8'2897,"0"4"-1521,2 18-127,2 5 23,3 10-224,2 1-192,7-5-328,-1-2-160,4-1-264,1 0-64,2-1-200,-2-2-88,-2-3-328,1-4-240,-8-8-520,1 0 256,-3-8 623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1:27:0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40 5665,'-3'0'811,"-12"1"2309,12 0-1238,8 0 178,136-5 1666,-45-1-2958,147 11-503,0-1-1394,-229-5 821,-10 1 133,0-1 0,0 0-1,0 0 1,0 0 0,0-1 0,0 0-1,-1 1 1,1-1 0,0 0 0,0-1-1,-1 1 1,6-3 0,-9 4 119,0 0 0,1 0 0,-1-1 0,1 1 1,-1 0-1,1 0 0,-1-1 0,0 1 0,1-1 0,-1 1 1,0 0-1,0-1 0,0 1 0,0 0 0,1 0 0,-1-1 1,0 1-1,0-1 0,0 1 0,0-1 0,1 1 0,-1-1 1,0 1-1,0 0 0,0 0 0,0-1 0,0 1 0,0-1 1,0 1-1,0-1 0,0 1 0,-1-1 0,1 1 0,0 0 1,0 0-1,0-1 0,-1 1 0,1-1 0,0 1 0,0-1 1,0 1-1,0 0 0,0-1 0,-1 1 0,1 0 0,-1 0 1,1 0-1,-1-1 0,-21-10-2972,6 5 1836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1:27:0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32 6785,'-38'-26'2628,"38"26"-2589,0 0 0,0-1 0,0 1 0,0 0 0,0 0 0,0 0 1,0 0-1,0 0 0,0 0 0,-1 0 0,1 0 0,0 0 0,0 0 1,0 0-1,0 0 0,0 0 0,0 0 0,0 0 0,0-1 0,0 1 0,-1 0 1,1 0-1,0 0 0,0 0 0,0 0 0,0 0 0,0-1 0,0 1 1,0 0-1,0 0 0,0 0 0,0 0 0,0 0 0,0 0 0,0 0 0,0 0 1,0 0-1,0 0 0,0 0 0,0 0 0,0 0 0,0 0 0,0-1 1,0 1-1,0 0 0,0 0 0,0 0 0,0 0 0,1 0 0,-1 0 0,7-1 838,9 3-103,4 2-222,-1 2 0,1 1 0,25 13 0,-33-15-483,-2 1-1,0 0 0,0 1 1,0 0-1,-1 0 0,0 1 1,10 10-1,-17-14-82,0-1 0,1 0 0,-1 0 0,0 0-1,-1 1 1,1-1 0,0 0 0,-1 1 0,1-1 0,-1 1 0,-1 0-1,2 6 1,-2-8 5,0 1 0,0-1-1,-1 1 1,1-1 0,-1 0-1,1 1 1,-1-1 0,0 1-1,0-1 1,0 0-1,0 1 1,0-1 0,-1 0-1,1 0 1,0 1 0,-1-2-1,0 1 1,0 0 0,1 0-1,-3 1 1,-6 4 26,1-1 1,-2-1-1,1 0 1,0 0-1,-1-1 0,0-1 1,-19 5-1,16-4-545,1 0 0,0 0 0,0 1-1,-22 11 1,30-11-1440,1-2 822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1:27:08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 5065,'-5'-2'2633,"1"8"-473,2 6-552,2 11-255,3 7-89,4 11-312,4 4-176,0 2-360,0-4-159,-1-6-185,-1-7-64,-4-5-168,1-4-145,-3-5-591,-2-1-360,-1-8-928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1:27:08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 7090,'-1'-7'3064,"11"3"-1664,5 0-119,13 2-233,6 1-128,6-2-232,1 1-136,0 0-376,0 2-264,2 2-520,0 0-280,-5-2-520,-5 0-185,-12-4 1025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1:27:0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7658,'0'13'3392,"0"3"-1847,3 5-537,1 1-88,0 8-416,1-1-168,2 10-176,0 2-40,0 3-112,-1 0 16,-1-8 8,-1-3-16,-1-10 8,3-3-120,0-7-424,-2-3-280,1-7-776,-1-2 912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7:0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183-1 7890,'-4'0'288,"0"0"0,0 1 0,0 0 0,0-1 0,0 1 1,0 1-1,0-1 0,0 0 0,1 1 0,-1 0 0,1 0 0,-1 0 1,0 1-1,1-1 0,0 0 0,0 2 0,0-2 0,0 1 0,1 0 1,-6 7-1,-1 4 129,1 0 0,0 1 1,-11 29-1,5-9 194,1 1 1,-9 50-1,18-66-453,1 2 0,2-1 0,-1-1 0,2 2 0,4 37 0,-2-51-190,-1 2 1,2-1-1,0 0 0,0 0 1,1-1-1,0 0 1,0 1-1,1-1 0,0 0 1,0-1-1,1 1 0,0 0 1,14 11-1,-15-14-189,1-1-1,-1 1 1,2-1 0,-2-1-1,2 1 1,-1-1 0,2-1-1,-2 1 1,1-1-1,0 1 1,0-2 0,0 1-1,0-1 1,0-1-1,1 1 1,-1-1 0,0 0-1,10-1 1,18-10-639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26:15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4409,'-4'2'7674,"9"-1"-6682,14 6-104,31 6-264,-25-11-120,6-2-264,2-1-104,5-2-248,3 1-224,-1-3-688,3 4-328,-3-3 792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7:0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3241,'0'-16'4557,"3"29"-359,1 3-3985,7 40 1631,7 108-1,-15-111-2014,3 0 0,20 81 0,-26-132-23,4 12-647,-3-14 750,-1 0 0,0 0 0,0 0 0,0 1 0,0-1 0,0 0 0,0 0 0,0 1 0,0-1-1,1 0 1,-1 1 0,0-1 0,0 0 0,0 0 0,1 1 0,-1-1 0,0 0 0,0 0 0,1 0 0,-1 0 0,0 0 0,0 0 0,0 0 0,0 0 0,0 0 0,1 0 0,-1 0 0,0 0 0,1 0 0,-1 0 0,0 1-1,0-1 1,1 0 0,-1 0 0,0-1 0,1 1 0,-1 0 0,0 0 0,0 0 0,0 0 0,0 0 0,1 0 0,-1 0 0,0 0 0,0 0 0,1 0 0,5-8-1176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7:0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2-2 7626,'-1'3'3176,"1"15"-1775,0 8-337,2 18-312,2 9-232,-1 7-360,0-3-72,0-8-120,0-9-120,-1-10-256,2-4-192,-2-10-448,-1-4 31,0-11 617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7:02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6649,'7'-6'506,"0"1"0,1-1 0,0 1-1,0 0 1,0 1 0,0 0-1,1 0 1,-1 1 0,0 1 0,1-1-1,0 1 1,1 0 0,-1 1 0,-1 0-1,2 1 1,12 0 0,-14 2-366,1-2 0,0 2 0,0 0 0,0 1 0,-1 0 0,1 0 0,-1 0 0,0 1 0,0 0 0,0 1 0,-1 0-1,0 1 1,0-1 0,0 1 0,-1 0 0,11 13 0,-14-15-182,0-1 0,0 1 0,-1 0 0,1 0-1,-1 1 1,0-1 0,0 0 0,0 1 0,-1 0-1,0-1 1,1 0 0,-2 1 0,0 0-1,1 0 1,-1 0 0,0-1 0,0 1 0,0 0-1,-1 0 1,1 0 0,-1-1 0,-1 0 0,1 1-1,0-1 1,-2 1 0,2-1 0,-2 1 0,1-1-1,0 0 1,-1 0 0,0 0 0,0-1 0,0 1-1,-1-1 1,1 1 0,-1-1 0,1-1-1,-1 1 1,-6 3 0,1-1 100,-2 0-1,-18 6 1,17-7 179,0 1 0,1 0 1,-15 8-1,24-11-177,0-1 0,-1 1-1,2 0 1,-2-1 0,1 2-1,0-2 1,1 2 0,-2-2 0,2 2-1,-1-1 1,0 0 0,2 1 0,-2-1-1,1 1 1,0 0 0,0-1-1,0 1 1,0 0 0,0 4 0,1-4-50,0 0 0,0-1 0,1 1 1,-1 0-1,1 0 0,0-1 0,0 2 1,-1-2-1,1 0 0,1 2 1,-1-2-1,0 0 0,1 1 0,-1-1 1,1 1-1,0-1 0,0 0 0,0 0 1,0 0-1,0 0 0,0 0 1,0-1-1,4 2 0,7 5-36,0 0 0,0-2-1,20 7 1,-10-3-66,44 22-886,31 12-4229,-76-37 4002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7:0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5073,'12'8'1318,"-1"-1"-1,0 2 1,1 0-1,-3 1 1,2-1-1,10 16 1,-13-15-952,-1-1 1,0 2 0,-1-1-1,0 1 1,-1 1 0,0-1 0,-1 0-1,0 1 1,-1 0 0,-1 0-1,1 0 1,0 15 0,-3-3-66,-1 0-1,0 1 1,-6 23 0,-19 72-542,9-48-368,12-48 189,-17 64-518,19-80 450,1 0 0,-2 0 0,1-1 0,-1 1 1,-1-1-1,0 1 0,0-1 0,-6 6 0,-2-1-2751,-3-4 1485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1:27:40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4801,'2'-3'3022,"15"-5"-2242,-16 8-668,5-2 140,-1 0 0,1 0-1,0 1 1,0-1 0,0 2-1,9-1 1,-14 0-221,0 1 0,1 1 0,-1-1-1,0 0 1,1 0 0,-1 1 0,0-1 0,0 0 0,1 0 0,-1 1 0,0-1 0,1 1 0,-2 0 0,1 0-1,2 0 1,-3 0-30,1 0-1,0 0 1,-1-1-1,1 1 0,-1 0 1,1 1-1,-1-2 1,0 1-1,0 0 0,0 0 1,0 0-1,0 0 1,1 0-1,-1 0 0,0 0 1,0 0-1,-1 0 1,1 0-1,0 0 0,0 0 1,0 0-1,0 0 1,-1 1-1,-2 3 46,2-1 0,-2 0 1,1 0-1,-1-1 0,0 1 0,0 0 1,0 0-1,-7 4 0,-14 19 1008,23-26-949,-1 1 0,1 0 0,0 0-1,1 0 1,-1-1 0,0 2 0,0-2-1,0 1 1,1 0 0,0 0 0,0 0 0,-1 0-1,1 0 1,0 3 0,1-4-86,-1 0 1,0 0-1,0-1 1,0 1-1,1 0 1,-1-1-1,1 1 1,-1 0-1,1-1 0,0 1 1,-1 0-1,0-1 1,1 1-1,0 0 1,0-1-1,-1 0 1,1 1-1,0-1 0,-1 1 1,1-1-1,0 0 1,0 1-1,0-1 1,-1 0-1,1 1 1,0-1-1,0 0 0,0 0 1,1 0-1,30 0-353,-26-1 48,24 2-4547,-23-1 3378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1:27:40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3833,'0'7'2040,"-2"2"-463,0 2-201,-1 2-576,-2-2-208,4 2-392,1-2-136,3-3-216,2 0-248,-2-4 264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7:36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5129,'2'-22'3852,"2"13"-1892,-4 10-1899,0-1 1,0 0-1,1 0 0,-1 0 0,0 0 0,1 0 0,-1 0 1,0 1-1,1-1 0,-1 0 0,0 0 0,1 0 0,-1 0 1,0 0-1,0 0 0,0 1 0,0-1 0,0 0 1,0 0-1,1 1 0,-1-1 0,0 0 0,0 1 0,0-1 1,0 1-1,0-1 0,1 0 0,-1 0 0,0 0 0,0 0 1,0 1-1,5 16 484,0 0 1,-2 1-1,0-1 1,-1 0-1,0 29 0,0-12-47,5 120 710,5 51-698,-11-190-612,0 0-447,1 1-1,0 0 1,6 19-1,-8-35 518,0 1-1,0-1 1,0 0 0,0 0-1,0 0 1,0 0-1,0 0 1,0 0-1,0 0 1,0 0-1,0 0 1,0 0-1,0 0 1,0 0-1,1 0 1,-1 0-1,0 0 1,0 0-1,0 0 1,0 0-1,0 0 1,0 0 0,0 0-1,0 1 1,0-1-1,0 0 1,0 0-1,0 0 1,1 0-1,-1 0 1,0 0-1,0 0 1,0 0-1,0 0 1,0 0-1,0 0 1,0 0-1,0 0 1,1 0-1,-1 0 1,0 0 0,0 0-1,0 0 1,0 0-1,0 0 1,0 0-1,0 0 1,0 0-1,1 0 1,-1 0-1,0 0 1,0 0-1,0-1 1,0 1-1,0 0 1,0 0-1,0 0 1,0 0-1,0 0 1,0 0 0,0 0-1,0 0 1,3-6-1030,2-13 229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7:36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6785,'5'0'3081,"3"7"-1585,1 21-231,3 13-81,-1 22-272,2 6-168,-1 4-128,-4-4-31,0-3-161,-3-6-56,-3-7-216,2-8-72,1-10-240,-1-6-168,2-9-881,1-4-327,-2-8 896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7:3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154 163 4401,'52'-20'1766,"-52"19"-1664,1 0 1,1 1 0,-1-1 0,-1 0 0,1 1-1,0-1 1,1 0 0,-2-1 0,1 2 0,0-1-1,-1 0 1,1-1 0,0 2 0,-1-1-1,0-1 1,1 1 0,0 0 0,-1 0 0,0-1-1,1 2 1,-1-2 0,0 1 0,0 0 0,0 0-1,0-1 1,0 1 0,0 0 0,0 0 0,0-1-1,-1 1 1,1 0 0,-1-2 0,0-1 271,1-1-192,-2 0 0,0 0 0,1 0 0,-1 0 0,0 0 0,-1 0 0,1 0 0,0 1 0,-2 0 0,1-1 0,0 1 0,0 0-1,-1 0 1,0 0 0,0 0 0,0 1 0,0 0 0,0 0 0,-1 0 0,-6-2 0,8 3-128,-1 0 0,0 0 0,0 1 0,0-1 0,-1 1 0,1 0 0,0 0 0,0 1-1,-1-1 1,1 1 0,0 0 0,0 0 0,0 0 0,-1 1 0,1-1 0,0 1 0,-1 0 0,1 0-1,0 1 1,0-1 0,0 1 0,0 0 0,0 0 0,-6 5 0,7-4-25,0 0 0,0 1 0,-1 0 0,2-1 0,0 1 0,-1 0 0,1 0 0,0 0 0,1 0 0,-2 1 0,2-1 0,0 1 0,-2 6 0,1 7 169,-2 38-1,4-49-143,0 60 431,3 1 1,3-1 0,3 0-1,2-1 1,39 119 0,8-27-1028,-47-135-929,-3-11-2370,-7-10 2354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7:37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6353,'2'-5'3185,"3"-1"-608,10 1-1345,2 1-88,7 0-224,4 2-272,7 3-416,0 3-127,-3-1-434,-2 0-255,-6-2-632,-2-3-352,-3-3 968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26:15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6969,'3'0'3017,"5"0"-1865,13 0-111,3-2-17,11-3-440,1 3-184,-3 0-312,0 3-192,-4 1-560,0 0-360,0 2-1985,-3-1 1969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7:38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5 6321,'-3'-2'372,"1"1"-1,-2 1 1,2 0-1,-1-1 1,0 1-1,0-1 1,0 1-1,1 0 1,-2 1-1,2-1 1,-1 1-1,0-1 0,0 0 1,1 1-1,-1 0 1,-5 2-1,5-1-162,1 0 0,-1 1-1,-1-1 1,1 0-1,1 1 1,-1-1 0,1 1-1,-1 1 1,1-2 0,0 1-1,-2 5 1,-1 1 12,1 1 0,1 0-1,-1 0 1,1 0 0,1 0 0,0 0 0,1 1 0,-1 12 0,2-9-109,1-2 1,0 2 0,0-1 0,2 0-1,-1 0 1,1 0 0,1 0 0,1-1-1,9 22 1,-9-26-170,0 0-1,0-1 1,1 0 0,-1 0 0,1 1-1,0-2 1,1 1 0,-1-2-1,1 1 1,0-1 0,1 1 0,0-2-1,0 1 1,0-1 0,11 4-1,-17-7-104,0-1 0,0 0 0,0 1 0,0-1 0,0 1 0,0-1 0,0 0 0,0 0 0,1 0 0,-2 0 0,2-1 0,-1 1 0,0 0 1,3-2-1,10-7-592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7:38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5993,'6'4'869,"-2"1"0,2 0 0,-1 0 0,0 1 0,-1-1-1,0 1 1,0 1 0,4 6 0,21 55 658,-21-50-832,2 8-203,1 4 32,17 31 1,-24-53-488,1-1 0,0 1-1,0-1 1,0 0 0,0-1 0,2 1 0,-1-2 0,0 2 0,8 4 0,-12-10-32,-1 0 0,1 0-1,0 0 1,0 0 0,0 0-1,-1 0 1,2-1 0,-2 1-1,2-1 1,-2 1 0,2-1-1,-2 1 1,2-1 0,-2 0 0,4 0-1,-3-1-2,-2 1 1,2-1-1,-1 0 0,0 1 0,0 0 1,0-1-1,0 0 0,0 0 0,-1 0 0,2 0 1,-1 1-1,0-1 0,-1 0 0,1 0 0,-1 0 1,1 0-1,0 0 0,0 0 0,-1 0 0,0 0 1,1-1-1,-1 1 0,0 1 0,1-2 0,-1 1 1,0-2-1,5-27-5,1-47 1,3-17 24,-3 66-43,-4 19-80,0-1-1,-1 1 0,1-2 1,-1 2-1,0-2 1,-3-14-1,2 25 55,0 0 1,0 0-1,0 1 0,0-1 1,-1 0-1,1 0 0,0 1 0,0-1 1,0 0-1,0 0 0,-1 0 1,1 1-1,0-1 0,0 0 1,0 0-1,0 0 0,0 0 1,0 0-1,-1 0 0,1 0 0,0 0 1,0 0-1,-1 0 0,1 0 1,0 0-1,-1 0 0,1 0 1,0 0-1,0 0 0,-1 0 1,1 0-1,0 0 0,0 0 0,0 0 1,0 0-1,0 0 0,-1 0 1,1 0-1,0 0 0,0 0 1,-1-1-1,1 1 0,0 0 1,0 0-1,0 0 0,-1-1 0,1 1 1,0 0-1,0 0 0,0 0 1,0-1-1,0 1 0,-1 0 1,1-1-1,0 1 0,0 0 0,0 0 1,0 0-1,0 0 0,0 0 1,0 0-1,0-1 0,0 1 1,-8 16-3906,7-7 2545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7:3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8834,'0'0'3673,"7"19"-2129,19 35-248,-11-19-272,-1 3-231,-7 2-273,-1 3-120,-8-2-136,-3-3-64,-5-4-96,-1-4-16,0-6-208,0-2-184,2-4-448,-1-2-344,4-4-569,0 0-335,6-7 1256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7:3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7338,'0'0'111,"0"0"0,1 0 1,-1 0-1,0 0 1,1 0-1,-1 1 0,0-1 1,0 0-1,0 0 1,0 0-1,1 0 1,-1 0-1,0 1 0,1-1 1,-1 0-1,0 0 1,0 0-1,1 0 0,-1 0 1,0 0-1,0 1 1,1-1-1,-1 0 1,0 1-1,0-1 0,0 0 1,0 1-1,0-1 1,0 0-1,0 1 0,0-1 1,0 0-1,0 0 1,0 0-1,0 0 0,0 1 1,0 0-1,5 16 495,18 217 2272,-18-171-2447,1 75 276,4 45-206,-9-175-612,6 36-318,-7-41 126,0 0 0,2 0 0,-1 0 0,0 1 0,0-2 0,0 1 0,1 0 0,-1 0 0,1-1 0,3 5 0,-5-7 226,0 0 0,0 0-1,0 0 1,0 0 0,0 1-1,0-1 1,0 0 0,0 0-1,0 0 1,0 0 0,0 0-1,1 0 1,-1 0 0,0 0-1,0 0 1,0 0-1,0 0 1,1 0 0,-1 0-1,0 0 1,0 0 0,0 0-1,0 0 1,1 0 0,-1 0-1,0 0 1,0 0 0,0 0-1,0 0 1,1 0 0,-1 0-1,0 0 1,0 0 0,0 0-1,0 0 1,0-1-1,4-4-1543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7:40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6617,'6'13'1335,"-2"0"0,1 0 0,-1 0 0,3 19-1,5 57-3,-7-45-480,6 74 317,-6-60-944,1-1-1,18 71 1,-18-108-875,19 35 0,-7-13-2127,-12-29 2037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7:54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5993,'1'0'260,"0"0"0,-1 0 0,1 0-1,0 0 1,0 1 0,0-1 0,-1 0 0,1 0-1,0 1 1,0-1 0,0 0 0,-1 1 0,1-1-1,0 1 1,0-1 0,0 0 0,-1 1 0,0 0-1,2 1 1,12 14 734,-14-14-672,29 40 1338,33 75 0,-23-44-1155,-8-10-246,48 134 0,-76-188-253,-1 1-2,1 0-1,1-1 0,0 0 1,0 1-1,10 12 0,-14-22-2,0 1 0,1-1 0,-1 1 0,0-1 0,1 1 0,-1-1 0,0 0 0,0 0 0,0 1 0,1-1 0,-1 1 0,1-1 0,-1 0 0,1 1 0,-1-1 0,1 0 0,-1 0 0,0 1 0,0-1 0,1 0 0,0 0 0,-1 0 0,1 0 0,-1 0 0,1 0 0,-1 0 0,0 0 0,1 0 0,0 0 0,-1 0 0,1 0 0,-1 0 0,1 0 0,-1 0 0,0 0 0,1-1 0,-1 1 0,1 0 0,-1 0 0,1-1 0,-1 1 0,1 0 0,-1-1 0,0 1 0,0-1 0,1 1 0,-1 0 0,1-1 0,1-2 12,0 0 0,0 0-1,-1 0 1,0 0 0,1-1 0,-1-3 0,14-48 79,6-69 1,-2 11-75,28-103-390,-46 208 291,1 0 1,-2 0-1,0-12 1,0 13-321,0-1 0,0 0 1,3-9-1,-2 14-1225,0 8-698,-1 2 1333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7:55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8666,'1'0'3537,"5"0"-2137,5 0-160,7 1-208,2 0-207,5 0-329,0 2-112,-1-1-192,-2 0-88,-1-2-208,1-3-192,-2-3-512,-1-1-433,-2-2-1839,-2 2 1983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7:56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52 5705,'-20'-39'2487,"18"35"-82,6 6-1419,3 8-169,5 13 294,-1 1-1,9 32 1,-3-10-390,-13-35-594,2 8 28,1-2-1,1 1 1,0 0 0,2-1-1,20 28 1,-29-45-149,-1 1 1,0-1 0,1 1-1,-1-1 1,0 0 0,1 1-1,-1-1 1,1 0 0,-1 0-1,0 0 1,0 0 0,1 1-1,-1-1 1,1 0 0,-1 0-1,1 0 1,0 0 0,-1 0-1,0 1 1,0-1 0,1 0-1,-1 0 1,1 0 0,0 0-1,-1 0 1,1-1 0,-1 1-1,0 0 1,0 0 0,1 0-1,0-1 1,0 1 17,0-1 1,0 0-1,1 0 0,-1 0 0,-1 0 1,2 0-1,-1-1 0,0 2 1,-1-2-1,2 0 0,12-33 510,-13 34-524,8-32 340,-1-2-1,6-47 1,-1 1-950,-6 56-2218,-6 23 2439,-1 1 0,0 0 1,1 1-1,0-1 0,0 0 0,0 0 0,-1 0 1,1 1-1,0-1 0,0 0 0,0 1 0,-1-1 0,3 0 1,2-1-1080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7:56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46 7306,'-2'-3'198,"2"-1"0,-2 2 0,0-1 0,1 0 1,-2 1-1,2-1 0,-2 1 0,2 0 0,-2-1 1,1 2-1,0-2 0,-1 2 0,0-1 0,1 0 1,-2 1-1,2-1 0,-1 1 0,0 0 0,0 0 0,0 0 1,0 0-1,0 1 0,0-1 0,0 1 0,0-1 1,0 1-1,-1 0 0,1 1 0,0-1 0,0 1 1,-1-1-1,-2 2 0,-3 0 2,0 1 0,1 0-1,-1 0 1,1 1 0,0 0-1,0 1 1,0 0 0,0 1 0,-13 11-1,14-10-98,-1 2 0,0-1 0,2 1-1,0 1 1,0-1 0,0 1 0,1 0 0,1 0-1,-1 0 1,2 1 0,-1-1 0,1 1-1,1 0 1,0 0 0,0 13 0,1-16-82,1-1 0,1 1 1,0 0-1,-1 0 0,2-1 1,0 1-1,-1-1 0,2 0 0,-1 1 1,1-1-1,0-1 0,1 1 1,0 0-1,0-1 0,0 1 1,1-1-1,0 0 0,0-1 1,1 1-1,-1-1 0,1 0 1,12 8-1,-9-8-20,0-1 0,0 0 0,0 0 0,1-1 0,0 0 0,-1 0 1,1-1-1,-1-1 0,2 1 0,-1-1 0,10-1 0,-12-1-265,1 1 1,-1-1-1,1-1 0,0 1 1,-1-2-1,1 1 0,-1-1 1,0 0-1,0-1 0,0 0 0,-1 0 1,15-9-1,-5-5-526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7:5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 7778,'-8'-3'3472,"4"1"-1839,6 1-521,2 2 16,3 1-256,5 1-151,3 1-185,2 0-152,12 3-288,1-1-88,6-3-320,6 1-296,3-7-641,-4-2-391,-8-1 1000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26:16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1 476 5369,'46'-95'4949,"-33"73"-4657,-1-1-1,-2 0 1,0 0-1,11-44 1,-8-16-55,-8 51 20,0 0 1,14-42-1,-19 74-238,0 0 0,0 0 0,0 0 0,0 1 0,0-1-1,0 0 1,0 0 0,0 0 0,0 0 0,0 0 0,0 0-1,0 0 1,0 0 0,1 0 0,-1 0 0,0 0 0,0 0-1,0 0 1,0 0 0,0 0 0,0 0 0,0 0 0,0 0-1,0 0 1,0 0 0,0 0 0,0 0 0,1 0-1,-1 0 1,0 0 0,0 0 0,0 0 0,0 0 0,0 0-1,0 0 1,0 0 0,0 0 0,0 0 0,0 0 0,0 0-1,0-1 1,2 19 374,-3 37-130,1-36-92,1 25-39,2 0 0,1-1 0,3 1 0,19 67 0,11 44-536,-23-52-3383,-13-83 2749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8:0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 5097,'-3'-6'4313,"4"12"-1118,6 16-1926,-4 5-613,0 1 0,-2 48 0,-11 60 282,4-86-1520,2 0 0,6 99 0,0-140-28,0 0 0,-1 1 0,5 8 1,-1-6-71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8:01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6433,'5'-8'2601,"2"6"-1769,3 10 80,-3 9 41,-5 19-225,0 11-104,-5 13-208,1 2-96,-1-4-40,-1-3-32,2-8-72,2 0-16,3-6-160,-2-3-240,2-6-504,0-5-352,-2-9 640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8:02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91 6145,'-1'-1'176,"1"0"-1,-1-1 0,0 2 1,0-2-1,1 1 1,-1 0-1,1-1 0,0 1 1,-1 0-1,1-1 1,0 1-1,0 0 0,-1-1 1,1 0-1,0 2 0,1-2 1,-1 0-1,0 2 1,0-2-1,1 0 0,-1 2 1,0-2-1,0 0 1,1 2-1,0-2 0,0 1 1,-1 0-1,1 0 0,-1-1 1,1 1-1,1 1 1,-1-2-1,-1 1 0,4-1 1,0-1 92,0-1 0,1 1 0,0 1 0,1-2 0,-1 2 0,0 0 0,7-2 0,14-2 210,-1 0 0,1 2 0,0 1 0,0 1 0,0 1 0,0 1 0,0 2-1,41 6 1,-58-6-567,-1 0 0,1 1 0,0 0 0,-1 0 0,1 1 0,-1 0 0,0 0 0,-1 1 0,15 11 0,-20-13 19,1-1 0,-1 0 0,0 1-1,1-1 1,-2 1 0,2 0 0,-2 0 0,1 0 0,0 0 0,-1 1-1,0-1 1,1 0 0,-2 0 0,1 0 0,0 1 0,0-1-1,-1 1 1,1-1 0,-1 0 0,0 1 0,-1 0 0,1-1 0,-1 0-1,0 1 1,1-1 0,-1 0 0,0 1 0,-2 3 0,-3 5 110,0-2 0,-1 1-1,0 0 1,0-1 0,-1 0 0,0 0 0,-1-1 0,-14 11 0,-9 6 1245,-44 26 1,74-50-1227,0-2 1,0 2 0,0 0-1,0-1 1,1 0 0,-1 1-1,1-1 1,-1 1 0,1 0-1,0 0 1,-1 0-1,1 0 1,-1 2 0,2-2-44,0-2-1,0 1 1,0 0 0,0 1 0,0-2-1,0 1 1,0 0 0,0 1 0,0-2 0,1 1-1,-1 0 1,0 1 0,0-2 0,1 1-1,-1 0 1,1 0 0,-1 0 0,1-1 0,0 1-1,-1 0 1,1 0 0,-1 0 0,1-1-1,0 1 1,0-1 0,-1 1 0,1 0 0,0-1-1,1 1 1,-1-1 0,17 10 49,0-2 0,0-1-1,37 11 1,19 7-128,50 37-1412,-44-14-2432,-62-39 3005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7:29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7 100 5281,'-6'-40'2186,"6"33"-325,2 10-857,3 5-73,-5-8-842,32 75 3632,13 29-2062,-38-91-1540,1-1 0,-1 0 0,1-1 0,1 1 0,20 18 0,-29-29-107,1 0 0,0 0 0,0 0 0,0 0 0,-1 0 0,1-1 0,1 1 0,-1-1 0,0 1-1,0 0 1,0 0 0,0-1 0,0 1 0,1-1 0,-1 0 0,0 0 0,0 0 0,1 0 0,-1 0-1,0 0 1,1 0 0,-2 0 0,2 0 0,0 0 0,-2 0 0,2 0 0,-1 0 0,0-1 0,0 1 0,1-1-1,-1 0 1,0 1 0,0-1 0,0 0 0,0 1 0,0-1 0,0 0 0,0 0 0,1-1 0,3-5 21,-1 2 1,0-2-1,0 1 1,-1-1-1,5-10 1,-7 12-30,47-115 56,-41 97-158,-1 0 0,0-1 0,2-31 0,-7 52-4,-1-16-769,0 18 770,0 1-1,0-1 0,0 1 1,0 0-1,0-1 1,0 1-1,0-1 0,-1 0 1,1 1-1,0-1 1,0 1-1,-1 0 0,1-1 1,0 1-1,-1-1 1,1 1-1,0-1 0,-1 1 1,1-1-1,0 1 0,0 0 1,-1 0-1,1 0 1,-1-1-1,1 1 0,-1 0 1,1-1-1,-1 1 1,0 0-1,-8 0-614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7:30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6097,'4'-3'2745,"-1"17"-1209,0 10-216,0 21-375,1 12-153,1 5-280,0 9-152,0 1-168,1-3-96,-3-3-80,0-13-32,-1-11-184,-1-5-96,0-6-288,0-7-168,1-7-417,-1-5-879,1-9 1368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7:3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4969,'9'28'3640,"-4"18"-2427,-5-26-682,10 103 982,9 100 760,20-1-2493,-35-207-245,9 45-4175,-12-53 3340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7:31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4945,'23'229'8198,"-7"-48"-7628,-10-139-565,2 0 0,17 51 0,-21-78-372,2 4-3704,-7-25 3071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7:32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4993,'3'13'2577,"0"10"-713,1 16-776,0 6 0,4 8-255,0 1-89,1 4-104,-2 1-48,-2 0-136,-1-2-112,0-12-200,2-5-72,0-8-152,-2-1-176,1-5-464,-2-1-312,-1-8-2185,2-2 2161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7:33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 5793,'-4'-2'5569,"4"1"-4824,0 1-89,6-1 32,9 0-64,23 2-96,-9 3-232,4-1-104,2 3-384,-2-1-304,-2-3-712,-6-1-1057,-3-1 1449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7:33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6897,'0'2'2841,"7"-2"-1505,5 2-263,8 0-137,3-2 8,2 4-176,2-4-136,-1 1-240,0-1-216,-1 0-608,-1-1-328,-2 0-704,-6 0-2113,-7 0 2449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25:46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3273,'0'-41'5480,"3"37"-2999,2 29-1700,6 120 219,-8 196 1,-3-29-1009,1-296-16,1 48-410,3 0 0,16 82 1,-18-137-541,-1-10 142,2-18-520,0-30-933,-1-15-750,-2 41 2639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26:1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10 177 2569,'-1'-4'243,"-1"1"0,1-1 0,0 0 0,0 0 0,0 1 0,0-1 0,1 0 0,-1 0 0,1 0 0,0 0 0,0 0 0,1 0 0,-1 1 0,1-1 0,-1 0 0,1 0 0,2-4 0,0 4-75,0 0-1,0-1 0,0 1 0,0 0 1,1 1-1,0-1 0,-1 1 1,2-1-1,-1 1 0,0 0 0,0 1 1,8-4-1,3-3 22,0 1 0,1 1-1,0 1 1,0 0 0,1 1 0,0 0 0,0 2-1,21-3 1,-30 6-167,1 0-1,-1 1 1,1-1 0,-1 2-1,0-1 1,1 1-1,-1 0 1,0 1 0,0 0-1,-1 0 1,1 1-1,0 0 1,-1 0 0,0 1-1,0 0 1,-1 0 0,1 0-1,9 12 1,-9-10-20,0 1 1,-1 0 0,0 0-1,0 0 1,-1 1 0,0 0-1,-1 0 1,0 0 0,0 0-1,-1 1 1,-1-1 0,1 1-1,-1 0 1,-1 0 0,1 13-1,-3-9 10,0 1 0,-1-1-1,0 0 1,-1 0 0,-1 0-1,0 0 1,-1-1 0,0 0-1,-1 0 1,-9 15-1,-36 53 64,37-61-47,0 1-1,1 1 1,1 0 0,1 1-1,1 0 1,1 1 0,-8 36-1,13-44-15,2 0 0,0 0-1,1 0 1,1 0-1,1 0 1,0 0-1,1 0 1,0 0-1,6 17 1,-6-26-15,0 0 0,1-1 0,1 1 0,-1 0 0,1-1 0,0 0 0,0 0 0,1 0 0,0 0 0,0-1 0,0 0 1,1 0-1,-1 0 0,1-1 0,1 0 0,-1 0 0,0 0 0,1-1 0,0 0 0,0 0 0,12 3 0,45 5-214,-99 15 78,24-18 169,1 1-1,0 0 1,1 0-1,0 1 1,0 0-1,1 1 1,0-1-1,1 2 1,0-1-1,-5 14 1,5-7 65,1 0 1,0 1-1,1 0 0,1 0 1,1 0-1,-1 23 1,4 19 145,3 0 1,3 0-1,17 81 0,-19-121-246,23 118 115,-7-43-51,14 176 0,-34-235 46,-1 1 0,-2-1 1,-1 0-1,-12 46 1,10-59-10,-1-1 1,-1 1-1,-1-1 1,-1-1-1,-1 0 1,-1 0-1,-21 28 1,31-47-81,0 0 1,0 0 0,-1 0 0,1-1 0,-1 1-1,0-1 1,0 1 0,0-1 0,0 0 0,0 0-1,0 0 1,0-1 0,-1 1 0,1-1 0,0 1-1,-1-1 1,0 0 0,1-1 0,-1 1 0,1-1-1,-1 1 1,0-1 0,-4-1 0,2 0-39,0-1 0,0 0 0,0 0 0,0-1 0,0 1 0,0-1 0,1-1 0,-1 1 0,1-1 0,0 0 0,0 0 0,-6-8 0,-49-54-1804,37 31 1197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0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 4921,'-13'-6'3635,"-2"-4"-2302,10 6-844,-2 0 4084,10 4-4450,49-6 59,56 2 0,-81 5-1716,0 1 1,26 6-1,-35-4 299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0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6521,'0'4'2697,"2"-2"-1385,4 1-200,4 0-111,4-2-81,5-1-328,1-3-160,6 1-200,-1 0-96,0 1-136,-1 2-176,-2 0-640,-2 1-376,-1-1-2305,-3-1 2257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1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27 484 6641,'3'25'1644,"1"-1"-1,2 0 1,10 30-1,7 30-630,-21-63-767,-4-10-73,2-11-165,0 0 0,0 0-1,-1 0 1,1 0 0,0 1 0,0-1-1,0 0 1,-1 0 0,1 0 0,0 0 0,0 0-1,-1 0 1,1 0 0,0 0 0,0 0-1,-1 0 1,1 0 0,0 0 0,0 0-1,0 0 1,0 0 0,0 0 0,-1 0 0,1 0-1,0 0 1,0 0 0,0 0 0,-1 0-1,1 0 1,0-1 0,0 1 0,-1 0-1,1 0 1,0 0 0,0 0 0,0-1 0,-1 1-1,1 0 1,0 0 0,-1-2 36,0 0 1,0 0-1,0 0 1,0 0-1,0 0 0,0-1 1,0 1-1,1 0 1,0 0-1,0 0 1,0-1-1,-1 1 1,1-1-1,1-2 0,-2-2 18,-31-255 172,9 102-111,16-20 282,7 156-232,0 19-98,0 0 0,0 1-1,1 0 1,0-1 0,-1 0 0,3-5 0,-2 9-58,-1 0 0,0 0 1,1-1-1,0 2 0,-1-1 0,1-1 1,0 1-1,0 1 0,0-1 1,0 0-1,0 0 0,-1 0 1,2 1-1,-1-1 0,0 0 0,0 0 1,0 1-1,1-1 0,-2 1 1,2 0-1,-1-1 0,0 1 1,0 0-1,1 0 0,-1-1 0,3 1 1,15 0 43,31 4-1,-6 0 19,107 5 67,222 4-800,-345-14 372,1-2 1,29-6 0,31-4 98,-89 13 183,8-1-2,-1 1 0,1 0 0,0 0 0,7 3 0,-14-3 2,1 0 0,0 0-1,-2 0 1,2 0 0,0 1 0,-1 0-1,0-1 1,1 1 0,-1 0-1,0-1 1,1 1 0,-2 0 0,2 0-1,-1 0 1,0 0 0,0 0 0,0 0-1,0 0 1,0 0 0,0 1 0,-1-1-1,1 0 1,0 0 0,0 1 0,-1-1-1,1 1 1,-1-1 0,0 3-1,6 33-131,4 40-422,-10-57-21,-4 27 1,3-27-1560,-1 27 1,2-35 1154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1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5481,'-2'1'9498,"3"-1"-9042,13 1-280,21 2-104,-14-3-160,2 0-168,0 0-408,0 1-184,-5-1-400,-2 0-209,-2 0 969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1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6 312 3833,'-5'6'8624,"7"-16"-7257,2 1-1205,1 0 0,0 1 0,1-1 0,6-7 0,12-19 403,101-152 1380,-112 173-1913,-11 12-18,0 0 0,0-1 1,0 1-1,0 0 0,0-1 0,2-4 1,-6 15 29,1-1 1,0 1 0,0 0 0,1 0 0,0 0-1,0 0 1,2 10 0,1 13-23,0 33-812,3-2 0,21 91 0,-22-133-408,13 25 0,-3-9-3704,-13-28 3563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1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 4657,'-4'-3'7970,"10"3"-5982,14-1-2566,-18 1 1089,17-1-281,297 3-830,-262 2-1369,-5-2-4552,-45-1 5266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1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 5321,'-9'4'3897,"9"-4"-3844,0 0 1,0 0-1,0 1 1,0-1 0,0 0-1,0 0 1,0 0 0,0 0-1,0 0 1,0 0-1,0 0 1,0 0 0,0 0-1,0 0 1,0 0 0,0 1-1,0-1 1,0 0-1,0 0 1,0 0 0,0 0-1,0 0 1,0 0 0,0 0-1,0 0 1,0 1 429,0-1-430,0 0 1,1 0-1,-1 0 1,0 0 0,0 0-1,0 0 1,0 0 0,0 0-1,0 0 1,0 0-1,0 0 1,0 0 0,0 0-1,0 0 1,0 0 0,1 0-1,-1 0 1,0 0-1,0 0 1,22 1 2690,103-9-647,33 0-2121,-25 9-3308,-122-2 2036,-6-1 542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15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 5801,'-1'0'228,"0"-1"-1,0 1 0,0 0 1,1-1-1,-1 1 0,0 0 1,0 0-1,0 0 1,1 0-1,-1 0 0,0 0 1,0 0-1,0 0 0,1 1 1,-2-1-1,7 6 1775,21 10-722,-12-9-881,4 0 86,1 2 0,-2 0 0,33 23 0,-45-29-465,-1 1 0,0-1-1,0 1 1,0 1 0,0-1-1,-1 1 1,0 0 0,1-1-1,-1 1 1,-1 0 0,1 1-1,-1-1 1,0 0 0,-1 1-1,1-1 1,-1 1 0,0-1-1,0 11 1,-1-10-37,0 0 1,-1 0-1,1 1 1,-2-2-1,1 2 0,-1-2 1,0 1-1,0-1 1,-1 1-1,1 0 0,-1-1 1,-1 1-1,1-1 0,0 0 1,-1-1-1,-6 7 1,2-3-353,0 0 0,-1-1 1,0 0-1,-1 0 1,1-2-1,-1 2 0,-18 6 1,1-4-169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16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6505,'-1'0'264,"0"0"-1,-1 1 0,1-1 1,1 1-1,-1-1 0,-1 0 1,1 1-1,1-1 1,-1 1-1,0 0 0,0 0 1,0-1-1,0 1 0,-1 2 1,-13 15 623,10-11-230,-24 27 987,17-21-724,-21 29-1,33-41-898,-1 0 0,0 1 0,0-1 0,0 1-1,1-1 1,0 1 0,-1 0 0,1 0 0,0 0-1,-1-1 1,1 1 0,0-1 0,0 1 0,1 0-1,-1-1 1,0 1 0,1-1 0,-1 1 0,0 0-1,1 0 1,-1-1 0,1 0 0,0 1 0,0 0-1,-1-1 1,2 1 0,-1-1 0,0 0 0,0 1-1,0-1 1,1 0 0,1 2 0,5 4-32,1-1 0,0 0 0,19 11 0,-17-12-25,-8-2-7,11 4-957,-1 1 0,2-2 1,22 9-1,-18-10-134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16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227 136 5297,'38'-25'2025,"-37"25"-1959,-1 0 0,0-1 0,1 0 0,-1 1 1,1-1-1,-1 0 0,1 1 0,-1 0 0,1-1 1,-1 0-1,0 0 0,0 0 0,0 1 0,0-1 0,1 0 1,-1 1-1,0-1 0,0 0 0,0 1 0,0-1 1,0 0-1,0 0 0,0 0 0,-1 1 0,1-1 1,0 0-1,0 0 0,0 1 0,0-1 0,-1 1 1,1-2-1,-14-16 851,12 16-801,-4-4 32,0 0 0,0 1 0,0 0 0,-1 1 0,0-1 0,0 1 0,0 0 0,-16-6 0,9 5 111,1 1 1,-1 1-1,1 0 0,-22-2 0,33 5-207,-2 0 0,1 0-1,1 1 1,-1-1-1,0 1 1,0-1-1,1 0 1,-2 1-1,2 0 1,0 1-1,-2-2 1,2 2-1,0 0 1,-1-1-1,1 1 1,-1-1-1,1 1 1,0 0-1,0 0 1,0 0-1,0 0 1,0 0-1,1 1 1,-1-1-1,0 1 1,1-1 0,0 1-1,0 0 1,0-1-1,-1 4 1,-2 9 86,0-1 1,1 2 0,0-1 0,0 20 0,2-29-102,0 27 228,0 1 0,2 0 0,2 0 0,11 55 0,0-28-6,38 95 0,-41-129-496,-4-12-646,-2 1 1,0-1 0,0 1-1,2 16 1,-6-17-396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0:1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6577,'4'13'3661,"9"4"-3117,-8-11-102,20 27 166,-2 1 0,-2 1 0,0 1 0,-3 1 1,23 62-1,-12-8-255,22 121 0,-30-88-333,-20-108-29,0 1 0,-1-1 0,0 0 1,-2 0-1,-5 28 0,6-41 8,0 0 0,0 0-1,0 1 1,0-1 0,0 0 0,-1 0 0,0 0 0,0 0-1,0-1 1,0 1 0,0 0 0,0-1 0,-4 4-1,5-6 0,0 1-1,-1 0 1,1 0-1,-1-1 0,1 1 1,-1-1-1,1 1 0,-1-1 1,1 1-1,-1-1 0,1 0 1,-1 0-1,0 0 0,1 0 1,-1 0-1,1 0 0,-1-1 1,0 1-1,1 0 0,-1-1 1,1 1-1,-1-1 1,1 1-1,0-1 0,-1 0 1,1 0-1,-1 0 0,1 0 1,-2-1-1,-2-3-10,0 1 0,0-2-1,0 1 1,1 0 0,-1-1 0,1 0 0,1 0 0,-1 0-1,1-1 1,0 1 0,-3-10 0,-2-10-4,-8-41 0,10 34 35,1 0 1,2 0-1,1 0 0,1-1 1,2 1-1,2 0 0,1 0 1,1 0-1,2 0 0,1 1 1,1 0-1,2 0 1,2 1-1,0 1 0,2 0 1,30-44-1,-10 24-2152,-34 48 1813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17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14315,'18'2'-64,"-2"2"-112,20 1-472,1 2-352,0-7 576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1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47 3977,'0'-3'306,"0"2"0,0-2 0,0 2 0,-1-2 0,1 1 0,0 0 0,0 0 0,-1 1 0,0-2 0,0 2 0,0-1 0,1 0 0,-1 0 0,-1 1 0,1-1 0,0 0 0,0 1 0,-1-1 0,1 1 0,0 0 0,-4-3 0,4 3-207,-1 0 1,0 0-1,0 1 1,0 0 0,1-1-1,-2 1 1,2 0-1,-1-1 1,1 1-1,-2 0 1,2 0-1,-1 0 1,-1 1-1,2-1 1,-1 0-1,0 1 1,0-1-1,1 0 1,-1 1-1,0 0 1,1 0-1,-2 0 1,-1 1-1,-3 4 136,-1 1 0,1-1 0,0 1 0,0 1 0,1-1 0,0 1 0,0 0-1,0 0 1,1 1 0,1 0 0,0-1 0,0 2 0,0-1 0,1 1 0,1-1-1,-3 15 1,5-16-167,0 0 1,1 0-1,0 0 0,0 0 0,1 0 0,-1 0 0,2 0 0,0 0 0,-1-1 0,2 0 1,0 0-1,0 0 0,0 1 0,0-2 0,1 1 0,0-1 0,1 0 0,-1 0 1,8 5-1,-7-5-257,0-1 1,1 0 0,0 0-1,-1 0 1,1-1 0,1 0-1,0-1 1,-1 1-1,1-1 1,0-1 0,0 0-1,0 1 1,0-2 0,1 0-1,-1 0 1,0 0 0,1-1-1,10-2 1,-15 2-122,-1-1-1,1 0 1,-1 0 0,1-1-1,4-1 1,13-14-731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18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6297,'1'0'171,"0"0"0,-1-1 0,0 1 0,1 0 0,0-1 0,0 1 1,0 0-1,-1 0 0,1 0 0,0 0 0,0 0 0,0 0 0,-1 0 0,1 0 0,0 0 0,0 1 0,0-1 0,-1 0 0,1 0 0,0 1 0,0-1 0,0 0 0,-1 0 0,1 1 0,0-1 0,-1 1 0,1 0 0,0-1 0,-1 1 0,1 0 0,19 21 1293,-6 0-318,0 0 0,17 40-1,-21-39-934,2-1-1,0 0 0,16 21 0,-25-40-191,-1 0 0,1-1 0,-1 2 1,0-2-1,2 0 0,-1 1 0,0-1 0,4 2 0,-7-4-15,1 0 0,0 1 0,-1-1 0,1 0-1,0 1 1,-1-1 0,1 0 0,0 0 0,0 0 0,0 0 0,-1 0-1,1 0 1,0 0 0,0 0 0,0 0 0,-1-1 0,1 1-1,0 0 1,0 0 0,0-1 0,-1 1 0,1 0 0,0 0-1,-1-1 1,1 1 0,0-1 0,-1 0 0,0 1 0,1-1-1,0 1 1,-1-1 0,1 1 0,0-1 0,-1 0 0,0 0-1,0 0 1,1 1 0,-1-1 0,0 0 0,0 0 0,1 0-1,6-23 41,0 0 0,-2 1 0,4-43 0,-6 44-28,-1 11-42,2-31 88,-4 40-93,0-1 0,0 1 1,0 0-1,0 0 0,0-1 0,-1 1 1,0 0-1,1 0 0,-1-1 1,1 2-1,-1-2 0,0 2 1,-1-2-1,2 2 0,-4-3 0,4 3-10,0 1-1,0 0 0,0 0 0,0-1 0,0 1 1,0 0-1,-1 0 0,1-1 0,0 1 0,0 0 0,-1 0 1,1 0-1,0 0 0,-1 0 0,1 0 0,0 0 1,-1 0-1,1 0 0,0 0 0,0 0 0,0 0 1,0 0-1,-1 0 0,1 0 0,0 0 0,-1 0 0,1 0 1,0 0-1,-1 0 0,1 0 0,0 0 0,-1 0 1,1 0-1,0 0 0,0 0 0,0 1 0,0-1 1,-1 0-1,1 0 0,0 1 0,0-1 0,0 0 1,-1 0-1,1 1 0,0-1 0,0 0 0,0 1 0,-1-1 1,1 0-1,0 0 0,0 0 0,0 0 0,0 1 1,0-1-1,0 1 0,-1 0-351,1 0 0,0 1 0,0-1 1,0 0-1,0 0 0,-1 1 0,1-1 0,0 0 0,0 1 0,1 2 1,3 3-1018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1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7874,'15'0'3360,"2"7"-1775,0 7-145,-2 12-296,0 3-200,-5 8-295,0 2-201,-9-2-176,-2 3-96,-6-2-160,-1-1-32,0 1-200,-2-3-96,-3-4-504,3-2-289,-6-7-559,2-3-2049,-6 0 2577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19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7250,'17'237'8247,"-14"-147"-8183,28 163 1,-26-236-1279,-5-17 1171,0 0 1,1 0-1,-1 0 1,0 0-1,0-1 1,0 1-1,0 0 1,0 0 0,0 0-1,0 0 1,0 0-1,0 0 1,0 0-1,0 0 1,0 0-1,0 0 1,0 0-1,0 0 1,0 0 0,0 0-1,1 0 1,-1 0-1,0-1 1,0 1-1,0 0 1,0 0-1,0 0 1,0 0-1,0 0 1,0 0 0,0 0-1,0 0 1,0 0-1,1 0 1,-1 0-1,0 0 1,0 0-1,0 0 1,0 0-1,0 0 1,0 1-1,0-1 1,0 0 0,0 0-1,0 0 1,0 0-1,0 0 1,0 0-1,0 0 1,0 0-1,0 0 1,0 0-1,0 0 1,0 0 0,0 0-1,0 0 1,0 0-1,0 1 1,0-1-1,0 0 1,0 0-1,0 0 1,2-28-3937,-8-37 67,2 21 2995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19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5689,'1'0'251,"-1"-2"0,1 1 0,-1 0 0,0 1 0,0-1 0,1 0 0,0-1 0,0 2 0,0-1 0,-1 0 0,0 0 0,1 1 0,0-1 0,1 0 0,-2 1-156,1 0 1,-1 0-1,0 0 0,1 0 0,-1 0 0,1-1 0,-1 1 0,1 0 0,-1 0 0,0 1 0,0-1 0,0 0 0,1 0 1,-1 0-1,1 0 0,-1 0 0,0 0 0,1 1 0,-1-1 0,1 0 0,-1 0 0,0 0 0,0 0 0,0 0 1,0 0-1,1 1 0,-1-1 0,3 3 164,-2 0 0,1-1 0,-1 1 1,0 0-1,1 0 0,-1-1 0,0 2 1,1 2-1,6 32 667,-2 0 0,2 51 0,-4-25-518,18 111 248,-16-141-1351,2 0 0,2-1 0,14 34 1,-15-47 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2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6017,'2'7'2785,"-3"6"-1345,1 10-216,1 11 105,0 17-201,-1 5-88,0 12-256,2-1-152,1-7-319,3-4-129,1-10-224,2-3-160,0-10-313,0-5-263,-2-10-480,-5-7-256,-2-6 944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2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4913,'-3'0'2745,"1"3"-121,2 10-1512,2 5-39,0 9-145,0 10-128,-2 15-192,0 4-104,0 7-200,4-5-96,-1-5-152,2-2 0,1-6-144,-1-4-168,3-9-360,0-5-280,0-8-488,1-4 824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20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5257,'0'0'10106,"13"1"-9578,25 0-216,-16 1-136,5 3-151,3 0-98,1 1-439,-2 0-328,-6-2-1336,-3-4 1368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21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7490,'-1'2'3120,"1"2"-1975,6 3-193,2-3 16,8 0-176,7-2-72,11-3-168,3 0-120,0-2-272,-5-1-296,-10 3-664,-1 0-400,-8 1-2241,1 2 2233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0:14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7762,'-3'16'3464,"0"4"-1671,3 8-793,-2 5-88,1-2-504,0 1-288,3-5-576,1-5-360,1-4-1713,0-6 1593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2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72 417 7874,'3'24'2427,"11"44"-1,-11-59-2208,1 1-1,-1 0 0,1-2 0,1 1 0,-1 0 0,1-1 0,9 11 0,-24-28 9,7 6-229,0-1 0,0 0-1,0 1 1,0-1-1,-3-6 1,-4-11 23,1-1 1,-12-45-1,-6-50 168,21 84-134,-2-6 297,0 0 0,4 0 0,-2-57 0,6 94-325,1-1 0,-1 0-1,1 1 1,-1-1 0,1 0 0,0 1 0,1-1 0,-2 0-1,2 1 1,-1-1 0,0 1 0,1 0 0,0-1-1,0 2 1,0-2 0,0 2 0,0-2 0,0 1 0,0 1-1,1-1 1,-1 1 0,1-1 0,-1 1 0,1 0 0,-1 0-1,0 0 1,6-1 0,7-2 1,-1 1-1,1 0 0,30 0 1,-37 2 4,298-5 106,-57 4-2282,-238 2 2070,0 0 1,0 1 0,21 3 0,-27-3 73,-1 0 0,1 0 1,0 1-1,-1 0 0,0 0 0,1 0 1,-1 0-1,0 1 0,0-1 1,0 1-1,4 5 0,-7-7 4,2 2 1,-2-1-1,1 1 0,-1 0 0,0-1 1,0 1-1,1 0 0,-1-1 0,-1 1 0,1 0 1,0 0-1,-1-1 0,1 6 0,-1 5 18,-2 23-1,1-21-28,0-4-297,0-1 0,1 2 0,0-1 0,1-1 0,0 2 0,1-1 0,0-1 1,1 1-1,4 11 0,-2-9-117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2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8970,'0'0'3601,"11"2"-2321,5-2-88,9 2-208,1 2-247,-1 0-377,-3 3-200,-3 1-520,2 1-281,3-2-895,2-2-832,-1-5 1511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58:23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6129,'4'3'199,"-3"-2"-41,0 0 0,0-1 0,0 1 1,0 0-1,0 0 0,0 0 0,1-1 0,-1 0 0,0 1 0,0 0 1,1-1-1,-2 1 0,2-1 0,-1 0 0,2 1 0,-1-2-33,-2-1-1,1 1 0,1 1 1,-1-2-1,-1 1 0,1 0 0,0 0 1,0-1-1,0 1 0,-1 0 1,1-1-1,0 1 0,-1 0 1,1-1-1,-1 1 0,1-3 1,13-41 1209,-5 17-489,1 0 0,14-28 1,-9 27-484,13-26 573,-30 64-698,0 0 0,1 1-1,0-1 1,1 1 0,-1-1-1,2 1 1,-1-1-1,1 0 1,3 14 0,27 104-875,-26-107 411,0-2-239,2 7-1627,0 0 0,2 35 0,-7-42 1103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1:27:50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47 3873,'-3'-1'191,"2"1"1,-2 0-1,2-1 1,-1 0-1,0 1 1,0 0-1,0-1 1,1-1-1,-1 1 1,1 1 0,-1-1-1,-1-2 1,3 2-108,0 1 0,-1 0 0,1 0 0,0-1 0,0 1 0,0-1 0,0 1 1,0 0-1,0-1 0,0 1 0,0-1 0,0 1 0,0 0 0,0 0 0,0-1 1,0 1-1,1-1 0,-1 1 0,0 0 0,0-1 0,0 1 0,1-1 0,-1 1 1,12-14 1733,-10 12-1706,0 1 1,0 0-1,0-1 1,0 2 0,0-1-1,0 0 1,0 0 0,1 0-1,-1 1 1,1-1 0,-1 1-1,1-1 1,-1 1 0,0 0-1,1 0 1,-1 0 0,1 0-1,3 2 1,6 0-87,-1 0 0,20 9 0,-2-1 77,-29-10-103,1 0 0,-1 0 0,0 0 0,1 0-1,-1 0 1,0 0 0,1 0 0,-1 1 0,0-1-1,1 0 1,-1 0 0,0 0 0,0 1-1,0-1 1,0 0 0,1 0 0,-1 1 0,0-1-1,0 0 1,0 0 0,1 0 0,-1 0 0,0 0-1,0 1 1,0-1 0,0 0 0,1 1 0,-1-1-1,0 1 1,0-1 0,0 0 0,0 1 0,0-1-1,0 0 1,0 0 0,0 0 0,0 0 0,0 1-1,0-1 1,0 1 0,0-1 0,-1 0 0,1 1-1,0-1 1,0 0 0,0 1 0,0-1 0,-1 0-1,1 1 1,0-1 0,0 0 0,-1 0 0,1 0-1,0 0 1,0 0 0,-16 16-67,13-14 49,-23 20-89,18-17 88,0 2 1,0-1 0,1 1-1,0 0 1,-8 12 0,15-19 27,-1 1 0,0 0 0,1-1 0,-1 0 0,1 1 0,0 0 0,-1 0 0,1 0 0,0-1 0,-1 1 0,1 0 0,0 0 0,-1 0 0,1-1 0,0 1 0,0 0 0,0 0 0,0 0 0,0-1 0,0 1 0,0 0 0,0 0 0,0 0 0,0-1 0,1 1 0,-1 0 0,0 0 0,1 0 0,0 1 0,0-1 20,0 0-1,1-1 1,-1 1-1,1 0 1,-1 0-1,0 0 1,1-1-1,-1 0 1,1 1 0,0-1-1,-1 0 1,1 1-1,-1-1 1,3 0-1,8 0 130,-1-1-1,1 0 1,12-3-1,55-8-313,-27 9-3050,-38 3 2106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1:27:50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4393,'55'4'2424,"-58"6"-207,-6 10-1313,-3 1-72,0 1-328,1 0-208,10-5-264,2-6-120,10-7-544,2-2-600,-2-3 752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1:27:5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73 6329,'-2'-1'287,"1"0"0,0 0 1,1-1-1,-1 2 0,0-2 0,0 1 0,1 0 0,-1-1 0,1 0 0,0 2 0,-1-2 0,1 0 0,0 1 0,0-1 0,-1 1 0,1 0 1,0-1-1,0 1 0,1-3 0,8-28 355,-7 29-448,4-5 414,-6 8-597,0 0 0,1 0 0,-1 0 0,0 0 0,1 0 0,-1 0 0,0 0 0,1 0 0,-1 0 0,0 0 0,1 0 0,-1 0 0,0 1 0,0-1 0,0 0 0,0 0 0,1 0 0,-1 1 0,0-1 0,0 0 0,1 0 0,-1 0 0,0 0 0,1 1 0,12 24 58,-9-18-56,10 28 2,-12-32-41,-1 0 0,-1 0 1,1 1-1,-1-1 0,1 1 0,-1-1 0,0 0 1,0 0-1,-1 1 0,1 0 0,-1 5 0,0-8-36,0 2-1,1-2 0,-1 2 0,1-1 1,0 0-1,0 0 0,0 0 1,0 0-1,0 0 0,0 0 0,1 0 1,-1 0-1,1 0 0,0 0 0,-1 0 1,1 0-1,0 0 0,1 2 0,-1-4-51,-1 1-1,0-1 1,1 1-1,-1-1 0,1 1 1,-1-1-1,1 1 1,-1-1-1,0 0 1,0 0-1,1 0 0,0 0 1,-1 1-1,1-1 1,-1 0-1,1 0 1,-1 1-1,0-1 0,1 0 1,0 0-1,-1 0 1,2 0-1,0-2-865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32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6337,'-1'-1'2713,"1"3"-1505,0 23-176,5 32-415,-1-28-225,-1-4-264,2 0-80,-2-7-176,-1-1-152,-1-2-753,-1-5-1839,-3-5 1928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32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75 7538,'-9'-19'2872,"0"6"-2232,1 4-208,2 1-288,-1 1-112,3 2-224,0-1-184,-1 1-1376,2 3 1184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33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32 3817,'-2'-2'406,"1"1"1,0-1-1,-1 0 0,1 0 1,-1 1-1,1-1 0,-1 1 1,0-1-1,-3-1 1,2 1-191,-1 0 1,0 1 0,0-1 0,0 1 0,0 0-1,0 0 1,0 0 0,-5 0 0,4 0-123,1 1 0,-1 0 1,0 0-1,1 0 0,-1 1 0,1-1 1,0 1-1,-1 0 0,1 0 1,-1 1-1,1-1 0,0 1 0,-5 3 1,8-4-69,-1 0 0,1 0 0,0 0 1,-1 0-1,1 0 0,0 1 1,0-1-1,0 0 0,0 1 0,0-1 1,0 0-1,1 1 0,-1-1 0,0 1 1,1 0-1,-1-1 0,1 1 0,-1 0 1,1-1-1,0 1 0,0 0 0,0-1 1,0 1-1,0 0 0,0-1 0,0 1 1,0 0-1,1-1 0,-1 1 0,1-1 1,-1 1-1,1 0 0,0-1 0,-1 1 1,1-1-1,1 2 0,1 2-17,1 0-1,0-1 1,0 1-1,0-1 1,0 0-1,0 0 1,1 0-1,0-1 0,6 4 1,38 18-3,-26-14 1,23 13-1,-41-20-4,1-1 0,-1 1 0,0 0 0,0 1 0,0-1 0,-1 1 0,1 0 0,6 11 0,-9-14 2,-1 0-1,0 0 1,0 0-1,0 0 1,-1 0 0,1 0-1,0 1 1,-1-1-1,1 0 1,-1 1-1,0-1 1,0 0-1,0 1 1,0-1 0,0 0-1,0 1 1,-1-1-1,1 0 1,-2 5-1,0-4 26,1 0 0,-1 0 0,0 0 0,0 0 0,-1 0 0,1-1 0,-1 1 0,1-1 0,-1 1 0,0-1 0,-5 3 0,-2 1 81,1-2 0,-1 1-1,0-1 1,0-1 0,0 1 0,-1-2 0,-18 3 0,22-4-175,1-1 1,-1 0-1,1 0 1,-1-1-1,1 1 1,-1-1-1,-8-3 1,11 3-356,1-1 1,-1 1 0,1-1-1,-1 0 1,1 0 0,0 0-1,-1-1 1,-2-2 0,-2-5-792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33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282 117 3249,'1'-1'238,"-1"0"0,1 0 0,-1 0 0,1 0 1,-1 0-1,0-1 0,1 1 0,-1 0 1,0 0-1,0 0 0,0-1 0,0 1 0,0 0 1,0 0-1,0-1 0,0 1 0,-1 0 0,1 0 1,0 0-1,-1-1 0,1 1 0,-1 0 0,1 0 1,-1 0-1,1 0 0,-2-2 0,-19-26 1196,17 24-1230,-1 0-1,0 0 1,0 1-1,0 0 1,0 0-1,-1 0 0,0 0 1,1 1-1,-1 0 1,-1 0-1,1 1 1,-10-3-1,12 4-155,-1 0 0,0 0 0,1 1 0,-1 0 0,0 0 0,1 0 1,-1 0-1,0 1 0,1 0 0,-1 0 0,1 0 0,-1 1 0,1-1 0,-1 1 0,1 0 0,0 0 0,0 0 0,-7 6 0,4-1-23,-1 0-1,2 0 0,-1 1 0,1 0 0,0 0 0,0 0 1,1 1-1,0 0 0,1 0 0,0 0 0,-4 13 0,5-12-12,0 0 0,1 1 0,0-1-1,0 0 1,1 1 0,1 0-1,-1-1 1,2 1 0,0-1 0,3 18-1,-3-25-10,0 1 1,0 0-1,0-1 0,1 1 0,-1-1 0,1 0 1,0 1-1,0-1 0,1 0 0,-1 0 0,0 0 1,1-1-1,0 1 0,0 0 0,-1-1 0,2 0 1,4 3-1,-4-3 1,1 0-1,-1 0 1,1-1 0,0 1 0,0-1 0,0-1 0,-1 1-1,1-1 1,0 1 0,0-1 0,0-1 0,6 0 0,-3 0-7,-1-1 0,1 1 0,-1-2 0,1 1 0,-1-1 0,0 0 1,0-1-1,0 1 0,0-1 0,-1-1 0,1 1 0,-1-1 0,0 0 0,-1-1 1,1 1-1,7-12 0,-9 9 9,0 0 1,0 0-1,-1 0 1,0-1-1,0 1 1,-1-1-1,0 0 0,-1 0 1,0 1-1,0-1 1,-1 0-1,0 0 1,-1 0-1,-1-10 1,2 19 7,0 0 0,0 0 0,0 0 1,0 0-1,0 0 0,0 0 0,0 0 1,0 0-1,0 0 0,0 0 0,0 0 1,-1 0-1,1 0 0,0 0 0,0 0 1,0 0-1,0 0 0,0 0 0,0 0 1,0 0-1,0 0 0,0 0 0,0 0 1,0 0-1,0 0 0,0 0 0,0 0 1,0 0-1,0 0 0,0 0 0,0 0 1,0 0-1,-1 0 0,1 0 0,0 0 1,-1 12 254,2 18 21,3-14-378,2 0 1,-1 0-1,2-1 1,13 24-1,5 11-2221,-18-32 1668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0:1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7802,'-4'2'452,"1"1"0,-1 0 0,0 0 0,1 0 0,-1 0 0,1 0 0,0 1 0,0-1 0,0 1 0,1 0 1,-4 5-1,-1 6-29,-12 30 1,3 5-182,2-1 0,2 2 1,3 0-1,2 0 0,2 1 1,1 53-1,5-89-270,0 0-1,1 1 1,0-1-1,1 0 1,1 0-1,8 19 1,-9-28-50,0 0-1,0 0 1,1 0 0,0 0 0,0-1 0,1 1 0,-1-1 0,2 0 0,-1-1 0,0 1 0,1-1 0,0 0 0,1-1 0,-1 1 0,10 3 0,-14-6-15,1-1 1,0 0 0,-1 0 0,1 0-1,0-1 1,0 1 0,0-1-1,0 1 1,0-1 0,-1 0-1,1 0 1,0 0 0,0-1 0,0 1-1,0-1 1,0 1 0,0-1-1,-1 0 1,1 0 0,0 0-1,-1-1 1,1 1 0,2-3 0,15-11-413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3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5953,'-3'4'4331,"-4"23"-3083,1 4-679,2 1 0,2-1 1,1 1-1,1-1 0,7 56 0,-4-70-537,0-1 0,1 1 0,1-1 0,0 0-1,2 0 1,-1-1 0,2 1 0,0-2-1,1 1 1,0-1 0,1 0 0,16 16 0,-21-26-34,-1 1 1,2-1 0,-1 0-1,0 0 1,1 0 0,-1-1-1,1 1 1,0-2 0,0 1-1,1-1 1,8 3-1,-12-5 3,0 1 0,0-1 0,1 0 0,-1 0 0,0 0 0,0 0 0,1-1 0,-1 1-1,0-1 1,0 0 0,0 0 0,0 0 0,0 0 0,0 0 0,0-1 0,0 0-1,-1 1 1,1-1 0,0 0 0,-1 0 0,0 0 0,1-1 0,-1 1 0,0 0-1,2-5 1,2-1 6,-2 0-1,1-1 1,-1 1 0,0-1-1,-1 0 1,0-1 0,0 1-1,-1 0 1,2-18-1,-2-9 15,-2-46-1,0 40 7,0 28-20,1 8-2,-1 1 1,0-1-1,0 1 0,0-1 1,-1 1-1,0 0 1,0-1-1,-3-7 1,4 13-3,0 0 0,0 0-1,0 0 1,0 0 0,0-1 0,0 1 0,0 0 0,0 0 0,0 0 0,0 0 0,0 0 0,-1 0 0,1-1 0,0 1 0,0 0 0,0 0 0,0 0 0,0 0 0,0 0-1,-1 0 1,1 0 0,0 0 0,0 0 0,0 0 0,0 0 0,0 0 0,-1 0 0,1-1 0,0 1 0,0 0 0,0 0 0,0 0 0,0 0 0,-1 0 0,1 1 0,0-1-1,0 0 1,0 0 0,0 0 0,-1 0 0,-4 6 100,0 9 43,1 1-126,1 0 0,1 0 0,1-1 0,1 1 0,0 0 0,0 0 0,2 0 0,0 0 0,1 0 0,0-1 0,8 19 0,-8-27-73,0-1 1,0 1-1,1-1 0,0 0 0,0 0 1,9 10-1,-12-15-109,1 1 1,0 0-1,0 0 0,-1 0 1,1-1-1,1 1 1,-1-1-1,0 0 0,0 0 1,0 1-1,1-1 1,-1-1-1,0 1 0,1 0 1,-1-1-1,1 1 1,-1-1-1,1 1 0,-1-1 1,1 0-1,0 0 1,3-1-1,4-5-2081,-2-3 960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3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47 6209,'-8'-19'2649,"3"9"-1513,0-1-392,1 6-528,1 3-264,2 4-456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3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3601,'6'10'3786,"-2"10"-2958,-3-16-397,2 24 372,-1 1 1,-1-1-1,-2 1 0,-6 45 1,6-69-735,0 2 124,1 0 1,-1 0-1,2 13 1,-1-18-150,0-1 1,0 0 0,0 0 0,0 1 0,1-1-1,-1 0 1,0 0 0,1 0 0,-1 1 0,1-1-1,-1 0 1,1 0 0,0 0 0,0 0-1,-1 0 1,1 0 0,0 0 0,0 0 0,0-1-1,0 1 1,0 0 0,0 0 0,0-1 0,0 1-1,0-1 1,0 1 0,0-1 0,3 1 0,-3-1-7,0 0 0,0 0 0,0 0 0,0 0 0,0 0 1,0 0-1,0-1 0,0 1 0,0-1 0,0 1 0,0 0 1,0-1-1,0 1 0,0-1 0,0 0 0,0 1 0,0-1 1,-1 0-1,1 0 0,0 1 0,0-1 0,-1 0 0,1 0 1,-1 0-1,1 0 0,0-1 0,12-29 627,-13 30-643,7-23 272,4-32 0,-8 38-284,1 0-1,0 0 0,13-32 1,-15 47-14,-1-1 0,1 1 0,0 0 0,1 0 0,-1 0 1,1 0-1,-1 0 0,1 0 0,5-3 0,-8 6 7,1-1 0,0 1 0,0-1 0,0 1 0,-1-1 0,1 1-1,0 0 1,0-1 0,0 1 0,0 0 0,0 0 0,-1 0 0,1 0 0,0 0 0,0 0 0,0 0-1,0 0 1,0 0 0,0 0 0,0 0 0,0 0 0,-1 1 0,1-1 0,0 0 0,0 1 0,0-1-1,0 1 1,-1-1 0,1 1 0,0-1 0,-1 1 0,1-1 0,0 1 0,-1 0 0,1-1 0,0 1-1,-1 0 1,1-1 0,-1 1 0,0 0 0,1 0 0,-1 0 0,0 0 0,1 1 0,5 13 59,0 1 0,-1 0 1,3 22-1,-5-24-61,0 0 1,1 0 0,0 0-1,12 24 1,-14-33-57,1 0-1,0-1 0,0 0 1,0 0-1,0 1 1,1-2-1,0 1 1,0 0-1,0-1 0,0 0 1,0 0-1,0 0 1,1 0-1,0-1 1,-1 0-1,1 0 0,0 0 1,0 0-1,0-1 1,0 0-1,1 0 1,-1 0-1,0-1 0,0 1 1,0-1-1,1-1 1,-1 1-1,0-1 1,8-2-1,2 1-260,-1-1-1,0-1 1,1 0-1,20-10 1,-30 11 292,-1 1 0,0 0 0,0-1 0,-1 1 0,1-1 0,-1 0 0,1-1 0,-1 1 0,0 0 0,0-1 0,0 0 0,-1 0 0,1 0 0,-1 0 0,0 0 0,0 0 0,0 0 0,1-9 0,1-4 136,-1-1-1,1-18 0,-4 27-16,0 1 0,0 0 0,-1 0-1,0 0 1,0 0 0,-5-15 0,6 21-68,-1 0 0,0-1-1,-1 1 1,1 0 0,0 0 0,-1 0 0,1 0 0,-1 0 0,1 0 0,-1 1 0,0-1 0,0 1-1,0-1 1,0 1 0,0-1 0,0 1 0,0 0 0,-1 0 0,1 0 0,0 0 0,0 1-1,-1-1 1,1 1 0,-1-1 0,1 1 0,-1 0 0,-2 0 0,1 0 4,1 0 1,0 0-1,0 1 1,-1-1-1,1 1 1,0 0-1,0 0 1,0 0-1,0 1 1,0-1-1,0 1 1,0 0-1,1-1 1,-1 1-1,0 0 1,1 1-1,0-1 1,-1 0-1,-3 6 1,2-1 20,0 1-1,1 0 1,0-1 0,0 1-1,1 1 1,0-1 0,0 0-1,1 0 1,0 1 0,0 14 0,1-14-26,0 0 1,1 0-1,0 0 1,1 0-1,0 0 1,0-1-1,1 1 1,0-1-1,0 1 0,5 7 1,-3-9-25,1 1 0,0-1 0,0-1 0,0 1-1,1-1 1,0 0 0,0-1 0,1 1 0,0-1 0,-1-1 0,2 0 0,12 6 0,-10-6-416,-1-1 0,1 0 0,1 0 0,-1-1 0,0 0 0,0-1 0,1 0 1,-1-1-1,19-2 0,0-5-422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36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225 208 5153,'14'-21'3578,"-10"16"-3293,-1 0 0,0 0 0,1 0 1,-2 0-1,1 0 0,0-1 0,-1 1 0,0-1 1,-1 0-1,1 0 0,1-11 0,-3 8-193,-1-21 194,1 28-265,-1 0 1,1 1 0,-1-1-1,0 0 1,1 1 0,-1-1-1,0 1 1,0-1 0,0 1-1,0-1 1,0 1-1,0 0 1,0 0 0,0-1-1,0 1 1,-2-1 0,-4-1 55,1-1 0,-1 1 1,0 0-1,1 1 0,-1 0 0,0 0 1,0 0-1,-9 0 0,-1 0 129,0 1 0,-26 1 0,39 1-153,0-1 0,-1 1-1,1-1 1,0 1 0,0 1-1,0-1 1,0 0 0,0 1-1,0 0 1,0 0-1,0 0 1,1 1 0,-1-1-1,1 1 1,-4 3 0,3-2 11,0 1 1,1 0-1,0-1 1,-1 2-1,2-1 1,-1 0 0,0 0-1,1 1 1,0 0-1,-1 8 1,0-4-8,1 0 0,1 0 0,0 1 0,0-1 0,1 1 1,1-1-1,-1 1 0,5 16 0,-5-23-47,1 0 0,1 0 0,-1 0 0,1 0 0,-1 0 0,1 0 0,0 0 0,0-1 0,1 1 0,-1-1 0,1 1 0,0-1 0,0 0 0,0 0 0,0 0-1,0-1 1,1 1 0,-1-1 0,1 0 0,0 1 0,0-2 0,-1 1 0,9 2 0,-4-2-1,-1-1 0,0 0 0,1 0-1,0-1 1,-1 1 0,1-2 0,-1 1 0,1-1 0,-1 0-1,1-1 1,-1 0 0,0 0 0,0 0 0,0-1-1,0 0 1,0-1 0,-1 1 0,1-1 0,9-9 0,-9 7-25,0 0 0,0-1 0,-1 0 1,0 0-1,0 0 0,-1-1 1,0 0-1,0 0 0,-1 0 1,0-1-1,0 0 0,-1 1 1,-1-1-1,1 0 0,1-15 1,0-52 87,-5 93-12,0 0 1,1-1 0,1 1 0,0 0-1,1-1 1,5 19 0,-5-29-46,-1 0 0,1 0 0,0 0 1,1 0-1,0 0 0,0 0 0,0-1 1,0 1-1,1-1 0,0 0 0,0 0 0,1 0 1,-1-1-1,1 1 0,0-1 0,0 0 0,0 0 1,1-1-1,11 6 0,8-3 25,-24-6-38,0 0-1,1 0 0,-1 1 0,1-1 0,-1 0 0,0 0 0,1 0 1,-1-1-1,1 1 0,-1 0 0,0-1 0,1 1 0,-1 0 0,0-1 1,3-1-1,-4 2 7,0-1 0,0 1 0,0-1-1,0 1 1,0-1 0,0 1 0,0-1 0,0 1 0,0-1 0,0 1 0,0-1 0,0 1 0,0-1 0,0 1 0,0-1 0,0 1 0,-1-1 0,1 1 0,0-1-1,0 1 1,-1 0 0,1-1 0,0 1 0,-1-1 0,-11-16 129,6 9-78,3 2-62,0-1-1,0 1 1,0-1-1,1 1 0,0-1 1,1 1-1,-1-1 1,1 0-1,0 0 0,1 0 1,0 0-1,0 0 1,1 0-1,-1 0 0,1 1 1,1-1-1,-1 0 1,1 0-1,1 1 0,-1-1 1,1 1-1,0 0 1,0 0-1,1 0 0,0 0 1,0 0-1,0 1 1,1 0-1,8-8 0,-3 5-451,0 1 0,1-1 0,0 2 0,0 0 0,1 0 0,13-4-1,-7 6 31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36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5417,'-24'9'3089,"24"44"120,-1 7-1729,2 1-520,2-4-320,2-14-456,1-8-256,1-10-304,0-6-120,-2-9-664,-1-8-1153,-2-12 1537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37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8010,'-10'0'3344,"1"2"-2143,3 3-689,1 1-320,5 1-544,0 0-216,4-2-641,2 0-1007,1 1 1464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37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94 8250,'-1'-5'751,"-1"-1"0,1 1 0,-1 0 1,-1 0-1,1 0 0,-6-9 0,5 10-634,0 0-1,0 1 1,0-1-1,-1 1 1,1 0 0,-1 0-1,-6-4 1,5 4-148,0 1 1,0 0-1,-1-1 0,1 2 1,-1-1-1,0 0 0,0 1 1,1 0-1,-1 1 1,0-1-1,0 1 0,0 0 1,0 1-1,-6 0 1,1 1 38,1 1 1,0 0-1,-1 0 1,1 1 0,1 0-1,-19 12 1,26-16-3,1 1-1,-1 0 1,1 1 0,-1-1 0,1 0 0,0 0 0,0 0 0,-1 1 0,1-1 0,0 1-1,0-1 1,1 1 0,-3 2 0,3-3-3,0 0 0,0 0 0,0 0-1,0 0 1,0 0 0,0 0 0,0 0 0,0 0-1,1 0 1,-1 0 0,0 0 0,1 0 0,-1-1-1,0 1 1,1 0 0,-1 0 0,1 0 0,-1 0 0,1-1-1,0 1 1,-1 0 0,1 0 0,0-1 0,-1 1-1,1-1 1,0 1 0,0-1 0,1 2 0,14 7 24,0 0 1,34 12-1,-34-16 48,-1 1-1,0 1 1,0 1 0,0 0 0,15 12-1,-19-10 98,0-1-1,-1 1 0,0 1 1,-1 0-1,12 17 0,-19-24-95,0 0-1,0 0 1,0 0-1,0 0 0,-1 0 1,1 1-1,-1-1 1,0 0-1,0 8 0,-1-9-28,0-1 0,0 1-1,-1-1 1,1 1 0,-1-1-1,1 1 1,-1 0 0,0-1-1,0 0 1,0 1 0,0-1-1,-1 0 1,1 1 0,0-1-1,-1 0 1,0 0 0,-3 3-1,1-2-29,0 0-1,0 0 0,-1 0 0,1-1 1,-1 1-1,0-1 0,1-1 0,-1 1 1,0 0-1,0-1 0,0 0 0,0 0 0,0-1 1,-1 0-1,-6 0 0,-1 0-189,1-1 0,-1-1 0,1 0 0,-1 0 0,-13-6 0,20 6-118,0 0 1,1 0-1,-1 0 0,1-1 1,0 0-1,-1 0 1,1 0-1,1 0 1,-1-1-1,0 0 1,1 0-1,0-1 1,0 1-1,0-1 1,1 1-1,-1-1 1,1 0-1,-3-8 1,-2-13-920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3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372 101 6257,'1'0'245,"0"0"0,-1-1-1,1 1 1,-1 0-1,1-1 1,0 1-1,-1 0 1,1-1 0,-1 1-1,1-1 1,-1 1-1,1-1 1,-1 1 0,0-1-1,1 1 1,-1-1-1,0 1 1,1-1 0,-1 0-1,0 1 1,1-1-1,-1 0 1,3-19 132,-3 18-316,1-1 1,-1 1-1,0-1 1,-1 0-1,1 1 1,0-1-1,-1 1 1,1-1-1,-1 1 1,0-1-1,0 1 1,0-1-1,0 1 1,0 0-1,-3-4 1,2 4 15,0 0 0,0 0 1,0 0-1,-1 0 0,1 0 1,-1 1-1,0-1 0,1 1 0,-1-1 1,0 1-1,0 0 0,0 0 1,0 0-1,0 1 0,-3-1 0,-7-1 60,0 1-1,0 1 1,0 0-1,0 1 0,0 0 1,0 1-1,-19 5 1,12-1-19,1 0 0,0 2 0,0 0 0,-18 11 0,29-14-41,0 0-1,0 0 1,1 1-1,-1 0 1,2 1 0,-1-1-1,1 1 1,0 1-1,0-1 1,-5 11 0,9-15-56,0 0 0,1 0 1,0 0-1,0 0 1,0 0-1,0 0 1,0 0-1,1 1 1,-1-1-1,1 0 1,0 1-1,0-1 1,0 0-1,0 0 1,1 1-1,-1-1 1,1 0-1,0 0 1,0 1-1,0-1 0,0 0 1,0 0-1,1 0 1,0 0-1,-1-1 1,1 1-1,0 0 1,0-1-1,1 1 1,-1-1-1,1 0 1,2 3-1,3 1 13,1-1-1,0 1 1,0-2-1,0 1 1,1-1-1,-1 0 1,1-1 0,0 0-1,0-1 1,12 2-1,8-1 58,1-1 1,35-1-1,-56-1-78,0-1-1,0 0 1,0 0 0,0-1 0,15-5-1,-22 6-11,-1 0 0,1 0 0,0-1 0,-1 1 0,1 0 0,-1-1 0,1 0 0,-1 0 0,0 0 0,0 0 0,0 0 0,0 0 0,0 0 0,0-1 0,-1 1 0,1-1 0,-1 1 0,0-1 0,1 0 0,-1 1 0,0-1 0,-1 0 0,2-5 0,-1 0 1,-1-1 0,0 0 0,0 0 0,-1 1 0,0-1 0,-1 0-1,0 1 1,0-1 0,-1 1 0,-4-11 0,-5-6-1535,-28-45-1,33 61-2001,10 12 798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38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 5121,'-1'-1'186,"1"0"0,0 1 0,-1-1 1,1 0-1,0 0 0,-1 1 0,1-1 0,-1 0 0,0 1 0,1-1 1,-1 0-1,1 1 0,-1-1 0,0 1 0,0-1 0,0 0 0,0 2-156,0 0-1,1 0 0,-1 0 0,1 0 0,-1 0 0,1 0 0,-1 0 0,1 1 1,0-1-1,-1 0 0,1 0 0,0 0 0,0 0 0,0 0 0,0 1 0,0 0 1,-1 19 515,2-1 1,0 0-1,1 0 1,1 1 0,1-2-1,6 21 1,-4-23 70,-3-8 113,-1-1-1,3 17 0,-5-25-688,0 0 0,0 0 0,0 0 0,0 0 1,0 0-1,0 0 0,-1 0 0,1 0 0,0 0 1,0 0-1,0 0 0,0 0 0,0 0 0,0 0 0,0 0 1,-1 0-1,1 0 0,0 0 0,0 0 0,0 0 1,0 0-1,0 0 0,0 0 0,-1 0 0,1 0 1,0 0-1,0 0 0,0 0 0,0 0 0,0 0 1,0 0-1,0 0 0,0 0 0,-1 0 0,1 0 0,0 1 1,0-1-1,0 0 0,0 0 0,0 0 0,0 0 1,0 0-1,0 0 0,0 0 0,0 0 0,0 1 1,0-1-1,0 0 0,0 0 0,-7-13 399,6 5-441,-1 1 0,2-1 1,-1 0-1,1 0 0,1 0 0,-1 0 0,1 0 0,1 0 0,-1 0 1,1 0-1,1 1 0,-1-1 0,1 1 0,1 0 0,5-10 1,-7 13 1,1-1 0,0 1 0,0 0 1,0 0-1,1 0 0,-1 0 0,1 1 1,0 0-1,0-1 0,0 1 0,1 1 1,-1-1-1,1 0 0,-1 1 1,1 0-1,0 0 0,0 1 0,0-1 1,0 1-1,0 0 0,0 0 0,0 1 1,0 0-1,0 0 0,7 0 0,-7 1 3,-1 0-1,0 1 0,0-1 0,0 1 1,-1 0-1,1-1 0,0 2 0,-1-1 1,1 0-1,-1 1 0,0 0 0,0-1 0,0 1 1,0 1-1,0-1 0,0 0 0,-1 1 1,4 5-1,1 5 17,0 0 0,-1 0 0,8 26 0,2 32-1,-16-72-19,0 0 1,0 0 0,0 0-1,0 0 1,0 0 0,0 1 0,0-1-1,0 0 1,0 0 0,0 0 0,0 0-1,0 0 1,0 1 0,0-1-1,0 0 1,0 0 0,0 0 0,0 0-1,0 0 1,0 1 0,1-1 0,-1 0-1,0 0 1,0 0 0,0 0 0,0 0-1,0 0 1,0 0 0,0 0-1,1 1 1,-1-1 0,0 0 0,0 0-1,0 0 1,0 0 0,0 0 0,1 0-1,-1 0 1,0 0 0,0 0 0,0 0-1,0 0 1,1 0 0,-1 0-1,0 0 1,0 0 0,0 0 0,5-9-47,2-14-49,-6 22 93,3-18-54,2 0 0,0 1 0,16-32 1,-18 43 51,0 0 1,0 1-1,0-1 1,1 1-1,0 0 1,0 1-1,1-1 1,-1 1-1,1 0 1,1 1-1,-1-1 1,12-5-1,-17 9 19,0 0 0,1 0 0,0 1 0,-1-1-1,1 0 1,-1 1 0,1-1 0,0 1 0,-1 0-1,1-1 1,0 1 0,-1 0 0,1 0 0,0 0-1,0 0 1,-1 0 0,1 1 0,0-1 0,-1 1-1,1-1 1,0 1 0,-1-1 0,1 1 0,-1 0-1,1 0 1,-1-1 0,1 1 0,-1 0 0,0 1-1,1-1 1,-1 0 0,0 0 0,0 0 0,0 1-1,0-1 1,0 1 0,2 2 0,1 5 25,-1 1 0,1 0 0,-2 0 0,1 0 1,1 14-1,1 6-106,-1-15-144,1 0 0,0 0 1,9 19-1,-12-30-220,0 0 1,1 0-1,-1-1 1,1 1-1,0 0 0,0-1 1,0 0-1,1 0 1,-1 0-1,1 0 0,-1 0 1,1-1-1,0 1 0,0-1 1,9 3-1,4 0-925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39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92 186 6505,'-24'-49'2212,"24"49"-2180,0-1 1,0 1-1,0 0 1,-1 0 0,1-1-1,0 1 1,0 0-1,0 0 1,0-1-1,0 1 1,0 0 0,0 0-1,-1-1 1,1 1-1,0 0 1,0-1 0,0 1-1,0 0 1,0 0-1,0-1 1,0 1 0,0 0-1,1 0 1,-1-1-1,0 1 1,0 0 0,0-1-1,0 1 1,0 0-1,0 0 1,0-1 0,1 1-1,-1 0 1,0 0-1,0 0 1,0-1 0,1 1-1,-1 0 1,0 0-1,0 0 1,0 0 0,1-1-1,-1 1 1,0 0-1,0 0 1,1 0-1,-1 0 1,0 0 0,1 0-1,-1 0 1,0 0-1,14 1 348,-13 0-238,7-1 208,24 2 1457,42-2 0,-66-1-1662,0 0 1,0 0-1,1 0 0,-1-1 1,-1 0-1,1-1 0,0 0 1,0 0-1,-1-1 0,11-6 1,-16 9-132,-1-1 1,1 1-1,0 0 1,-1-1-1,1 1 1,-1-1 0,1 0-1,-1 1 1,0-1-1,0 0 1,0 0-1,0 0 1,0 0 0,0 0-1,0 0 1,-1 0-1,2-3 1,-2 3 4,0 0 1,-1 1-1,1-1 1,0 0-1,-1 1 1,1-1-1,-1 0 1,1 1-1,-1-1 1,0 1-1,1-1 1,-1 1-1,0-1 1,0 1-1,0 0 1,0-1-1,0 1 1,-1 0-1,1 0 1,0 0-1,-1 0 1,-2-2-1,-2-1 14,-1 0 1,0 1-1,0-1 0,-1 1 0,1 1 0,-1-1 0,1 1 0,-1 1 0,0-1 0,0 1 0,0 1 0,0 0 0,1 0 1,-1 0-1,0 1 0,0 0 0,0 0 0,1 1 0,-1 0 0,-8 4 0,7-3 14,1 1 0,-1 0 0,1 1 0,0-1 0,0 2 0,1-1 0,-1 1 0,1 0 0,0 1 0,1-1 0,0 1 0,0 1 0,0-1 0,1 1 0,0 0 0,-7 15 0,11-19-31,-1 1-1,1-1 1,0 0 0,0 1-1,0-1 1,1 0-1,-1 1 1,1-1 0,0 1-1,0-1 1,1 1 0,-1-1-1,1 1 1,0-1 0,2 6-1,0-4-1,0 0 1,0 0-1,0-1 0,1 1 0,0-1 1,0 0-1,0 0 0,0 0 1,9 7-1,-3-4-29,1 0 0,1 0-1,-1-2 1,1 1 0,0-1 0,0-1 0,1 0 0,0-1 0,24 5-1,-27-7-324,0-1-1,1 0 1,-1-1-1,1 0 1,-1 0-1,1-1 1,-1-1-1,0 0 0,1 0 1,-1-1-1,0 0 1,-1-1-1,14-6 1,0-4-423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0:16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5857,'3'-21'2401,"1"11"-1305,0 7-80,-4 16 136,0 14-39,-1 30-209,-2 12-56,-1 15-224,4 3-96,0-7-88,0-6-23,4-15-137,3-10-88,5-19-168,2-7-192,3-13-729,0-6-543,0-11 824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3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7170,'0'0'63,"0"0"0,0 0 0,0 0 0,0 0 1,0 0-1,-1 0 0,1 0 0,0 0 1,0 0-1,0 0 0,0-1 0,0 1 0,0 0 1,0 0-1,0 0 0,0 0 0,-1 0 1,1 0-1,0 0 0,0 0 0,0 0 1,0 0-1,0 0 0,0 0 0,0 0 0,0 0 1,-1 0-1,1 0 0,0 0 0,0 0 1,0 0-1,0 0 0,0 0 0,0 0 1,0 0-1,0 0 0,-1 0 0,1 0 0,0 1 1,0-1-1,0 0 0,0 0 0,0 0 1,0 0-1,0 0 0,0 0 0,0 0 0,0 0 1,0 0-1,-1 1 0,4 6 1364,0 5 334,7 51 252,4 104 1,-10-91-1963,-2-26-305,-1-23-1338,6 42 0,-6-65-66,0-6-468,0-8-614,-3-5 1315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39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44 173 3329,'-8'-7'1186,"2"3"-351,1 0 0,0-1 0,1 0 0,-6-6 0,10 11-730,-1-1-1,1 0 0,-1 0 1,1 1-1,-1-1 0,1 0 1,-1 0-1,1 1 0,0-1 1,-1 0-1,1 0 1,0 0-1,0 0 0,0 1 1,0-1-1,-1 0 0,1 0 1,0 0-1,1 0 0,-1 0 1,0 0-1,0 1 0,0-1 1,0 0-1,1 0 0,-1 0 1,0 0-1,1 1 1,-1-1-1,1 0 0,-1 0 1,1 1-1,-1-1 0,1 0 1,-1 1-1,1-1 0,0 0 1,1 0-1,9-6 127,0 1-1,0 1 1,1 0 0,0 0 0,1 1-1,-1 1 1,0 0 0,1 0 0,0 1-1,-1 1 1,18 0 0,-26 1-186,0 1 0,0-1 0,-1 1 0,1 0 0,0 0 0,-1 0 0,1 0 0,-1 0 1,1 1-1,-1 0 0,1 0 0,-1 0 0,4 3 0,-3-1-24,0 0-1,0 0 1,0 1-1,0-1 1,-1 1 0,0 0-1,5 10 1,0 5-1,-1 0 0,-1 1 1,6 37-1,-8-37 116,-2-10 22,-2-7-36,0-1 0,1 1 1,0 0-1,-1-1 1,1 1-1,0-1 0,1 1 1,2 5-1,-2-8 153,-2-7 161,-9-98-14,5 70-382,-1-62 1,5 93-107,0-1 0,1 0 1,0 1-1,0-1 0,0 0 0,0 1 1,0-1-1,1 1 0,-1-1 1,1 1-1,0 0 0,0 0 1,0 0-1,0 0 0,1 0 0,-1 0 1,1 1-1,3-3 0,-4 3-159,0 1-1,1-1 0,-1 1 1,0 0-1,1 0 0,-1 0 1,1 0-1,-1 1 0,1-1 1,-1 1-1,1-1 0,-1 1 1,1 0-1,0 0 0,-1 0 1,1 0-1,-1 0 0,1 1 1,-1-1-1,1 1 0,0 0 1,-1-1-1,0 1 0,1 1 1,-1-1-1,4 2 0,6 6-2080,2 1 1045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4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5753,'10'-6'592,"-2"1"2774,-9 19-397,-3 0-2583,2 2 0,0-1 0,0 0 0,2 0 0,0 0 0,0 1 0,2-1 0,5 27 0,-5-30-269,2 0 0,-1-1-1,2 1 1,-1-1 0,2 0-1,-1 0 1,2-1 0,-1 0-1,1 0 1,1 0 0,12 12-1,-16-18-97,0-1 0,0 1-1,0-1 1,1 0 0,-1-1-1,1 1 1,0-1 0,0 1-1,0-1 1,0-1 0,0 1-1,0-1 1,0 0 0,1 0-1,-1 0 1,0-1 0,1 0-1,7-1 1,-8 0-52,0 0 0,-1 0 0,1 0 1,-1-1-1,1 0 0,-1 0 0,0 0 0,0 0 0,0-1 0,0 0 0,0 1 0,0-2 1,-1 1-1,1 0 0,-1-1 0,0 1 0,0-1 0,0 0 0,-1 0 0,5-9 0,-2 1-32,0-1-1,-1 0 1,0 0-1,-1-1 0,3-25 1,-2-73-16,-3 85 70,-3-8 10,2 35 1,0 0 0,0 0 0,0 0 1,0 0-1,0 0 0,0 0 0,0 0 1,0 0-1,0 0 0,0 1 1,0-1-1,0 0 0,0 0 0,0 0 1,0 0-1,0 0 0,0 0 0,0 0 1,0 0-1,0 1 0,0-1 0,0 0 1,0 0-1,0 0 0,0 0 1,0 0-1,-1 0 0,1 0 0,0 0 1,0 0-1,0 0 0,0 0 0,0 0 1,0 0-1,0 0 0,0 0 0,0 0 1,-1 1-1,1-1 0,0 0 1,0 0-1,0 0 0,0 0 0,0 0 1,0 0-1,0 0 0,0 0 0,-1 0 1,1 0-1,0-1 0,0 1 0,0 0 1,0 0-1,0 0 0,0 0 1,0 0-1,0 0 0,0 0 0,0 0 1,-1 0-1,1 0 0,0 0 0,0 0 1,0 0-1,-4 15 57,1 1 1,1-1-1,0 1 1,1 0-1,1 21 1,-1-11 48,2 46 242,0-44-191,-1 1 0,-1-1 0,-1 0 0,-1 0 1,-8 29-1,8-50-115,1 0 1,-2 0 0,1 0 0,0 0 0,-1 0-1,-1-1 1,1 0 0,-1 0 0,0 0 0,0-1-1,-7 6 1,10-8-91,-1-1 0,0 0 0,0 0-1,-1 0 1,1 0 0,0 0 0,-1-1-1,1 1 1,-1-1 0,1 0 0,-1 0-1,0 0 1,1-1 0,-1 1 0,0-1 0,1 0-1,-1 0 1,0 0 0,0-1 0,1 1-1,-1-1 1,0 0 0,1 0 0,-6-2-1,7 2-85,1 0-1,-1 0 1,0 0-1,1 0 0,-1 0 1,1-1-1,-1 1 0,1 0 1,0-1-1,0 1 1,-1-1-1,1 0 0,0 1 1,0-1-1,1 0 0,-1 0 1,0 1-1,0-1 0,1 0 1,-1-2-1,1-11-185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47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20 101 4457,'-15'-59'2038,"10"31"310,5 27-2231,0 1 1,0-1-1,0 0 1,0 1 0,1-1-1,-1 1 1,0-1-1,0 0 1,0 1 0,1-1-1,-1 1 1,0-1-1,0 1 1,1-1 0,-1 1-1,1-1 1,-1 1 0,0-1-1,1 1 1,-1-1-1,1 1 1,-1-1 0,2 1-1,-2 0-66,0 0-1,0 0 1,1 0 0,-1 0-1,0 0 1,0 0-1,0 0 1,1 0 0,-1 0-1,0 0 1,0 0 0,0 0-1,1 0 1,-1 1-1,0-1 1,0 0 0,0 0-1,0 0 1,1 0-1,-1 0 1,0 1 0,0-1-1,0 0 1,0 0-1,0 0 1,0 1 0,1-1-1,-1 0 1,0 0 0,0 0-1,0 1 1,0-1-1,0 0 1,0 0 0,0 0-1,0 1 1,0-1-1,0 0 1,0 0 0,0 1-1,1 12 326,0-11-208,6 122 1562,-4-54-1431,16 87 0,-7-110-225,-8-33 33,0 1-1,-1-1 1,-1 1-1,1 16 0,-2-48 136,1 0-1,6-27 0,-5 29-176,0-1-61,1 1 1,1-1-1,0 1 1,0 0-1,2 0 1,0 1-1,0 0 1,18-23-1,-20 30-2,0 1 1,1 0-1,-1 1 0,2-1 0,-1 1 1,0 0-1,1 1 0,0-1 0,0 1 0,1 1 1,-1 0-1,1 0 0,-1 0 0,1 1 0,0 0 1,0 0-1,0 1 0,13-1 0,-8 2-4,0 0 0,-1 1 0,1 1-1,0 0 1,0 0 0,-1 2 0,1-1 0,-1 2 0,14 6-1,-21-8-3,1 0-1,-1 0 1,-1 0-1,1 1 1,0 0-1,-1 0 0,0 0 1,0 0-1,6 9 1,-8-9-1,1 0 0,-2 0 0,1 0 0,0 0 0,-1 0 0,0 0 1,0 1-1,0-1 0,0 0 0,-1 1 0,1-1 0,-1 1 0,0-1 0,-2 7 1,1-5 5,0 1 0,-1-1 1,1 0-1,-2 1 1,1-1-1,-1 0 1,0 0-1,0-1 1,-8 11-1,5-8 6,-1 0 1,-1 0-1,1-1 0,-1 0 0,-15 10 0,6-7 15,0 0-1,-1-2 1,0 0 0,-1 0-1,1-2 1,-22 5-1,25-8 29,-27 2-1,38-4-44,0-1 0,-1 0 1,1 0-1,0-1 0,0 1 0,0-1 0,0 0 1,0 0-1,0-1 0,0 1 0,-5-3 1,7 2-49,0 1 1,1-1 0,-1 0 0,0 0 0,1 0 0,-1 0 0,1 0-1,0 0 1,-1 0 0,1 0 0,0-1 0,0 1 0,1 0 0,-1-1-1,0 1 1,1-1 0,-1 1 0,1-1 0,0 1 0,0-1 0,0-4-1,1-2-460,0 0-1,0-1 0,1 1 1,4-13-1,7-7-1424,3 3 783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48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52 116 4905,'0'-2'204,"-3"-18"1464,3 20-1600,0-1 0,0 1 0,0-1 0,0 1 0,0 0 0,0-1-1,0 1 1,0 0 0,0-1 0,-1 1 0,1 0 0,0 0 0,0-1 0,0 1 0,0 0 0,-1-1 0,1 1 0,0 0 0,0 0 0,-1-1 0,1 1 0,0 0 0,0 0 0,-1 0 0,1-1 0,0 1 0,-1 0-1,1 0 1,0 0 0,-1 0 0,1 0 0,0 0 0,-1 0 0,1 0 0,0-1 0,-1 1 0,1 0 0,0 1 0,-1-1 0,1 0 0,0 0 0,-1 0 0,1 0 0,-1 0 0,1 0 0,0 0 0,0 0 0,-1 1-1,1-1 1,0 0 0,-1 0 0,1 0 0,-1 1 0,1-1-16,0 0-1,0 0 0,0 0 0,0 0 1,0 0-1,0 1 0,-1-1 1,1 0-1,0 0 0,0 0 0,0 0 1,0 0-1,0 0 0,0 0 1,0 1-1,0-1 0,0 0 0,0 0 1,-1 0-1,1 0 0,0 0 1,0 1-1,0-1 0,0 0 0,0 0 1,0 0-1,0 0 0,0 0 1,0 1-1,0-1 0,0 0 0,0 0 1,0 0-1,1 0 0,-1 0 1,0 1-1,0-1 0,0 0 1,0 0-1,0 0 0,0 0 0,0 0 1,0 0-1,0 1 0,0-1 1,1 0-1,-1 0 0,0 0 0,0 0 1,0 0-1,0 0 0,0 0 1,0 0-1,1 0 0,-1 0 0,0 0 1,0 0-1,0 0 0,0 0 1,1 1-1,22 5 444,1 0-1,26 2 1,-41-7-426,0 0 0,0-1 0,0 0 0,0 0 0,0-1 0,0 0 0,0-1 0,0 0 0,11-3 0,-18 4-49,0 0 1,0 0-1,-1 0 1,1 0-1,0 0 1,0 0-1,-1-1 1,1 1-1,-1 0 1,1-1 0,-1 1-1,1-1 1,-1 0-1,0 1 1,0-1-1,0 0 1,0 0-1,0 0 1,0 0-1,-1 0 1,1 0-1,0 0 1,-1 0-1,0 0 1,1 0-1,-1 0 1,0-4 0,-1 4 8,1-1 0,-1 1 0,1-1 0,-1 1 0,0 0 1,0-1-1,0 1 0,0 0 0,-1 0 0,1-1 0,0 1 1,-1 0-1,0 1 0,1-1 0,-1 0 0,0 0 0,0 1 1,0-1-1,0 1 0,0-1 0,0 1 0,-1 0 0,-2-1 1,0 0 7,0 0 1,0 1-1,0-1 1,-1 1-1,1 1 0,0-1 1,-1 1-1,1 0 1,0 0-1,-1 0 1,1 1-1,-10 1 1,8 1 0,0-1 1,0 1-1,0 0 0,0 0 1,1 1-1,-1 0 1,1 0-1,-9 8 1,7-6 15,1 1 0,0 1 1,0 0-1,1-1 0,0 2 1,0-1-1,1 1 0,0 0 1,1 0-1,0 0 0,0 1 1,1 0-1,-4 17 0,6-19-15,0-1 0,1 1 0,0-1 0,0 1 0,0-1 0,1 1 0,0-1-1,1 0 1,0 1 0,5 13 0,-4-16-30,0 1-1,0-1 0,1 0 1,-1 0-1,1 0 1,0 0-1,1 0 0,-1-1 1,1 0-1,0 0 1,0 0-1,0-1 0,10 6 1,1-2-83,1 0 1,0-1-1,0-1 1,1 0 0,-1-2-1,25 3 1,-16-4-728,-1-1 0,1-1 1,46-6-1,-53 2-1493,38-13 0,-21 5 910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4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80 4673,'10'-9'4492,"0"1"-3189,-9 7-1218,-1 0 1,1 0-1,-1 1 1,1-1-1,-1 0 1,0 0-1,1 0 1,-1 0-1,0 0 1,0 0-1,1 0 1,-1 0 0,0-1-1,0 1 1,0 0-1,-1-1 1,1 1-25,-1-1 1,1 1-1,-1 0 1,0-1-1,0 1 1,0 0 0,0 0-1,0 0 1,0 0-1,0 0 1,0 0-1,0 0 1,0 0 0,-1 0-1,-2-1 1,-2-2 21,-1 1 0,1-1-1,-1 1 1,0 1 0,0-1 0,0 1 0,-1 1 0,1-1 0,0 1 0,-1 1-1,1-1 1,-1 1 0,-9 1 0,6 1 36,1 1 1,-1 0-1,1 0 0,0 1 1,0 1-1,1-1 1,-1 1-1,1 1 0,0 0 1,0 0-1,1 1 0,0 0 1,0 1-1,-7 8 0,10-10-20,0 1 0,0 0 0,1 0 0,0 0-1,0 0 1,1 0 0,0 1 0,-4 11-1,6-13-40,0 0 0,0 0 0,1 0 0,-1 0 0,1 0 0,0-1-1,1 1 1,0 0 0,0 0 0,0 0 0,0 0 0,4 8-1,-2-8-23,1 0-1,-1 0 1,1-1-1,1 1 1,-1-1-1,1 1 0,-1-1 1,1-1-1,1 1 1,-1-1-1,1 0 1,0 0-1,0 0 1,0-1-1,0 0 0,0 0 1,10 2-1,9 3-62,1-2 1,0 0-1,31 2 0,-46-7-96,14 2-559,45 0-1,-63-3 61,0-1-1,1 1 1,-1-2-1,0 1 1,0-1 0,0 0-1,0 0 1,-1-1-1,1 0 1,-1 0-1,8-5 1,1-3-892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49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69 4481,'17'0'804,"-13"0"-496,0 0 1,0 0 0,0-1 0,0 1 0,0-1 0,0 0 0,0 0 0,5-2-1,-9 3-235,0 0 0,1 0 0,-1 0 0,0 0 0,1 0 0,-1 0 0,0-1 0,0 1 0,1 0-1,-1 0 1,0 0 0,0-1 0,1 1 0,-1 0 0,0 0 0,0 0 0,0-1 0,1 1 0,-1 0-1,0-1 1,0 1 0,0 0 0,0 0 0,0-1 0,0 1 0,1 0 0,-1-1 0,0 1 0,0 0 0,0-1-1,0 1 1,0 0 0,0 0 0,0-1 0,0 1 0,0 0 0,-1-1 0,-8-12 830,-19-8-348,21 18-426,-1 0 0,0 0 0,1 1 0,-1 0-1,0 0 1,0 1 0,0 0 0,0 0 0,0 1 0,0 0-1,0 0 1,0 1 0,0 0 0,0 0 0,0 1-1,0 0 1,1 1 0,-1-1 0,1 2 0,-1-1 0,-11 8-1,14-8-54,0 1 0,0-1 0,0 1 0,1 0 0,-1 0-1,1 0 1,0 1 0,0 0 0,0-1 0,1 1 0,0 1-1,0-1 1,0 0 0,0 1 0,1-1 0,0 1 0,0 0-1,1 0 1,0 0 0,0 0 0,0 0 0,0 0 0,1 0-1,0 0 1,1 0 0,-1 0 0,1 0 0,0 0 0,3 8-1,-2-8-43,1 1 0,1-1-1,-1 0 1,1 0 0,0 0-1,1-1 1,-1 0 0,1 1 0,0-2-1,0 1 1,1 0 0,-1-1-1,1 0 1,0 0 0,0-1-1,1 0 1,8 4 0,-9-5-27,-1 0 1,1 1 0,0-2 0,0 1 0,0-1-1,0 0 1,0 0 0,0-1 0,1 1-1,-1-1 1,0-1 0,0 1 0,0-1-1,0 0 1,0-1 0,0 1 0,0-1 0,0 0-1,0-1 1,5-2 0,-6 1-3,0-1 0,-1 1 0,1-1 1,-1 0-1,0 0 0,0 0 0,0-1 1,-1 1-1,0-1 0,0 0 0,-1 0 0,1 0 1,2-10-1,-1 0 10,-1-1-1,0 1 1,-1-1 0,0-18 0,-2 26 4,-1 0 1,1-1-1,-1 1 1,-1 0-1,-3-11 1,9 38 241,3 34 0,-5-29-310,9 40 1,-8-55-51,0 0 0,0 0 0,0 0 0,1 0 0,0 0-1,9 11 1,-12-17-73,0-1-1,0 1 1,0-1-1,1 1 1,-1-1-1,0 0 1,1 0 0,-1 1-1,1-1 1,-1 0-1,1 0 1,0 0-1,0-1 1,-1 1-1,1 0 1,0-1-1,0 1 1,0-1 0,0 1-1,-1-1 1,1 0-1,0 0 1,0 0-1,0 0 1,0 0-1,0-1 1,0 1-1,0 0 1,-1-1 0,1 1-1,0-1 1,0 0-1,0 0 1,-1 1-1,1-1 1,2-2-1,9-9-1035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50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21 6177,'0'-2'417,"-1"1"0,1-1 0,-1 0 0,0 1 0,0-1 0,0 1 0,1 0 0,-1-1 0,-1 1 0,1 0 0,-2-3 0,3 4-357,-1 0 0,1 0 0,0 0-1,0 0 1,0 0 0,-1-1 0,1 1 0,0 0 0,0 0-1,-1 0 1,1 0 0,0 0 0,0 0 0,0 0-1,-1 0 1,1 0 0,0 0 0,0 1 0,0-1-1,-1 0 1,1 0 0,0 0 0,0 0 0,0 0-1,-1 0 1,1 0 0,0 0 0,0 1 0,0-1-1,0 0 1,-1 0 0,-5 14 496,3 2-419,1 0 0,0 0 0,0 0 0,2 0 0,0 0 0,1 0 0,0 0 0,2-1 0,0 1 0,0 0 0,9 22 0,-10-34-121,-1-1 0,1 1 0,0-1-1,0 0 1,0 0 0,1 0 0,-1 0 0,1 0-1,0-1 1,-1 1 0,1-1 0,0 1-1,0-1 1,1 0 0,-1 0 0,0-1 0,4 2-1,-2-1 0,0-1 1,-1 0-1,1-1 0,0 1 0,0-1 0,-1 0 0,1 0 0,0 0 1,0-1-1,-1 1 0,1-1 0,5-2 0,-3 1-3,1-1 0,-1 0 0,-1 0-1,1 0 1,0-1 0,-1 0 0,0-1 0,0 1-1,0-1 1,0 0 0,-1-1 0,0 1 0,0-1-1,0 0 1,-1 0 0,7-13 0,-7 9-4,-1 1-1,0-1 1,-1 0 0,0-1 0,0-16-1,-2-52 228,-2 68 203,-1 19 5,-3 19 71,5-12-630,0 0 0,2 0 1,-1-1-1,2 1 0,0 0 0,1 0 0,1 0 1,0-1-1,0 0 0,2 0 0,0 0 0,10 18 0,-14-29-284,1 0-1,-1 0 0,0 0 0,1 0 1,-1-1-1,1 1 0,0-1 0,0 1 1,0-1-1,1 0 0,3 2 0,10 2-911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5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55 6849,'-2'-3'288,"0"-1"0,0 1 0,0 0-1,0-1 1,-1 1 0,1 1-1,-1-1 1,1 0 0,-1 1-1,0-1 1,0 1 0,-1 0-1,1 0 1,0 0 0,-1 0-1,1 0 1,-1 1 0,0 0-1,1 0 1,-1 0 0,-4-1-1,0 1-188,0 0 0,-1 0 0,1 0-1,-1 1 1,1 1 0,-1-1 0,1 1-1,-13 3 1,15-2-59,-1 1 0,1-1 0,-1 1 0,1 0 0,0 1 0,0-1 0,0 1 0,-9 9 0,13-12-28,1 0 0,0 0 0,-1 1 0,1-1 0,0 1 0,0-1 0,0 1 0,0-1 0,0 1 0,0 0 0,0 0 0,1-1 1,-1 1-1,1 0 0,-1 0 0,1 0 0,0 0 0,-1-1 0,1 1 0,0 0 0,0 0 0,1 0 0,-1 0 0,0 0 0,1 0 0,-1-1 0,1 1 0,-1 0 0,1 0 0,0 0 0,0-1 0,0 1 0,0 0 0,0-1 0,0 1 0,0-1 0,2 2 1,3 3 53,0 0 0,1 0 1,0-1-1,0 0 1,1 0-1,-1-1 1,15 7-1,63 19 621,-64-23-500,-13-4-121,5 0 44,0 2 0,0-1 0,0 2 0,0 0 0,-1 0 0,15 11 0,-26-16-94,0 0 0,1 0-1,-1 0 1,0 0-1,0 1 1,0-1-1,0 0 1,0 1 0,0-1-1,-1 0 1,1 1-1,0-1 1,-1 1 0,1-1-1,-1 1 1,1 0-1,-1-1 1,0 1 0,1-1-1,-1 1 1,0 2-1,-1-2 7,1 0-1,-1 0 0,0 0 0,1 0 0,-1 0 1,0 0-1,0 0 0,-1 0 0,1 0 0,0-1 1,-1 1-1,1 0 0,-3 2 0,-3 1 29,0 0 0,0 0-1,0 0 1,0-1 0,-1 0 0,-13 5 0,-5-2-67,0 0 0,0-2 0,-1-1 0,0-1 0,-53-1 0,76-2-77,0 0 0,0-1 0,-1 1 0,1-1 0,0 0 0,0 0 0,0 0 0,0-1 0,0 1 0,1-1 0,-6-3 0,8 4-11,0 0 0,0 0 0,-1 0 0,1 0 0,0 0 0,1-1 0,-1 1 0,0 0-1,0-1 1,1 1 0,-1-1 0,0 1 0,1-1 0,-1 1 0,1-1 0,0 1 0,0-1 0,-1 1 0,1-1 0,0 1 0,0-1-1,1 1 1,-1-1 0,0 0 0,0 1 0,1-1 0,-1 1 0,1-1 0,-1 1 0,1 0 0,0-1 0,0-1 0,11-17-598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51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52 104 5873,'31'0'5773,"4"-5"-3500,-32 4-2204,1 0 0,-1 0 0,0 0 0,0 0-1,1 0 1,-1-1 0,0 0 0,0 1 0,-1-1 0,1 0 0,0 0 0,0-1 0,-1 1 0,0-1 0,1 1-1,-1-1 1,2-3 0,-3 5-46,0-1 0,-1 1 0,1-1 0,-1 0-1,1 1 1,-1-1 0,1 0 0,-1 1 0,0-1 0,0 0 0,0 1-1,0-1 1,0 0 0,0 1 0,0-1 0,-1 0 0,1 1-1,0-1 1,-1 0 0,0 1 0,1-1 0,-1 1 0,0-1 0,0 1-1,0-1 1,0 1 0,-1-2 0,0 1 0,0 1 0,1-1 1,-1 1-1,0-1 0,0 1 0,0 0 0,0 0 1,0 0-1,0 0 0,0 0 0,0 1 0,-1-1 1,1 1-1,0-1 0,0 1 0,-1 0 0,1 0 1,0 0-1,0 0 0,-4 0 0,0 2-5,1-1 1,-1 1-1,0 0 0,1 1 0,0 0 1,-1-1-1,1 1 0,0 1 0,0-1 1,1 1-1,-1 0 0,1 0 1,0 0-1,0 1 0,0 0 0,1-1 1,-1 1-1,1 0 0,0 1 0,1-1 1,-4 9-1,2-5 77,1 1 1,0 0-1,0 0 0,1 0 1,0 0-1,1 1 0,0-1 0,1 0 1,0 1-1,1-1 0,2 17 1,-1-21-68,0 0-1,0 0 1,1-1 0,0 1 0,-1-1 0,2 0 0,-1 0-1,1 0 1,0 0 0,0 0 0,0-1 0,0 0-1,1 0 1,0 0 0,0 0 0,0-1 0,0 0-1,0 0 1,1 0 0,-1-1 0,1 0 0,0 0 0,7 2-1,-5-2-179,0-1 1,0 1-1,1-1 0,-1-1 0,0 1 0,1-1 0,-1-1 0,1 0 0,-1 0 0,0 0 0,0-1 0,1 0 0,-1-1 0,-1 0 1,1 0-1,11-7 0,-2-5-820,-3-2 334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0:16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6617,'7'-2'2585,"7"2"-1457,7 0-256,10 2 49,7-2 31,7 0-336,-3-2-232,-6 0-904,-6-2-32,-7-1 208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51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0 414 6409,'2'0'411,"0"1"0,-1 0 0,1-1 0,0 0 0,-1 1 0,1-1 1,0 0-1,0 0 0,-1 0 0,4 0 0,31-9 898,-27 6-861,8-3-140,-1 1-1,0-2 0,0 0 1,-1-1-1,23-15 1,-30 17-234,0-1 1,-1 1-1,0-1 1,0-1-1,0 1 0,-1-1 1,0 0-1,-1-1 1,0 1-1,0-1 1,4-10-1,-3 3 8,-1 0 0,-1-1 1,0 1-1,-1-1 0,-1 0 0,0 0 0,-1 0 1,-1 0-1,-1 0 0,-3-19 0,4 34-69,0-1 1,-1 1-1,1 0 0,-1 0 0,0 0 0,0 0 0,0 0 1,0 0-1,0 0 0,0 0 0,0 0 0,-1 0 1,1 0-1,0 1 0,-1-1 0,0 0 0,1 1 1,-1 0-1,-3-3 0,2 3 6,1 1 1,0-1-1,0 1 1,-1-1-1,1 1 1,-1 0-1,1 0 1,0 0-1,-1 0 1,1 0-1,0 0 1,-1 1-1,1-1 1,0 1-1,-1 0 1,1-1-1,0 1 1,0 0-1,-2 2 1,-8 4 68,0 0 0,1 1 0,1 0 1,-1 0-1,1 2 0,1-1 1,-1 1-1,2 0 0,-14 21 0,10-11 56,0 1 0,1 0 1,1 1-1,-12 39 0,16-42-26,2 0 1,0 1-1,0 0 1,2 0-1,0 35 1,3-46-89,0 1 0,0 0 1,1 0-1,0 0 0,1-1 0,0 1 1,0-1-1,1 0 0,0 0 1,1 0-1,0-1 0,0 1 0,12 13 1,-3-7-23,1-1 1,1 0 0,-1-1 0,27 16 0,-29-22-125,-1 0 0,1 0 0,0-1 0,1-1 0,-1 0 0,1-1-1,18 3 1,-26-6-248,0-1 1,0 1-1,0-1 0,0 0 0,1-1 0,-1 0 0,0 1 0,0-2 0,-1 1 1,1-1-1,0 0 0,0 0 0,-1-1 0,1 1 0,-1-1 0,0 0 0,0-1 1,0 1-1,6-6 0,9-15-1314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52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6 6649,'-3'-6'2817,"-3"12"-1457,-4 9-63,-1 17-89,0 5-56,3 8-184,5-1-80,6-1-223,7-2-161,7-4-264,3-1-128,9-8-208,-2-3-136,2-6-456,-2-5-321,-2-7-719,-1-1-1121,-1-8 1889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5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24 5745,'-5'-13'7256,"7"19"-7150,1-1-1,0 0 0,0 0 1,1-1-1,-1 1 1,1-1-1,0 0 0,0 1 1,6 3-1,1 1 78,10 8 208,0 0 0,27 14 0,12 9 244,-39-23-404,0 1 0,-1 0 0,26 31-1,-36-36-242,-1 0-1,0 0 0,0 0 0,-2 1 1,0 1-1,0-1 0,5 21 1,-10-28-10,-1 1 0,0-1 0,0 1 0,-1 0 0,0 0 1,0-1-1,-1 1 0,0-1 0,0 1 0,-1 0 0,0-1 1,-1 0-1,1 1 0,-1-1 0,0 0 0,-1-1 1,0 1-1,0 0 0,-1-1 0,1 0 0,-1 0 0,0-1 1,-1 1-1,0-1 0,0 0 0,0 0 0,0-1 0,-1 0 1,-7 4-1,11-7 29,0 1 0,-1-1 0,1-1 1,0 1-1,-1 0 0,1-1 0,0 1 0,-1-1 1,1 0-1,0 0 0,-1-1 0,1 1 0,0-1 1,-1 1-1,1-1 0,0 0 0,0 0 0,0-1 1,-1 1-1,1-1 0,1 1 0,-1-1 0,0 0 1,0 0-1,1 0 0,-1-1 0,1 1 0,-1 0 1,1-1-1,-3-5 0,0 2 10,1-1-1,0 1 0,1-1 1,-1 0-1,1 0 1,1-1-1,-1 1 1,1-1-1,1 1 1,-1-1-1,1 0 1,0-12-1,3-4 11,1 0 0,1 0-1,1 0 1,10-26 0,37-92 8,-51 142-34,78-178-2857,-78 173 588,-3 4 982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54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7858,'32'27'3136,"-15"-12"-2167,-1-1-281,23 51-384,-6 2-152,-12 1-128,-19-28-32,-9-1-24,-3-5-24,-6-5-56,-2-4 8,0-11-128,-1-3-64,4-7-224,4-3-201,5-4-1471,2 0 1480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56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20 300 5833,'-19'49'2693,"19"-44"616,5-9-2024,5-8-271,6-11-810,-2 0 1,-1-1 0,0 0 0,-2-1 0,-1 0 0,9-32-1,-15 42-196,3-13 64,7-57-1,-15 76 259,-2 16-151,-3 20 40,2-6-63,1 0 1,0 0-1,2 0 0,1 0 1,2 24-1,-1-38-118,0 0-1,1 1 0,-1-1 1,2 0-1,-1-1 1,1 1-1,0 0 1,0-1-1,0 1 1,1-1-1,0 0 1,1 0-1,-1-1 1,1 1-1,0-1 0,0 0 1,1 0-1,10 7 1,-6-6-24,1 0 1,-1-1-1,1 0 1,0-1 0,0 0-1,0 0 1,22 3-1,-29-7-170,0 1 0,0-1 0,0 0 0,0 0 0,0 0 0,0 0 0,0-1-1,-1 0 1,1 1 0,0-1 0,0-1 0,0 1 0,-1-1 0,1 1 0,-1-1 0,1 0 0,-1 0 0,0 0-1,0-1 1,0 1 0,0-1 0,0 0 0,-1 0 0,1 0 0,-1 0 0,4-7 0,5-13-679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56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48 5969,'-14'-17'2633,"2"3"-1417,-1 5-616,0 3-192,3 4-440,2 2-296,2 2-1160,3 3 992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56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5865,'-9'91'5468,"5"118"-3668,6-195-1366,0-10 323,-2-8 1352,0-9-2083,1-1 1,0 0 0,0 1-1,2-1 1,-1 1-1,2 0 1,0 0 0,1 0-1,0 0 1,0 1-1,2-1 1,-1 1-1,2 1 1,8-12 0,-9 15-36,0 1 0,0 0 0,0 1 1,9-7-1,-14 12 12,-1 0 0,1 0 0,0-1 1,0 1-1,-1 0 0,1 1 0,0-1 0,0 0 1,0 1-1,0-1 0,0 1 0,0-1 0,0 1 0,0 0 1,0 0-1,0 0 0,0 0 0,0 0 0,0 0 1,0 0-1,0 1 0,0-1 0,0 1 0,-1 0 0,1-1 1,0 1-1,3 2 0,-1 1 22,0 0 0,0 0 1,0 1-1,0-1 0,-1 1 0,1 0 0,-1 0 1,3 6-1,18 49 64,-17-42-130,9 24-340,13 34-2874,-21-62 2630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57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6873,'1'24'2921,"0"27"-1617,2 12-207,-1 8-401,0 2-224,1-14-328,-1-9-56,1-13-88,-1-6-72,1-11-224,-2-7-200,1-20-1249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57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5305,'-1'5'2665,"-1"7"-961,1 13-616,-3 5-111,-1 15-377,0 11-128,2 7-144,0 0-24,3-6-64,1-9-48,4-16-72,1-4-56,3-12-144,-1-3-152,-2-10-496,0-2-352,-4-6 647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57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4305,'3'-5'647,"0"0"0,1 0 0,0 0-1,0 0 1,0 1 0,1-1 0,-1 1 0,1 0 0,0 1 0,0-1 0,7-3 0,-4 4-241,-1-1 0,1 2 0,0-1 1,0 1-1,0 0 0,1 1 0,13-2 0,-7 3-172,0 1 0,1 0 0,-1 1 0,0 0 0,0 2 0,0 0 0,0 0 0,23 11-1,-29-10-200,0-1 0,0 2 0,0-1 0,0 1-1,-1 1 1,0-1 0,-1 2 0,1-1 0,-1 1-1,11 16 1,-15-20-53,-1 0 0,0 0 0,1 1 0,-1-1 0,-1 1 0,1-1 0,-1 1 0,0 0 0,0-1 0,0 1 0,-1 0 0,1 0 0,-1 0 0,0-1 0,-1 1 0,1 0 0,-1 0 0,0 0 0,0-1 0,-1 1 0,1 0-1,-1-1 1,0 1 0,0-1 0,-4 6 0,3-6 22,0 0-1,0 0 0,0-1 0,-1 1 0,1-1 1,-1 0-1,0 0 0,0 0 0,0 0 1,0 0-1,0-1 0,-1 0 0,1 0 0,-1 0 1,-9 2-1,-2-1 47,0-1 0,0 0-1,-24-2 1,-20 3 277,58-3-285,0 0-1,0 0 1,0 1-1,1-1 1,-1 1-1,0-1 1,0 1-1,1 0 1,-1 0-1,1-1 1,-1 1-1,1 0 1,-1 0-1,1 1 1,-3 1-1,3-2-8,1 0 0,-1 0 0,1 0 0,-1 0 0,1 0 0,0 0 0,0 0-1,-1 1 1,1-1 0,0 0 0,0 0 0,0 0 0,0 0 0,0 0 0,0 0 0,0 0 0,1 0 0,-1 0 0,0 1 0,1-1 0,-1 0 0,1 0-1,-1 0 1,1 0 0,-1-1 0,1 1 0,1 2 0,3 4 84,1-1 0,0 1 0,0-1 0,0 0 0,13 9 0,40 23 58,2-4-291,-34-20-694,-1 0 0,-1 2 0,26 21 0,-50-35 695,1 0-172,0 0 1,0-1-1,0 1 0,1 0 0,-1-1 0,0 1 1,1-1-1,-1 1 0,1-1 0,-1 0 0,1 0 0,-1-1 1,1 1-1,4 0 0,2-3-461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0:16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6585,'7'13'3561,"1"6"272,8 11-2945,-1 5 40,-4 11-199,0 2-249,-5 4-208,-3 1 16,-5-4-96,-2 1-40,-2-2-152,-1-7-128,3-5-384,0-6-232,-1-8-681,-1-2-279,1-6 1080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58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5513,'1'-1'281,"0"0"0,0-1 0,0 1 0,0 0 0,1-1 0,-1 1 0,0 0 0,1 0 0,-1 0 0,1 0 0,-1 0-1,1 0 1,-1 1 0,1-1 0,2 0 0,28-6 580,-27 6-504,2 0-66,0 0 0,0 1 0,1 0 0,-1 0 0,0 0 0,0 1 0,14 3 0,-19-3-247,-1-1-1,1 1 0,-1-1 1,1 1-1,-1 0 0,0 0 1,1 0-1,-1-1 0,0 1 1,0 0-1,1 0 0,-1 1 1,0-1-1,0 0 0,0 0 1,-1 1-1,2 1 0,-1-1-33,-1-1-1,1 1 1,-1 0-1,0 0 1,0 0-1,0 0 1,0-1-1,0 1 0,0 0 1,-1 0-1,1 0 1,0 0-1,-1-1 1,0 1-1,1 0 0,-1 0 1,0-1-1,-1 3 1,-3 4 98,-1 0 1,0 0-1,0-1 1,-1 0 0,0 0-1,0-1 1,-16 12-1,13-11 446,0 1 1,0 1-1,1-1 0,-9 12 0,17-20-514,1 1 0,-1 0 1,1 0-1,-1 0 0,1 0 0,-1-1 0,1 1 0,-1 0 0,1 0 0,0 0 0,-1 0 0,1 0 0,0 0 1,0 0-1,0 0 0,0 0 0,0 0 0,0 0 0,0 0 0,0 0 0,0 0 0,1 2 0,-1-2-22,1 1 0,0-1 0,0 0-1,0 1 1,0-1 0,0 0-1,0 0 1,0 0 0,0 0 0,1 0-1,-1 0 1,0-1 0,3 2-1,1 1-25,1-1 0,0 0 0,1 0-1,-1 0 1,0-1 0,7 1-1,15-1-1146,0-1-1,-1-1 1,36-6-1,-41 4 348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58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 5489,'47'-5'2753,"-49"14"-529,-2 3-1120,-2 2-391,0 6-145,-4 0-208,2 1-56,0-5-88,1-2-120,4-3-416,2-2-264,2-1-657,0-2-1815,6-2 2088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9:59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4729,'8'-7'1789,"0"0"1,-1-1-1,9-11 0,-5 4-1536,0-1-1,-1 0 1,-1-1-1,-1 0 1,7-21 0,-13 32-60,-4 7 1107,-4 12 590,4 9-1906,1-1 1,1 1-1,1 0 0,1-1 1,1 1-1,8 28 1,-7-28-2365,-4-9 1711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40:00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37 6337,'-31'-24'2657,"42"23"-1513,-1-1-248,5-2-232,5 0-167,2 4-217,2-2-104,1 3-96,1 1-152,-1 1-496,-1-1-81,-8-1 329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40:01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5489,'0'8'2665,"4"0"-1041,7-3-352,0-2-39,9 0-177,3-2-184,7 0-336,3 0-184,4-2-520,3 1-256,-1-1-736,-4 1-1505,-6 0 1793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40:01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49 424 6113,'6'0'585,"1"-1"0,-1 0-1,0 0 1,0-1-1,0 1 1,0-1 0,0-1-1,0 1 1,0-1-1,-1 0 1,8-6 0,6-5-27,29-27 1,-36 29-139,-4 6-394,-1 0-1,0-1 1,-1 0 0,0-1 0,0 0-1,0 1 1,-1-2 0,0 1 0,-1-1 0,0 1-1,0-1 1,-1 0 0,0-1 0,3-13 0,-4 9-24,-1 1 0,-1-1 1,1 0-1,-2 1 1,0-1-1,-1 1 0,0-1 1,-1 1-1,-8-23 1,10 33 3,0 1 0,-1 0 0,1-1 0,-1 1 0,1 0 1,-1 0-1,0 0 0,1 0 0,-1 0 0,0 1 1,0-1-1,0 1 0,-1-1 0,1 1 0,0 0 0,-1-1 1,1 1-1,0 0 0,-1 1 0,1-1 0,-1 0 0,0 1 1,1-1-1,-1 1 0,1 0 0,-1 0 0,0 0 1,1 0-1,-1 1 0,1-1 0,-4 1 0,-1 1 26,1 0 0,-1 0 0,1 1-1,0-1 1,0 1 0,0 1 0,0-1-1,1 1 1,-1 0 0,1 0 0,-7 8-1,0 1 83,2 1 0,0 0-1,1 1 1,0 0 0,-11 27-1,9-15 200,1 1-1,-9 46 0,15-54-148,1 1 0,1-1-1,1 0 1,0 1 0,2-1-1,0 0 1,2 0 0,7 34-1,-6-43-131,-1 1-1,2-1 0,-1 0 1,1 0-1,1-1 0,0 1 1,1-1-1,0-1 0,0 1 1,1-1-1,0 0 0,1-1 1,0 0-1,0 0 0,1-1 1,10 6-1,2-1-368,1 0-1,1-2 1,24 8-1,-29-13-933,1 0-1,24 3 0,-21-6 424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40:02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5633,'-12'5'2681,"-1"7"-1193,2 12-304,-2 6-79,5 15-145,2 5-80,8 4-192,8-3-120,12-10-288,6-6-88,9-10-192,0-4-104,1-7-256,-4-7-208,2-7-456,-2-6-216,-1-10-1497,-4-5 1777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40:0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18 4409,'-4'-2'361,"0"-1"0,-1 1 0,1 0-1,-1 0 1,1 1 0,-1-1 0,0 1 0,0 0 0,1 0 0,-1 1 0,0-1-1,-5 1 1,8 0-280,0 1 0,0-1 0,1 0 0,-1 0 0,1 1 0,-1-1 0,0 1 0,1 0-1,-1-1 1,1 1 0,-1 0 0,1 0 0,-1 0 0,1 0 0,0 0 0,0 0 0,-1 0 0,1 0-1,0 1 1,0-1 0,0 0 0,0 1 0,0-1 0,1 1 0,-1-1 0,0 1 0,1 0 0,-1-1-1,1 1 1,-1-1 0,1 1 0,0 0 0,0-1 0,-1 1 0,1 0 0,1 0 0,-1 3 0,1 6 209,1 0 1,0 0 0,0-1-1,1 1 1,5 11 0,26 51 776,-24-54-761,1 0-1,2-1 1,0 0 0,19 21 0,-1-8 162,40 32 1,-55-50-426,0 0 0,-2 1 0,1 1 0,21 31 0,-32-40-33,0 0 0,0 0 0,-1 0 0,0 1 0,-1-1 0,0 1 0,0-1 0,0 1 0,0 0 0,-1 0 0,0 0 0,-1 0 0,0 0 0,0 0 0,0 0 0,-1 0 0,0 0 0,-2 7 0,3-12-9,-1 0-1,0 0 1,0 0 0,0 0-1,0 0 1,0 0 0,0 0-1,0 0 1,0 0-1,-1 0 1,1-1 0,-1 1-1,0 0 1,1-1 0,-1 0-1,0 1 1,0-1 0,0 0-1,-2 1 1,0 0-30,0-1 0,0 0 0,0 0 0,0 0 0,0-1 0,0 1 1,0-1-1,-1 0 0,-6-1 0,-5-1-161,0-1 1,1-1-1,-1-1 0,-17-7 1,24 8 114,0 0-1,0 0 1,0-1 0,0 0 0,1-1-1,0 0 1,0 0 0,0-1 0,1 0-1,-8-9 1,11 11 94,1-1 1,-1 1-1,1 0 0,0-1 0,1 0 1,-1 1-1,1-1 0,0 0 0,1 0 1,0 0-1,-1-1 0,2 1 0,-1 0 0,1 0 1,0-1-1,0 1 0,3-12 0,0 5 13,1-1-1,1 1 0,0 0 1,1 0-1,0 1 0,1 0 1,0 0-1,14-17 0,7-5 26,45-41 1,-26 32-5,-22 20-523,26-28 1,-46 44-924,-14 9-2258,-3 4 2387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40:0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7794,'43'-47'3712,"-20"67"-1351,-1 4-441,-3 11-719,-6 6-401,-5 6-632,-4 4-72,-7-1-16,-3-5-32,-3-10-56,-3-8-40,1-9-160,-2-2-144,4-5-536,-1-1-321,5-5-1471,4-2 1672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40:0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60 4417,'39'3'2240,"-39"-3"-2197,0 0-1,1 0 1,-1 0-1,0 0 0,0 0 1,1 0-1,-1 0 0,0 0 1,0 0-1,0 0 1,1 0-1,-1 0 0,0 0 1,0-1-1,0 1 1,0 0-1,1 0 0,-1 0 1,0 0-1,0 0 0,0-1 1,0 1-1,0 0 1,1 0-1,-1 0 0,0 0 1,0-1-1,0 1 0,0 0 1,0 0-1,0 0 1,0-1-1,0 1 0,0 0 1,0 0-1,0-1 1,-3-9 930,-11-8 213,10 15-1048,1 0 0,0 0 0,-1 1 0,0-1 1,0 1-1,0 0 0,0 0 0,0 0 0,0 0 0,0 1 0,-1 0 0,1 0 1,0 0-1,-1 0 0,1 1 0,-1-1 0,1 1 0,-10 1 0,9 0-95,1 0 0,-1 1-1,0-1 1,0 1 0,1 0-1,-1 0 1,1 1 0,-1-1-1,1 1 1,0 0 0,0 0 0,1 1-1,-1-1 1,0 1 0,1-1-1,-6 9 1,5-5 16,0 0 0,0 0 0,0 0 1,1 1-1,0-1 0,0 1 0,1 0 0,0 0 0,1 0 1,-1 0-1,1 0 0,1 0 0,0 0 0,0 0 0,0 0 0,1 0 1,1 0-1,-1 0 0,1 0 0,0 0 0,1-1 0,0 1 1,0-1-1,1 1 0,0-1 0,0 0 0,0-1 0,1 1 1,0-1-1,1 0 0,-1 0 0,1 0 0,0-1 0,0 0 0,1 0 1,0-1-1,0 1 0,7 2 0,-3-2 26,0-1 0,0-1 0,1 0 0,-1 0 1,0-1-1,1-1 0,0 0 0,-1-1 0,1 0 0,16-2 0,-23 1-66,1 0-1,-1 0 0,0-1 1,1 1-1,-1-1 1,0-1-1,0 1 1,0-1-1,0 1 0,6-6 1,-8 5-14,0 0 1,-1 0-1,1 0 0,-1 0 1,1 0-1,-1-1 0,0 1 1,0-1-1,0 1 0,-1-1 1,1 0-1,-1 0 0,0 0 1,0 0-1,1-6 0,-2 2 6,0 0-1,0 0 0,0 0 0,-1 1 1,-1-1-1,1 0 0,-1 1 0,0-1 1,-1 1-1,0 0 0,0 0 0,0 0 1,-1 0-1,0 0 0,0 1 0,-1-1 1,0 1-1,-6-5 0,6 5-88,-1 0 0,0 1 0,0 0 1,-1 0-1,1 1 0,-1 0 0,0 0 0,0 0 0,0 1 0,-1 0 0,1 1 1,-1-1-1,1 1 0,-1 1 0,0 0 0,0 0 0,-13 0 0,19 1-76,-12 3-1126,6 4-2431,5 2 2391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0:18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6649,'-22'39'2329,"16"-21"-2041,1-1-80,0-2-104,0 0-136,-2 3-328,0 2-296,-3 5 408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40:0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4113,'3'18'3431,"6"23"0,-1-18-2276,16 38-1,-24-61-1133,0 0 0,1 0 0,-1 1 0,0-1-1,0 0 1,0 0 0,0 1 0,0-1 0,0 0 0,0 0-1,0 1 1,0-1 0,0 0 0,0 0 0,0 1 0,0-1 0,0 0-1,0 0 1,0 0 0,0 1 0,0-1 0,0 0 0,0 0-1,0 1 1,0-1 0,0 0 0,0 0 0,-1 1 0,1-1-1,0 0 1,0 0 0,0 0 0,0 1 0,-1-1 0,1 0 0,0 0-1,-1 0 30,1 0 0,0 0 0,-1 0 0,1 0 0,-1 0 0,1-1 0,0 1 0,-1 0 0,1 0 0,0 0 0,-1-1 0,1 1 0,0 0 0,-1-1 0,1 1 0,0 0 0,0 0 0,-1-1-1,1 1 1,0 0 0,0-1 0,0 1 0,-1-1 0,1 1 0,0 0 0,0-1 0,0 1 0,0-1 0,0 0 0,-2-5-17,0-1 0,0 0 1,1 0-1,0 0 0,1 0 0,-1 0 1,1 0-1,1 0 0,-1 0 0,1 0 0,1 0 1,-1 1-1,1-1 0,0 0 0,1 1 0,-1-1 1,1 1-1,1 0 0,-1 0 0,1 0 1,7-9-1,-7 10 16,0 1-1,0-1 1,1 1 0,0 0 0,-1 0 0,2 0 0,-1 1-1,0 0 1,1 0 0,-1 0 0,1 1 0,0-1 0,0 1-1,0 1 1,0-1 0,0 1 0,12-1 0,-13 2-7,0 0 0,0 0 0,0 1 0,-1-1 0,1 1 0,0 0 1,0 1-1,-1-1 0,1 1 0,-1 0 0,1 0 0,-1 0 0,0 0 0,0 1 0,0 0 1,0 0-1,0 0 0,-1 0 0,1 1 0,-1-1 0,0 1 0,0 0 0,4 6 1,-2 1-21,1 0 1,-2 0 0,1 1 0,-2 0 0,3 12 0,8 64-38,-2-7-476,-10-70 276,-1-7-206,-1-1 0,1 1-1,0 0 1,0 0 0,3 6-1,0-5-238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40:1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6321,'1'21'2857,"2"9"-1385,-2 20-424,0 9-103,-1 9-353,-1 1-216,2-2-224,2-6-128,2-5-344,2-4-240,1-11-544,0-8-537,-1-18 1073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40:13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0 312 4761,'2'-6'2505,"5"2"-25,4 1-1288,10 0-39,7 2-65,13 0-264,4 1-144,2 1-368,-1 1-184,-8 2-368,-6-1-168,-4 1-304,-6-3-128,-4-2-208,-3-1-129,-5-4-1175,-1 0 1560</inkml:trace>
  <inkml:trace contextRef="#ctx0" brushRef="#br0" timeOffset="1">380 0 5313,'0'1'215,"-1"-1"0,0 1-1,0 0 1,0-1 0,0 1-1,0 0 1,0 0 0,1-1-1,-1 1 1,0 0 0,1 0 0,-1 0-1,1 0 1,-1 0 0,1 0-1,-1 0 1,1 0 0,0 0 0,-1 0-1,1 0 1,0 2 0,-1 26 868,1-20-646,23 330 3249,-12-221-4589,-11-116 864,1 13-660,0-1 0,2 0 0,-1 0 0,6 15 0,-3-21 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4:44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4530 580 2577,'-12'-17'375,"-1"1"0,0 1 0,-1 0 0,0 1 0,-30-22 0,29 23-252,-38-29 497,-115-68 0,-74-13 676,178 96-1225,-1 2 0,-114-25 0,-139-6-80,205 44 14,0 5 1,-1 6 0,1 4 0,-168 26 0,97 4 158,-343 110 1,411-103-26,2 5 0,1 5 0,4 5 0,1 4 0,4 5 0,-108 87 0,156-105-76,3 3 1,2 3-1,2 1 1,-53 75-1,-285 485 48,238-330-95,123-223-12,3 1 0,-28 121 0,32-78 16,5 1 0,0 111-1,21 210 15,5-254-43,61 312 0,-47-377 2,4-1 0,5-1-1,95 194 1,-91-224 5,4-2-1,3-2 1,3-2-1,3-2 1,3-2 0,118 106-1,-91-105-28,3-4-1,2-4 1,123 61-1,299 100-1062,-228-126-32,22-24 479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4:45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1632,'70'153'352,"-4"-1"-152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4:46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2705,'80'154'856,"-6"6"-904,-6 5 24,-6 5 32,-14 12 48,-4 3 32,-17 15 24,-3 0-8,-11 0-96,-6-4-136,-5-17-560,-8-1 448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4:46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1946 1 3225,'-33'137'1176,"-7"10"-1016,-23-2 112,-8-1 48,-19 5 40,-4-2 48,-12 3 0,2 4-64,-6-9-104,0-4-39,-22-16-121,-8-14-88,-8-10-193,-8-13-71,28-13-224,-4-5-288,-13-26-768,2-5 944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4:4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2336,'10'69'1195,"1"87"0,-12 70 519,3 71-260,20 314-363,-20-315-1065,-6 358-19,19 145-55,20 411-504,-25-688 369,0 3-1000,-13 178-2191,2-532 2953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4:59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3305,'0'-1'254,"0"0"1,0 0 0,0 0-1,0 0 1,0 0 0,1 0-1,-1 1 1,0-1 0,1 0-1,-1 0 1,0 0 0,1 0-1,0 0 1,-1 1 0,1-1-1,-1 0 1,1 0 0,0 1-1,1-2 1,20-8 899,-9 8-1348,0 1 0,20 0 0,-26 1 486,86 2 142,94 15 0,-105-7-186,92-3-1,83-13-64,-112 1-109,1309-5 881,999 2-405,-991-37-317,-616 15-98,-458 18-97,1359-50-68,-927 65-2136,-735 7 1547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5:0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0 3873,'0'2'4249,"6"2"-4117,3-1-36,-1 0 1,0 1-1,0 0 1,0 0-1,0 1 1,-1 0 0,8 7-1,5 3 41,-10-7-57,0-1 0,-1 1 0,0 1 0,0-1 0,-1 1 0,0 1 0,-1 0 0,0 0-1,7 15 1,-2 0-18,-2 2 0,12 41 0,-20-62-57,2 12 16,1 0 0,-2 1-1,0-1 1,-2 1 0,0 0 0,0-1 0,-6 37 0,3-47-27,0-1 1,-1 1 0,1-1-1,-2 0 1,1 0-1,-1 0 1,0 0 0,-1-1-1,1 0 1,-1 0 0,-1 0-1,1 0 1,-1-1 0,-9 7-1,-10 6-117,0-1 0,-38 18-1,40-23 0,-110 57-1439,70-37 1031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0:19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22 142 4945,'-22'-41'2618,"23"41"-2553,-1 0 0,0 0 0,0 0 0,0 0 0,1 1 0,-1-1 0,0 0 0,0 0 0,1 0 0,-1 0 0,0 0 0,0 0 0,0 0 0,1 0 1,-1 0-1,0 0 0,0 0 0,1 0 0,-1 0 0,0 0 0,0-1 0,1 1 0,-1 0 0,0 0 0,0 0 0,0 0 0,1 0 0,-1 0 0,0 0 0,0-1 0,0 1 0,0 0 0,1 0 0,-1 0 0,0-1 0,0 1 0,0 0 0,0 0 0,0 0 0,0-1 0,1 1 1,-1 0-1,0 0 0,0-1 0,0 1 0,0 0 0,0 0 0,0 0 0,0-1 0,0 1 0,0 0 0,0 0 0,0-1 0,0 1 0,0 0 0,0 0 0,0-1 0,-1 1 0,1 0 0,0 0 0,0 0 0,0-1 0,0 1 0,0 0 0,0 0 0,-1 0 0,1-1 0,22 9 310,-19-7-22,15 7-171,0 0 0,-1 1 0,0 1-1,0 1 1,-1 0 0,-1 1-1,0 1 1,0 0 0,-1 1 0,-1 0-1,-1 1 1,0 1 0,-1 0 0,0 0-1,-1 1 1,-1 1 0,-1-1-1,10 31 1,-16-37-182,0 0 1,-1-1-1,0 1 0,-1 0 0,0 0 0,-1 0 1,0 0-1,0-1 0,-1 1 0,-1 0 1,0-1-1,-6 15 0,1-5-10,-2-1 0,0 0-1,-1-1 1,0 0 0,-21 22-1,30-36 39,-1-1 0,0 0-1,0 0 1,0 0-1,0 0 1,0-1-1,-1 1 1,1-1-1,-1 0 1,0 0-1,-6 3 1,9-5-6,-1 0 1,1 0-1,0 0 1,0 0-1,0 0 1,-1 0-1,1 0 1,0 0-1,0 0 1,0 0-1,-1-1 1,1 1-1,0 0 1,0-1-1,0 1 1,0-1-1,-2-1 1,1 1 6,0-1 1,0 0-1,0 0 1,1 0-1,-1 0 1,1 0 0,-1 0-1,1-1 1,0 1-1,-2-5 1,-3-8 16,2 1 0,-1-1-1,2 0 1,0-1 0,1 1 0,1 0 0,0-1 0,1 1 0,1-1 0,0 1 0,1 0 0,1 0 0,0-1 0,8-19-1,8-16-35,2 1 0,48-82 0,-53 102-159,-9 17-497,0 0-1,-2 0 1,1-1-1,-2 0 1,0 0-1,-1 0 1,0 0-1,1-25 1,-4 21-119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5:02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2 348 2240,'-1'0'586,"1"-10"1410,10-29-1134,2 0-1,1 1 0,20-39 0,-25 58-299,1 0 0,18-27 0,-23 40-508,0 0 0,1 1-1,-1 0 1,1 0 0,0 1 0,0-1 0,1 1 0,-1 0 0,1 0 0,0 1 0,11-6 0,-16 9-50,0 0 1,0 0 0,0 0-1,1-1 1,-1 1 0,0 1-1,0-1 1,0 0 0,0 0-1,0 0 1,1 0 0,-1 1-1,0-1 1,0 1 0,0-1-1,0 1 1,0-1 0,0 1-1,0-1 1,0 1 0,0 0-1,0 0 1,0 0 0,-1-1-1,1 1 1,0 0 0,0 0-1,-1 0 1,1 0 0,0 1-1,20 40 148,-14-25-72,-1-8-69,-1 0 1,2-1-1,-1 1 1,1-1-1,0-1 0,1 1 1,-1-1-1,13 7 1,6 4-1717,41 19-1,-46-24 599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5:0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5575 3529,'0'2'84,"1"-1"1,0 0-1,-1 1 1,1-1-1,0 1 1,0-1-1,-1 0 1,1 0-1,0 1 1,0-1-1,1 0 1,-1 0-1,0 0 1,0 0-1,0 0 1,1-1-1,-1 1 1,0 0-1,1 0 0,-1-1 1,2 1-1,0-1 36,0-1 0,0 0 0,0 0 0,-1 0 0,1-1-1,-1 1 1,1 0 0,-1-1 0,1 0 0,-1 0 0,4-3-1,116-103 2180,24-19-1464,217-153-664,-304 227 1,-3-2-1,49-64 1,60-60 388,138-86-297,54-54-261,-263 227 24,192-145-1,-167 152-32,185-170 1,136-139 28,-326 306 11,-3-5-1,105-116 1,-151 139 19,3 2 1,3 4-1,108-77 0,-155 125-47,156-111 78,-129 87 4,66-66 0,-11-9 54,27-27 14,-60 77-25,141-95 1,-89 71-36,-58 35-73,-1-3 1,75-85 0,-44 44-15,4 4 0,130-91 0,-186 152-8,43-31-12,116-111 0,-156 126-15,143-135-137,-145 143-215,2 3 0,69-42-1,34-12-2843,-98 59 2150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5:09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 2697,'-38'22'1648,"32"-20"-240,8-6 107,5-3 970,52 1-1878,-38 4-447,37-7 1,-44 6-110,1 0 0,-1 2 0,1 0 0,0 0 0,0 1 1,18 3-1,-23-1-37,0 0-1,-1 1 1,1 0 0,0 0 0,-1 1 0,1 0 0,-1 1-1,0 0 1,16 12 0,-24-15-6,1 0 0,0 0-1,-1 1 1,1-1 0,-1 0-1,0 1 1,0-1 0,0 1 0,0-1-1,0 1 1,-1 0 0,1-1 0,-1 1-1,0 0 1,1-1 0,-1 1 0,-1 0-1,1-1 1,0 1 0,0 0 0,-2 3-1,-1 10 43,-1 0-1,-7 17 1,10-32-48,-72 176-960,60-142 80,-5 2 362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5:2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21 2545,'0'-1'261,"0"1"1,0-1 0,0 0 0,0 0 0,0 1 0,-1-1 0,1 0 0,0 0 0,0 1 0,-1-1 0,1 0-1,0 1 1,-1-1 0,1 0 0,-1 1 0,1-1 0,-1 1 0,0-2 0,-14-4 796,11 6-1070,-1 0-1,1 0 0,-1 0 1,1 1-1,0-1 1,-1 1-1,1 0 0,-5 2 1,0 0 20,0 1 0,0 0 1,0 0-1,0 1 0,1 0 1,0 1-1,0 0 0,0 0 1,1 0-1,0 1 0,-12 16 1,-17 27-96,3 3 0,-42 86 0,-38 124-2279,78-178 723,-9 17 676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5:21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 1 2889,'-6'0'176,"0"1"0,0 0 0,0 1 1,0-1-1,0 1 0,0 0 1,1 1-1,-1 0 0,1-1 0,-1 2 1,1-1-1,0 0 0,1 1 1,-1 0-1,-5 6 0,-8 11 273,0 1 0,2 0 1,-19 33-1,-36 81 133,30-54-272,-69 109 23,-2 5-261,84-142-60,-35 100-1,25-29-445,6 2 1,5 1-1,5 1 0,7 1 1,1 204-1,15-231-876,-1-9 573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5:2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2000,'-30'52'1248,"3"1"-1,-40 111 1,35-69-1004,4 2 1,5 1 0,4 1 0,-7 115 0,6 473 686,41-2-1134,-12-510-486,8-1 0,7 0 0,57 206-1,-53-280 89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5:23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3025,'-38'225'1377,"34"-203"-1052,2 1-1,0 0 0,2 0 1,4 43-1,-1-38-53,12 109 570,7-1 1,54 182 0,129 250-439,-131-410-1312,6-4 0,191 275 0,-236-378 262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5:23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3209,'18'51'1416,"15"13"-688,7-2 0,21 1-176,-1-5-55,5-6-185,1 3-64,-4-8-160,2 1-96,8-8-520,1-3-585,0 2 697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5:24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4681,'71'5'2048,"-36"23"-1183,2 7-169,3 5-360,0 11-168,-1 4-176,-1 6-88,-6 1-328,-5-1-224,-5-6-553,-7-4-279,-4-3 936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5:24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4825,'59'117'1960,"-44"-78"-1431,-6-1-217,0 2-256,2-1-608,0 1-393,0-3-935,-2 5 1128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0:20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 6889,'-5'-1'6874,"3"6"-5842,-5 13-544,-6 26-184,6-20-256,3-1-200,3-3-496,1 0-368,1-2-1881,2-2 1873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5:2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5273,'8'39'2265,"-1"7"-1241,-3-1-104,-3 3-312,1 9-160,-4 0-272,-1 1-72,-3-3-104,-3-7-72,2-8-240,-2-5-184,-4-7-1032,4 3-825,-10-5 1473</inkml:trace>
  <inkml:trace contextRef="#ctx0" brushRef="#br0" timeOffset="1">74 968 6057,'-5'31'2457,"1"4"-1729,0 6-272,1 1-192,-1 2-200,2-2-48,0-5-40,1 8-64,-5 1-168,-3 2-120,-2 7-536,0-8-489,0 5 897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5:25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0 3697,'-3'35'1232,"-3"-2"-1264,1 2-32,-4 0-32,-2 3-24,-4 6 96,-3-2 64,-1 6 56,-1-4 8,2 0-336,-1-4-400,7-10 392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5:26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76 345 1576,'-51'71'1073,"26"-44"3008,43-43-934,12-2-2695,-16 11-335,-1-1 0,0 0 0,-1-2-1,0 1 1,0-1 0,-1-1 0,15-19 0,100-143-142,-63 81-2081,-48 65 231,-1 3 810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5:2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0 765 3561,'8'-31'1560,"56"-57"-784,-44 38-256,2-7-192,2 0-136,0-10-112,1-1 17,3-6-1,-1-3-128,1 10-849,-3-3-575,-5 11 832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5:26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1210 3201,'2'-44'1064,"5"2"-1072,1 3-72,-8 3-152,3 1-96,1 4-40,-4-8 24,0-1-40,4-2-209,-1-6 409</inkml:trace>
  <inkml:trace contextRef="#ctx0" brushRef="#br0" timeOffset="1">130 39 1208,'-7'-39'304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5:27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217 363 3433,'-33'-57'1528,"5"-1"-232,-1-3-1464,0 5-192,5 4 24,0 14-160,0 12-392,-2 11 712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5:28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67 109 4417,'-57'-86'2584,"52"77"337,3 0-1833,0 5-319,4 6-225,-4-2-368,28 13-1393,54 23 89,-45-21 688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5:28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 3905,'-2'-12'1864,"19"12"-343,10 9-785,8 15 96,9 14-120,6 23-176,1 6-80,8 12-216,-2 0-88,3-2-248,-1-5-232,-1-5-1096,-4-6-1209,-21-3 1649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5:29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4337,'2'60'1680,"2"-3"-976,5 0-720,11-9-464,-7-8-400,0-14 512</inkml:trace>
  <inkml:trace contextRef="#ctx0" brushRef="#br0" timeOffset="1">214 877 4921,'-21'50'2273,"5"3"-441,-8 6-1768,4 3 24,0 6-80,0-2-72,-4-4-128,0-7-144,4-7-976,-4-14 903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5:29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870 0 7370,'-29'50'2440,"-3"7"-2520,5 5-224,-4 6-872,0 1-985,-2-8 1329</inkml:trace>
  <inkml:trace contextRef="#ctx0" brushRef="#br0" timeOffset="1">531 864 5265,'-19'55'2049,"-1"0"-1473,-7 2 32,-12-6-128,3-3-128,-10-10-160,-9-5-112,-6-5-416,-16-3-528,-2-5-1289,8 4 1361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25:4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4313,'65'-13'7110,"8"1"-4436,163-21-3654,-193 28-1767,64-14 0,-85 12 1693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0:20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6297,'-1'0'104,"1"0"1,0 0-1,-1 0 0,1 0 0,0 0 0,0 0 0,-1 0 0,1 0 1,0 0-1,-1 0 0,1 0 0,0 0 0,-1 0 0,1 0 0,0 0 0,-1 0 1,1 0-1,0 0 0,-1 0 0,1 0 0,0 0 0,0 0 0,-1 1 1,1-1-1,0 0 0,0 0 0,-1 0 0,1 0 0,0 1 0,0-1 0,-1 0 1,1 0-1,0 1 0,0-1 0,0 0 0,0 0 0,-1 1 0,1-1 1,0 1-1,-11 13 842,2 2-350,1 0 1,0 0-1,1 0 0,-8 33 1,-12 73 1027,27-122-1616,-6 36 478,1 1 0,-1 48-1,6-74-455,0 0 0,1 1-1,0-1 1,1 0 0,0 0 0,1 0-1,0 0 1,1 0 0,0-1 0,0 1-1,12 17 1,-14-24-204,1-1 0,0 1-1,0-1 1,0 0 0,0 0-1,1 0 1,-1-1 0,1 1 0,-1-1-1,1 0 1,0 0 0,0 0-1,0 0 1,0-1 0,0 1-1,1-1 1,-1 0 0,0-1 0,0 1-1,1-1 1,-1 0 0,0 0-1,1 0 1,-1 0 0,6-2 0,18-7-1041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5:31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1439 5 3969,'0'0'215,"-1"-1"1,0 1-1,1-1 1,-1 1-1,0-1 1,0 1-1,1 0 1,-1-1-1,0 1 1,0 0-1,0 0 0,1 0 1,-1 0-1,0 0 1,-1 0-1,-27 4 195,14-1-18,-195 29 1735,193-28-1977,-1 0 1,1 2-1,1 0 1,-1 1 0,1 0-1,-20 14 1,-87 65 395,88-60-342,5 0 5,1 0-1,1 3 1,2 0-1,-27 38 1,24-29 27,-70 69 0,61-72-27,-46 53 0,70-70-111,0 0 1,2 0 0,0 1-1,1 1 1,-15 35 0,-90 218 530,-11 28-79,109-240-478,-19 116 0,5-13-18,19-115 10,3 1-1,1 0 0,-1 55 1,11 18 27,18 123 1,-5-96-54,49 373-68,-39-401 27,5-1 0,55 145 1,-66-223-81,2 0 1,39 61 0,62 71-368,34 56-139,-112-153 464,-3-2-92,4-3 1,69 89-1,-72-115-272,2-2-1,1-2 1,3-2-1,1-3 1,2-1-1,2-2 1,101 50 0,32 4-2769,-104-50 2341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6:42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1608,'55'15'544,"13"-8"-424,15-3-432,27-8 264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6:43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3833,'-1'10'375,"1"-1"0,0 1 0,1 0 0,0 0 0,1-1 0,0 1 0,0 0 0,6 13 0,-2-2-69,39 120 411,63 136 1,83 129-108,25 59-94,-201-429-497,121 279 68,26-10-171,105 76-428,32-22-774,-235-289 706,3-3 0,3-3 0,150 103 0,-76-74 186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6:4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1 842 4977,'44'3'965,"0"-1"0,0-2-1,0-2 1,68-12 0,-9-7-620,-2-5 1,0-3 0,-3-5-1,0-5 1,110-60 0,-13-4-935,121-67-1277,-14-29-550,-223 140 1497,-3 7 459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6:44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1839 6545,'33'-99'2417,"5"-9"-2033,3-15-48,-5-6 8,3-14-200,-2-1-112,-3-7-24,5 3-56,-1 5-136,1 7-112,-6 10-368,-2 3-168,-11 22-489,-5 11-335,-13 15 1088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6:4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1098 1 2913,'-92'472'4982,"-27"-8"-3764,86-338-878,-376 1209 401,406-1326-742,-43 119-24,-93 182 1,84-212-2007,-97 131 1,102-166 1052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6:4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31 4849,'0'-7'634,"0"6"-520,0 0-1,0-1 1,0 1-1,0 0 1,0 0 0,-1 0-1,1-1 1,0 1-1,0 0 1,-1 0 0,1 0-1,-1 0 1,1-1-1,-1 1 1,0 0 0,1 0-1,-1 0 1,0 0-1,-1-1 1,2 3-76,0-1 0,-1 0 0,1 0 0,0 0 0,0 1 0,-1-1 0,1 0 0,0 1 0,0-1 0,-1 0 0,1 0 0,0 1 0,0-1 0,0 1 0,-1-1 0,1 0 0,0 1 0,0-1 0,0 0 0,0 1 0,0-1 0,0 0 0,0 1 0,0-1 0,0 1 0,0-1 0,0 0 0,0 1 0,-1 17 147,1-17-154,1 28 88,1-1 0,1 1 0,11 41 0,-1-4 122,-1 41 333,-3 177 0,-7-107-278,14 167 22,4 231-261,-41 23-54,1-63-27,18-63 12,-7 328-66,39 847-963,25-339-109,-30-644-1449,-18-505 1772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6:5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3321,'13'-8'896,"5"-6"-968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6:51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4297,'42'-14'1688,"-39"12"-1486,0 1-1,0-1 0,0 1 1,-1-1-1,1 0 1,0 0-1,4-4 0,-6 4-205,0 1 0,1-1 0,-1 1-1,1 0 1,0 0 0,-1 0 0,1 0-1,0 0 1,0 0 0,2-1 0,3 0 75,0 1 0,0 0 0,0 0 0,0 0 0,11 0 1,-4 1-6,96 0 550,329-10 1735,-1-24-1923,268-10-305,-16 48 350,-210 1-379,134-8 40,695 7 435,-286 2-748,-630-7 106,-261 0-1,747-10-675,-436 11-1541,-340 1 790,-21-1 648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6:52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80 5041,'1'-2'61,"0"0"1,-1-1-1,1 1 0,-1-1 0,1 1 1,-1 0-1,0-1 0,1 1 0,-1-1 1,-1 1-1,1-1 0,0 1 0,-1-1 0,1 1 1,-1 0-1,1-1 0,-1 1 0,0 0 1,0-1-1,0 1 0,-1 0 0,1 0 1,0 0-1,-1 0 0,0 0 0,1 0 1,-1 0-1,0 1 0,0-1 0,0 1 1,0-1-1,0 1 0,0 0 0,0 0 1,0-1-1,-1 2 0,1-1 0,-4-1 1,0 1 1290,8 3 402,11 4-1068,206 44-682,-197-45-2,-10-3-2,0 0 0,0 1 1,19 7-1,-28-8 0,0 0 0,1-1 0,-1 1 0,0 0 0,0 1 0,0-1 0,0 0-1,0 1 1,-1 0 0,1-1 0,-1 1 0,0 0 0,0 0 0,0 1 0,0-1 0,2 6 0,11 36 37,-11-31-23,0-1 1,1 1-1,1 0 1,12 20-1,-17-32-13,2 3-3,1 0-1,-1 0 1,0 0 0,-1 1-1,1-1 1,-1 1-1,3 9 1,-5-13-3,0 0 0,-1 0 0,1 0 1,0 0-1,0 0 0,-1 0 0,1 0 0,-1 0 0,0 0 1,0 0-1,1 0 0,-1 0 0,0-1 0,0 1 0,-1 0 1,1-1-1,0 1 0,-1-1 0,1 1 0,-1-1 1,1 0-1,-1 1 0,1-1 0,-1 0 0,0 0 0,0 0 1,-3 1-1,-21 10-124,0-2 0,0 0 0,-48 9 0,24-6-135,-161 49-2500,103-27 1693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0:20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2288,'5'-34'3177,"-3"22"1092,-3 30-1894,-1 37-754,3-1 0,10 79 0,-2-80-1926,1-1 1,27 78-1,-34-122-360,0 0 0,0 0 0,8 13 0,0-11-130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6:5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1608,'7'-50'472,"0"50"-480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6:55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98 369 1520,'-23'87'712,"21"-81"-509,0 0-1,0 1 0,-1-1 1,0 0-1,-1 0 0,1-1 1,-1 1-1,0-1 0,0 0 1,-1 0-1,1 0 0,-10 6 0,8-5 356,6-6-497,0 0 0,0 1-1,0-1 1,-1 0 0,1 1 0,0-1 0,0 0 0,-1 0 0,1 1 0,0-1-1,-1 0 1,1 0 0,0 0 0,-1 1 0,1-1 0,0 0 0,-1 0-1,1 0 1,0 0 0,-1 0 0,1 0 0,-1 0 0,1 0 0,0 0 0,-1 0-1,1 0 1,0 0 0,-1 0 0,1 0 0,-1 0 0,1 0 0,0 0 0,-1 0-1,1 0 1,-1-1 0,-2-14 876,9-21-356,6 1-190,3 1 1,35-62-1,-21 42-262,55-90 58,-75 130-173,1 1 1,1 0-1,0 0 0,1 1 0,0 0 0,0 1 1,26-16-1,-35 25-13,0 0 0,0 0 1,0 1-1,0-1 0,0 1 1,1 0-1,-1 0 0,0 0 0,0 1 1,1-1-1,-1 1 0,1 0 0,-1 0 1,0 0-1,1 0 0,-1 0 0,0 1 1,5 1-1,-5-1-1,0 0 1,-1 1-1,1 0 0,-1 0 1,1-1-1,-1 1 1,0 0-1,0 1 0,0-1 1,0 0-1,0 1 1,0-1-1,-1 1 0,1-1 1,-1 1-1,0 0 0,0 0 1,0 0-1,0-1 1,1 7-1,3 18-104,-2 0 0,-1 1 1,-1 30-1,-1-23-287,7 48 1,-6-72 286,2 1 1,-1-1-1,2-1 0,-1 1 1,1 0-1,1-1 1,0 0-1,9 14 1,7 6-1414,0 1 630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6:56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3483 2473,'-5'3'182,"0"0"1,0 0 0,1 0 0,-1 0 0,1 1 0,-1 0 0,-5 6 0,9-9-360,6 0 2783,13-2-2462,0-1-1,0 0 1,0-2-1,0 0 1,-1 0 0,1-2-1,28-13 1,1-4 101,0-2 0,-1-2 1,-1-2-1,-2-2 1,56-51-1,-98 81-241,77-71 424,110-79-1,148-59-139,-106 71-224,119-65-53,-87 54 114,526-347 490,123-84-517,-132 97-122,-269 162 38,-228 144-223,-194 116-819,84-78 0,-99 72 307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6:57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3865,'-9'5'2584,"20"-1"-364,13 3-2283,43 17 313,106 57 0,-167-78-237,0 1-1,0 0 1,0 1 0,0-1 0,9 12-1,-12-13-7,-1 0-1,0 0 0,0 0 0,0 0 0,0 1 0,-1-1 1,0 1-1,1-1 0,-1 1 0,0 0 0,-1-1 0,1 1 0,0 7 1,-2 0 0,0 0 0,0 0 1,-1 0-1,-1 0 1,1 0-1,-2-1 0,-8 21 1,-44 71 38,36-69-18,-150 294-1664,139-263 923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7:00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33 2369,'-9'-11'912,"2"0"-672,1 4 8,6 5-72,0 0-40,-2 2-128,1 0-272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7:00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2280,'1'12'5130,"-2"28"-4913,1-30 212,-22 294 1554,11-37-1967,-12 718 139,29-733-2852,74 471 0,-53-585 1722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7:0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2208,'-2'5'794,"-5"23"-502,2 1 0,2 0 0,-1 53 0,4-66-165,-12 621 1968,11-464-1507,27 231-1,-10-284-433,6-1 1,66 206-1,149 261-34,-165-413 8,6 15 42,-56-141-120,53 82 0,-53-96-53,2-1 0,47 49 0,-59-69-171,0-2-1,1 0 0,0 0 1,0-1-1,1 0 1,0-2-1,0 1 1,1-2-1,25 9 0,0-7-281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7:01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3113,'57'38'1456,"-45"-47"-768,3-13-168,2-4-112,-3-7-288,1-7-240,7-4-736,-2-3 584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7:02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1593 2152,'9'-33'849,"2"-2"-609,0-7-160,2-4-184,-4 0 56</inkml:trace>
  <inkml:trace contextRef="#ctx0" brushRef="#br0" timeOffset="1">140 396 5105,'0'-73'1816,"5"3"-1663,1-1-346,1 5-695,0 5-552,-7 6 888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37:0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32 139 1832,'-13'-31'873,"6"7"-393,1 2-40,5 2-360,-1-2-408,0 2 216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0:21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6129,'11'3'3433,"4"0"248,5 4-2065,3-2-624,3-2-175,2-3-585,3-5-144,2-2-592,-1-1-481,-1-3 609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9:57:19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1648,'12'-130'304,"-1"73"-352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0:3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2160,'6'-53'1629,"-3"39"-1114,-1 0 0,-1 0 0,0 0 0,-3-26 0,-3 16 3353,5 32-3336,15 86 86,-2 8-144,5 47-10,-13 47-232,-3-94-38,13 101-1,1-38-158,-5 194 0,-10-208-25,-9 45 16,1-72-11,-9 200 14,9 7 43,3-248-72,1-60 15,2 0 1,1-1 0,3 38 0,10 129 30,-12-127-49,2 80 0,8 120 46,-8-65-101,-1-20 73,14 204-4,-16-375-10,1 79 3,4 163-12,-2-125-1,-2-100 4,0-45 2,-1-397-7,0 415 10,0-92-11,0 92 8,0 5 0,0 16-4,0 128-10,0-12 6,-1 187-1,0-78 12,1-174-2,6 451-48,-2-234 11,0-13 64,-4 69-41,-3-102 32,21 612-31,-10-477 21,9 202-5,-15-259-13,3 39-11,10 51-29,-1-20 21,1-209 45,4 85-30,8 339-32,1-141 17,-14-54-225,-9-87 76,3-186 85,0 7-3060,-8-127 2367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0:4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0 345 4577,'0'6'4305,"7"0"-2798,-6-6-1510,0 0 1,1 1-1,-1-1 0,1 0 1,-1 0-1,1 0 0,-1-1 1,1 1-1,-1 0 0,1 0 1,-1-1-1,1 1 0,-1-1 1,3-1-1,2-1 68,1-1-1,-1 0 1,-1 0-1,1 0 1,-1-1 0,1 1-1,-1-1 1,-1-1 0,1 1-1,-1-1 1,0 0-1,4-7 1,9-20 355,-2 0 1,18-61-1,-17 46-79,-14 43-300,0 0 1,0 0 0,1 0 0,0 1-1,0-1 1,0 0 0,0 1-1,0 0 1,1 0 0,0 0 0,0 0-1,0 0 1,0 1 0,1 0-1,-1 0 1,1 0 0,6-2 0,-10 4-37,0 1 1,0 0-1,1 0 1,-1 0 0,0 0-1,0 0 1,0 0 0,0 1-1,1-1 1,-1 0-1,0 1 1,0-1 0,0 0-1,0 1 1,0-1-1,0 1 1,0 0 0,0-1-1,0 1 1,0 0 0,0 0-1,-1-1 1,1 1-1,0 0 1,0 0 0,0 1-1,23 33 148,-16-21-72,20 20 13,52 51 1,-18-20-2016,-33-37-2460,-15-16 2968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1:33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3521,'0'-1'382,"0"1"0,5-8 6501,-5 7-6500,1 1-1,-1 0 0,1-1 1,18-5 2341,26 2-3955,-36 3 2127,33-2-794,-1 1 0,1 2 0,0 2-1,0 2 1,45 9 0,-73-9-109,-1-1-1,23 11 1,-33-12 8,1-1 0,-1 1 0,0 0-1,1 0 1,-1 1 0,0-1 0,0 1 0,0-1 0,-1 1-1,1 0 1,-1 0 0,0 0 0,1 0 0,2 7 0,-5-10-5,0 1 1,0 0 0,0 0 0,0-1 0,0 1-1,0 0 1,0 0 0,0 0 0,0-1-1,-1 1 1,1 0 0,0-1 0,0 1 0,-1 0-1,1 0 1,-1-1 0,1 1 0,0-1-1,-1 1 1,1 0 0,-1-1 0,0 1 0,0 0-1,-19 15-38,11-9 35,0 2-9,0 1-1,0 0 1,1 0-1,1 1 1,0 0 0,-6 12-1,-10 48-2497,-3-8-3325,17-49 4642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1:46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1504,'4'4'4229,"2"13"-3857,-4-8 202,36 109 1173,-35-106-1549,-1 1 1,2 25 0,1 5 164,30 161 769,37 167-516,-51-294-562,35 158-36,-46-164-11,-7-43-5,1 1 0,10 32 0,-5-31-2,24 77-1,82 185 0,-5-16 98,-42-94-46,-14-42-17,31 72 123,-69-179-95,2 0 0,0-2-1,2 0 1,29 33 0,-5-14-45,-19-24-23,-1 2 1,-2 0-1,34 55 1,1 31 10,38 66 74,-76-148-84,2-1 0,1-1 1,39 41-1,11-4-5,-46-44 14,-1 0 0,-1 2 0,-1 0-1,26 40 1,-22-21 21,82 122 1,-84-132-40,1-2-1,54 52 1,-18-30 29,-26-24 1,-2 1 1,58 69-1,-53-49-117,3-1 0,66 60-1,79 36-30,-67-56-107,-77-59 99,1-1 0,1-3-1,52 24 1,-48-29-139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16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44 5457,'-17'-37'4787,"17"36"-4708,0 1 1,0 0 0,0 0 0,-1 0 0,1 0 0,0 0 0,0 0 0,0-1 0,0 1 0,0 0 0,0 0-1,0 0 1,0 0 0,0 0 0,0-1 0,0 1 0,0 0 0,0 0 0,0 0 0,0 0 0,0-1 0,0 1-1,0 0 1,0 0 0,0 0 0,0 0 0,0 0 0,0-1 0,0 1 0,0 0 0,0 0 0,0 0 0,0 0-1,0 0 1,0-1 0,0 1 0,1 0 0,-1 0 0,0 0 0,0 0 0,0 0 0,0 0 0,0 0 0,0 0-1,1 0 1,-1-1 0,0 1 0,0 0 0,0 0 0,0 0 0,1 0 0,11 4 961,18 18-900,-6-3-26,1-1 0,0-1 1,50 24-1,-44-26-63,50 33 0,-73-42-473,0-1-1,0 2 1,-1-1 0,0 1-1,0 0 1,0 0-1,-1 1 1,-1 0-1,1 0 1,-1 1-1,4 9 1,-7-9-418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17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0 3865,'-5'5'828,"-1"0"-1,2 1 1,-1-1 0,0 1 0,1 0-1,0 0 1,0 0 0,-4 11-1,-19 59 99,16-43 109,-2 1-216,-30 51-1,-7 19-431,46-91-756,-1 0 1,2 1 0,-1-1-1,2 1 1,0-1-1,0 21 1,2-28-1624,1-4 826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19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18 6057,'-14'-5'595,"11"3"-443,-1 0 0,0 0 0,1 1 0,-1-1 0,0 1 0,0 0 0,0 1 0,0-1 0,0 0 0,0 1 0,0 0 0,0 0 0,0 0 1,0 1-1,0-1 0,0 1 0,-6 2 0,3 1 26,-1 0 0,0 1 0,1 0 0,0 0 0,0 0 0,1 1 0,-1 0 0,1 1 0,0-1 0,1 1 0,0 0 0,0 1 0,0-1 0,1 1 0,0 0 0,1 0 0,0 0 0,-4 15 0,3-9-83,1 0 0,0 1-1,1-1 1,1 1 0,0-1-1,1 1 1,0-1-1,2 1 1,-1-1 0,7 24-1,-6-30-86,1-1-1,0 1 1,0-1-1,1 1 0,0-1 1,0 0-1,1 0 1,-1-1-1,2 1 1,-1-1-1,1 0 0,0-1 1,0 1-1,12 7 1,-8-7 6,1-1 0,-1 0 0,1-1 1,0 0-1,0-1 0,0 0 0,1 0 0,-1-1 0,22 0 1,-21-1 11,1-1 0,-1 0 1,1-1-1,-1 0 0,0-1 1,20-6-1,-27 7-16,-1-1-1,1 0 1,-1 0 0,0 0-1,0-1 1,0 1 0,0-1 0,-1 0-1,1 0 1,-1 0 0,1 0-1,-1-1 1,0 0 0,0 1 0,-1-1-1,1 0 1,-1 0 0,0-1-1,0 1 1,3-9 0,-3 4 21,0 1 0,-1-1 0,0 0 1,0 0-1,-1 0 0,0 0 0,0 0 1,-1 0-1,-1 0 0,1 0 0,-1 0 1,-1 0-1,0 1 0,0-1 0,-8-14 0,3 9 76,0 1 1,-1 0-1,-1 0 0,0 1 0,-1 0 0,0 1 0,-1 0 0,-15-11 0,2 4 26,12 10-139,1-1-1,0 0 1,1-1-1,-13-13 1,23 19-1653,1 9 1079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28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53 4865,'-26'-43'2027,"23"33"3630,8 10-4286,15 14-1049,138 135 2086,-138-131-2415,-1 0 0,30 38-1,-17-11-2476,-29-34-1642,-3-5 2830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28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 6249,'6'3'6422,"5"-6"-4635,18-11-1356,43-33-81,80-67 0,-130 101-1000,3-3-4154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0:21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5889,'5'1'579,"0"1"0,-1 0 0,1 0 0,0 0 0,-1 0 0,1 1 0,-1-1-1,0 1 1,1 0 0,-1 1 0,-1-1 0,7 8 0,-6-6-165,0 1 0,0 0 0,-1 0-1,1 1 1,-2-1 0,1 1 0,-1-1 0,3 11 0,-2 8-20,0 0 0,-1 0-1,-2 0 1,-2 30 0,1-36-194,-24 259-1522,16-226-910,4-37 1552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29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3937,'8'-58'4206,"-4"50"-2000,0 12 26,-1 22-925,-1 388 740,-4-392-2110,0-7-252,1-1 1,0 1-1,1 0 1,1-1-1,5 28 0,-2-33-786,-1-9 493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30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75 4649,'-5'0'1848,"4"0"-1645,0 0 0,1 1-1,-1-1 1,0 0 0,1 0-1,-1 0 1,0 0 0,0 0 0,1 0-1,-1 0 1,0 0 0,1 0-1,-1 0 1,0 0 0,1 0 0,-1 0-1,0-1 1,1 1 0,-1 0-1,0 0 1,1-1 0,-1 1 0,1 0-1,-1-1 1,0 1 0,1-1-1,-1 1 1,1-1 0,-1 1 0,1-1-1,0 1 1,-1-1 0,1 0-1,-1 1 1,1-1 0,0 1 0,0-1-1,-1 0 1,1 1 0,0-2-1,13-6 112,10-2-222,0 1 1,0 0-1,1 2 1,1 1-1,-1 1 1,1 1-1,0 2 1,0 0-1,-1 1 1,1 2-1,42 5 0,-63-5-108,-1-1 0,0 1 0,0 0 0,0 0 0,0 0 0,0 0 0,0 1 0,0-1-1,0 1 1,0 0 0,-1 0 0,1 0 0,0 0 0,-1 0 0,4 5 0,-4-5-37,-1 1 1,0 0 0,0-1 0,0 1 0,0 0-1,0-1 1,0 1 0,0 0 0,-1 0 0,0 0-1,0 0 1,1 0 0,-2 0 0,1 0 0,0-1-1,0 1 1,-2 3 0,0 3-17,0 0 1,-1-1-1,0 0 1,-1 0-1,0 0 1,0 0-1,-1 0 1,1-1-1,-2 0 1,1 0-1,-1 0 0,0-1 1,0 0-1,-13 10 1,0-3 162,-1-1 0,-1 0 0,0-1 0,-24 8 0,89-38 88,-24 9-90,1 1 1,0 1-1,28-6 0,-42 12-77,1 1 0,0 0 1,-1 0-1,1 1 0,0 0 0,0 1 1,-1 0-1,1 0 0,0 0 1,-1 1-1,1 0 0,-1 1 0,12 5 1,-11-4-16,0 0-1,-1 1 1,0-1 0,0 2 0,0-1 0,-1 1 0,0 0 0,0 0 0,0 0 0,8 13 0,-11-14 13,-1 0 0,1 0 0,-1 0 0,0 1 0,0-1 0,-1 0 0,1 1 1,-1-1-1,-1 1 0,1 0 0,-1-1 0,0 1 0,0 0 0,0-1 0,-1 1 0,0-1 0,-3 9 0,-1 2 134,-2-2 0,0 1 0,0-1 0,-1 0 0,-1 0 0,-1-1 1,0-1-1,0 1 0,-1-2 0,-1 1 0,0-2 0,0 1 0,-1-2 0,-1 0 0,-27 15 0,31-21-188,1-1-1,-1 0 1,1-1 0,-1 1-1,0-2 1,1 0 0,-1 0 0,0 0-1,0-1 1,1-1 0,-1 0-1,1 0 1,-1-1 0,1 0 0,0 0-1,0-1 1,0 0 0,1-1-1,-1 0 1,1 0 0,0-1 0,1 0-1,-12-12 1,16 15-184,1-1-1,0 1 1,0-1 0,0 0 0,0 0 0,1 1-1,-1-1 1,0-8 0,-1-3-262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24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20 1976,'-4'-7'2759,"2"-5"7312,2 12-9982,54 48 429,-27-24-340,47 36 0,47 8-168,-39-24-642,-79-42 460,0 0-1,1 0 1,-1 0-1,0 0 1,0 1-1,0 0 1,-1-1-1,1 1 1,-1 0-1,1 0 1,2 5-1,-4 8-501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24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6 310 4745,'-5'-4'7392,"5"5"-7264,8-22 1026,14-9-657,1 1 0,1 1 0,1 1-1,55-44 1,-11 19-2269,-25 15-2877,-31 25 3225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25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6 467 4249,'-5'5'8686,"7"-14"-7164,10-20-2176,60-84 869,88-104-1,-132 175-189,-21 31-15,0-1 0,1 1 0,11-12 1,-19 23-13,1-1 1,-1 1 0,0 0 0,1-1 0,-1 1-1,0 0 1,1-1 0,-1 1 0,1 0-1,-1 0 1,0-1 0,1 1 0,-1 0-1,1 0 1,-1 0 0,0 0 0,1 0-1,-1 0 1,1 0 0,-1 0 0,1 0-1,-1 0 1,1 0 0,-1 0 0,0 0-1,1 0 1,-1 0 0,1 0 0,-1 0-1,1 0 1,-1 1 0,0-1 0,1 0 0,-1 0-1,1 0 1,-1 1 0,0-1 0,1 0-1,-1 1 1,0-1 0,1 0 0,-1 1-1,0-1 1,0 0 0,1 1 0,-1-1-1,0 1 1,0-1 0,0 0 0,0 1-1,1-1 1,-1 1 0,0-1 0,0 1-1,7 28 9,-7-28-5,8 51 60,30 179 181,-35-215-414,1 0 1,0 1-1,1-2 0,1 1 1,0-1-1,16 28 0,-17-38-1329,-8-7 1070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26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 5865,'-5'3'6578,"11"-3"-5882,17 0 24,31 0-80,-22-3-216,2 1-120,0-1-184,-4 1-64,-5 2-200,-3 0-184,-4 3-472,1 1-304,-6 0 656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0:39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3937,'0'0'1453,"15"7"-987,-1-1-80,0-1 0,1 0 0,-1-1 0,1 0 0,0-1 0,0-1 0,30 1 1,209 0 954,-13 0-502,150-3-284,64-1-31,453-23-217,-329-4-196,-512 24-105,382-29 86,353-12 231,-166 28 82,-225 13-325,-15-4 160,277-3-20,-348 1-112,-3 0-98,72 3 1,94 0 64,-129 0-65,-25 0-45,361 10 54,-296-10-20,34 0-30,276-12-1746,-669 14 941,-13-1 353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0:4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0 2312,'-49'3'1105,"45"-3"-686,-11 4 8622,26 1-9465,99 64 1205,-10-5-699,-43-36-72,17 11-2,-72-38-5,-1 0 1,1 0 0,0 0 0,-1 0-1,1 1 1,-1-1 0,1 0 0,-1 1-1,1-1 1,-1 1 0,0-1 0,0 1-1,0 0 1,0-1 0,0 1 0,0 0 0,0 0-1,-1 0 1,1 3 0,-1-3 0,0 0 1,0 0 0,0-1-1,-1 1 1,1 0 0,-1 0-1,1 0 1,-1-1-1,0 1 1,0 0 0,1-1-1,-1 1 1,0 0 0,-1-1-1,1 1 1,-3 1-1,-3 5 17,-2-2 0,1 1-1,-1-1 1,0-1-1,-19 9 1,-29 12 34,25-12-98,0 1-1,1 1 1,0 1 0,2 2 0,-31 25 0,26-13-531,-37 31-3080,49-47 2733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0:11:18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5019,'10288'-5018,"-10293"5020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0:11:19.4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1 148,'304'-148,"-531"259,206-101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0:2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35 8194,'10'-28'3047,"-10"27"-2993,0 1-1,0 0 1,0-1 0,0 1 0,0 0-1,0 0 1,0-1 0,-1 1-1,1 0 1,0-1 0,0 1-1,0 0 1,0 0 0,-1-1 0,1 1-1,0 0 1,0 0 0,-1 0-1,1-1 1,0 1 0,0 0-1,-1 0 1,1 0 0,0 0-1,-1 0 1,1 0 0,0-1 0,-1 1-1,1 0 1,0 0 0,-1 0-1,1 0 1,0 0 0,0 0-1,-1 0 1,1 0 0,0 0 0,-1 1-1,1-1 1,0 0 0,-1 0-1,1 0 1,0 0 0,0 0-1,-1 0 1,1 1 0,0-1-1,-1 0 1,1 0 0,-19 8 862,18-8-785,-12 6 82,0 1 1,1 0 0,-1 0 0,2 1 0,-1 1 0,1 0 0,0 1 0,1 0 0,0 1-1,1 0 1,0 0 0,-7 13 0,14-20-196,1-1 0,0 0 0,0 1 0,0-1 0,1 0 0,-1 1 0,1-1 0,0 1 0,0-1 0,0 0 0,0 1 0,0-1 0,1 1 0,0-1 0,0 0 0,0 1 0,0-1 0,0 0 0,1 0 0,-1 0 0,1 0 0,0 0 0,0 0 0,0 0 0,0 0 0,0-1 0,5 5 0,-1-1 8,0-1 1,0 0-1,1 0 1,-1-1-1,1 1 0,0-1 1,0-1-1,1 1 0,-1-1 1,1-1-1,8 3 0,17-2-158,-25-3-296,0 1 1,-1 0-1,1 0 1,0 1-1,8 2 0,-12 1-16,-4 0 88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1:4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5320 2032,'30'25'759,"-29"-24"-712,0-1 0,0 1-1,0-1 1,0 1 0,0-1-1,0 0 1,0 1-1,0-1 1,0 0 0,0 0-1,0 0 1,0 0 0,1 0-1,-1 0 1,0 0 0,0 0-1,0 0 1,1-1 0,12 2 799,11 18 1157,-24-17-1836,1-1 1,-1 1 0,1 0 0,0-1-1,0 1 1,0-1 0,0 1 0,0-1-1,0 0 1,0 0 0,0 0 0,0 0-1,1 0 1,-1-1 0,0 1 0,1-1 0,-1 1-1,4-1 1,-1 0-49,0 0 0,0 0 0,0 1-1,0-1 1,0 1 0,0 0 0,0 0 0,0 1-1,-1 0 1,1 0 0,0 0 0,-1 0 0,1 1 0,3 2-1,-7-4-113,4 1 25,0 0 0,0 0 0,0-1 1,0 1-1,0-1 0,1 0 0,-1 0 0,0-1 0,1 0 0,-1 0 0,0 0 1,1-1-1,-1 1 0,1-1 0,-1 0 0,9-4 0,-6 3 5,1 0 0,0 0 1,0 1-1,0 0 0,11 1 0,26 5 20,-32-2-48,-1-2 1,1 0 0,0 0 0,0-1 0,-1-1-1,24-3 1,-14-3-1,1 2 0,0 1-1,44-2 1,-61 5-8,0 0 1,-1 0-1,1-1 0,-1 1 0,1-2 1,-1 1-1,1-1 0,-1 0 1,8-5-1,-9 5 1,1 0 0,-1 0 0,1 0 1,0 1-1,0 0 0,0 0 0,0 0 0,0 1 0,0 0 0,0 0 1,10 0-1,6 3 7,0-1 0,0 0 0,1-2 0,-1-1 0,0-1 0,0 0 0,36-12 0,-46 12 0,1 0 1,24-2-1,-27 5-7,-1-1 1,1-1-1,0 1 0,-1-2 0,0 1 0,0-1 0,10-5 1,0-4 1,23-17 1,-29 19-1,0 1 0,0 0-1,0 1 1,1 1 0,19-8 0,5 3-1,-12 5 3,0-2 1,0-1-1,-1-1 0,-1-1 0,33-21 0,-41 21 4,18-12 11,49-28 1,91-59 3,-71 41 11,-68 45-31,-1-1 0,-1-2-1,-2-2 1,33-39-1,-62 68-1,160-149-1,-46 47 14,-85 74-21,-1-3 0,-1 0-1,32-48 1,0-21-179,18-23-88,-58 90 228,23-48 0,-30 53-58,2 0 0,0 1 0,22-27 0,-3 13-6,-15 20 144,0-1 1,-2-1-1,-1-1 0,-2 0 1,0-1-1,12-29 1,-4-8 15,36-86 108,50-134 214,-105 271-366,67-162 351,-14 39-86,25-37-3,-13 35 482,-28 30-243,44-173 1,-60 195-461,-10 40 102,10-60 0,-18 69-132,2 1 0,1 0-1,2 0 1,27-56 0,84-123-14,-106 181 62,-1 0 0,-2-2 0,-1 1 0,14-62 0,3-9-66,-11 43 0,16-107 1,-23 118 7,1 0 0,25-58 0,14-54 5,-49 147-4,-1 1 0,-1-1-1,0 0 1,-1 0 0,0 0-1,-2 0 1,-4-22 0,4 22 1,1 7-8,1 0 0,0 0 0,1 0 0,0 0 1,1 0-1,0 0 0,5-16 0,-3 14 2,-1 0 1,-1 0-1,2-22 0,-3 30-199,-3-25 679,2 27-593,0 0 1,0 1-1,-1-1 1,1 0-1,0 0 1,0 1-1,-1-1 1,1 0-1,0 1 1,-1-1-1,1 0 1,0 1-1,-1-1 1,1 0-1,-1 1 1,0-1-1,1 1 1,-1-1-1,1 1 1,-1-1-1,0 1 1,1-1-1,-1 1 1,0 0-1,1-1 0,-1 1 1,0 0-1,0 0 1,1 0-1,-1-1 1,-1 1-1,1 0-524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1:5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1 656,'-1'-1'160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0:3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2793,'4'-4'1664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0:44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1968,'74'23'1041,"-53"-21"-201,-6 0 144,-6-4 64,0 0-48,-4-5-183,-5 2-169,2-4-344,3-4-168,1-5-432,10-14-280,43-56-1489,-37 55 1353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0:44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5 169 2849,'-2'-22'1184,"0"6"-448,4 4-672,2 1 88,3 4 200,2 1 8,-2-8-16,-7 1-48,7-5-376,2-7-296,-5 0 232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0:45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1 305 2761,'2'-22'1432,"0"-3"-648,5-5-296,0 3-152,-5-4-344,3 4-32,1 0 8,-1 0 8,6 9 16,-2-2-32,-2-5-848,2 0 656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0:45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1 559 2112,'0'-16'1161,"0"2"-97,4 1 32,-2-3 64,1-2-79,1-13-145,3-6-104,-5-5-280,5-3-120,-5 9-256,-2-3-88,5 6-168,-3 3-152,0 1-360,3-3-320,-5-6-896,0 0-505,-5-14 1409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0:4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17 358 2889,'-3'-33'1768,"3"-3"-424,-4-3-79,2-1-41,-1-1-456,3 10-200,0 4-304,0 6-160,0 3-408,3-2-480,-6-5-1609,-1-2 1553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0:53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67 2465,'-6'-52'1033,"1"38"1537,4 22 1984,18 75-3714,13 46-558,-27-118-266,4 14 4,2-1-1,0 0 1,16 29 0,-10-28-22,-7-13-16,0 0 0,-1 1-1,-1 0 1,8 21-1,-11-23-1,4 8-105,-2-1 1,0 1 0,3 34 0,-10-5-410,1-33-83,1 0 0,1 21 0,6 19-1559,-6-1 918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0:53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1736,'9'27'1049,"-5"0"-9,5 2-80,-2-4-24,2 2-136,5 0-312,6-4-151,-2 1-289,0 1-88,-2 2-361,-3 0-335,-1 2-1096,-1-2 1136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0:23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 6001,'-17'-2'9259,"20"6"-6200,11 6-3758,27 13 829,-20-12-131,-1 0 1,1 2-1,-2 1 0,25 22 0,-43-36-12,0 0 0,-1 1 0,1-1 0,0 1 0,-1-1 0,1 1 0,-1-1 0,1 1 0,-1 0 0,1-1 0,-1 1 0,1 0 0,-1-1 0,0 1 0,1 0 0,-1 0 0,0-1 0,0 1 0,0 0 0,1 0 0,-1-1 0,0 1 0,0 0 0,0 0 0,0 0 0,0-1 0,-1 1 0,1 0 0,0 0 0,0 0 0,0-1 0,-1 1 0,1 0 0,0-1 0,-1 2 0,-2 0-10,1 0 1,-1 0 0,1 0-1,-1 0 1,0-1 0,0 1 0,-4 1-1,-13 7 66,1 2 18,2 2-1,0 0 0,-26 28 0,11 2-2414,30-40 616,1-2 642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0:54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2048,'65'149'689,"-56"-127"-689,-2-2 0,2 7-8,2-4 88,-4-3 208,7 3 320,-8-1 128,1-1-8,2 1-184,-2 5-608,6 2-400,-1 7-984,1 3 872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0:54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3225,'2'5'602,"0"0"1,0-1-1,0 2 1,0-1-1,-1 0 1,0 0-1,0 8 1,7 23 423,6-3-852,2-1-1,1-1 1,1 0 0,1-2-1,2 0 1,34 36-1,88 106-4747,-113-138 3495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0:54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1192,'93'92'698,"-82"-81"-82,0 1 0,0 1 0,16 25 0,0-2 582,36 37 769,40 43-51,-67-84-2072,-27-25-417,0 0 0,-1 1 0,0 0 0,0 0 0,10 15 0,-11-13-79,1 0 0,0-1 0,13 12 1,14 16-439,-16-11 746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0:55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3161,'27'23'697,"-13"-10"-22,0-1 0,0-1-1,1-1 1,28 15 0,156 93 3826,-100-57-3489,74 37-946,-10-17-2786,-163-81 2711,24 10-1182,-5-8 566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5:00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24 2200,'-3'-21'5275,"3"18"-3946,1 15-731,-3 177 330,28 353-521,-30-409-394,-1-18-1,21 246 172,-9-227-137,-4-77-47,4 159 23,-3-88 236,39 229 1,-27-250-78,-8-60-189,5 58 33,20 140 448,-3-37-105,-20-101-324,7 82 75,-12-134-97,13 58 0,-6-49 19,8 43 149,10 76-86,-25-147-15,2 0-1,14 41 1,-11-42 71,-2-1-1,7 51 1,-10-46-58,3-1-1,1-1 1,26 70 0,-20-65-5,-2 0 0,13 68 0,5 59 233,6 70-304,-4-25 53,-28-185-34,0-1 0,2 1 0,16 39 0,-5-14-6,-12-30 15,2-1 0,1-1 0,0 0 0,2 0 1,15 24-1,-14-29-33,-1 2 1,0-1-1,-2 1 1,0 0-1,-1 1 1,8 34-1,-7-19-4,25 63 0,-13-60-48,-15-29 22,-1 0 0,0 1 1,5 11-1,-4-8 5,0 0 1,2 0 0,-1 0 0,13 14-1,2 5 52,-17-25-46,0 0 0,0-1 0,1 1 0,0-1 0,0-1 0,1 1 1,10 6-1,54 27-48,-61-34 49,-7-4-244,1 1 0,-1 0-1,1-1 1,-1 0 0,1 0 0,-1 0-1,1 0 1,0-1 0,-1 1 0,1-1-1,0 0 1,0 0 0,-1 0 0,1-1-1,0 1 1,-1-1 0,1 0 0,0 0-1,-1 0 1,7-4 0,-3 1-211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5:0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 1608,'-1'0'624,"-1"-3"-343,2 0-17,0 2-56,-1 0 48,0 1-32,1-1-48,-1 1 0,0 0-24,1 0-96,-1 0-64,0 0-360,0 0-672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35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5355 480,'-13'22'1467,"12"-19"-1373,-1 0 1,1 0-1,-1 0 1,0 0 0,0-1-1,0 1 1,0-1-1,0 1 1,-4 2 0,-11 1 213,16-6-135,-1 0 1,1 0 0,0 1 0,-1-1 0,1 1 0,0-1 0,-1 1 0,1-1 0,0 1 0,0-1 0,-1 1 0,1 0-1,0 0 1,-1 1 0,-6 2 2429,3-2 216,11 2-1706,21 4-382,-23-6-687,0 0 0,-1-1 0,1 0-1,0 0 1,0 0 0,0 0 0,0 0 0,0-1 0,0 0 0,1 0 0,-1 0 0,0 0 0,0-1 0,0 1 0,0-1 0,0 0 0,0 0 0,0-1 0,4-2 0,14-7 133,-16 8-149,0-1 0,1 1 0,-1 0 0,1 1 0,0 0 0,0 0 0,0 0 0,8 0 0,-11 1-25,0 0 1,-1 0-1,1 0 0,0 0 0,-1-1 0,1 1 1,-1-1-1,0 0 0,7-4 0,-8 4-1,1 0 0,0 0 0,0 0 0,0 1 0,0-1 0,0 1 0,0 0 0,0 0 0,0 0 0,1 0 0,-1 1 0,0-1 0,6 1 0,7 0 15,1-1 0,-1 0-1,1-1 1,-1-1 0,0 0 0,0-1-1,-1-1 1,18-8 0,6-1 46,-20 9-39,0-2-1,0 0 1,-1-1-1,0-1 1,-1-1-1,25-18 1,-34 22-6,1 1 1,0 0-1,0 0 0,0 1 1,14-5-1,-15 6-13,0 0 1,0-1-1,0 1 1,0-2-1,0 1 0,-1-1 1,0 0-1,8-7 1,18-24-29,-22 22 43,2 1-1,0 0 1,1 1-1,18-13 0,117-80-44,-133 93 31,0-1 0,-1 0 0,-1 0 1,0-2-1,22-29 0,26-26 60,-10 24-21,-36 33-34,0 0 0,-1-1 1,24-30-1,31-50 61,-1-15-80,-48 73-8,2 0 0,36-43 0,-32 49 15,-2-1 0,-1-1-1,-2-1 1,-1-2 0,32-70-1,-39 75-4,2 1 1,0 0-1,2 1 0,38-46 0,-27 38-25,36-63 1,-44 57 33,-3-2 1,-1 0 0,13-59 0,28-74-18,-43 139 41,14-66-1,-19 61-61,21-50 0,22-61 88,27-89-514,-34 92 274,-12 38 166,-17 54 135,49-114 1,-47 132-101,-1-2 1,-1 0-1,-3-1 1,-2-1-1,12-84 0,-4 5 19,4-39 9,-7 41-18,-11 87-4,-1-1-1,-2 1 0,0-48 1,-4 52 14,2-1 1,2 1-1,9-47 0,-5 41-46,3-65 0,-8 47 66,2 0 0,18-86 1,-18 125-60,-1 0 0,0 1 0,-1-1 0,-1 0 0,-1 0 0,0 0 0,-1 0 0,-1 0 0,-3-17 0,-1 10-15,2-1 0,1 0 0,1 0 0,2-34 0,13-98-294,-13 150 296,4-13-1432,0-1 0,9-25 0,-9 33 386,4-14-203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0:3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2160,'6'-53'1629,"-3"39"-1114,-1 0 0,-1 0 0,0 0 0,-3-26 0,-3 16 3353,5 32-3336,15 86 86,-2 8-144,5 47-10,-13 47-232,-3-94-38,13 101-1,1-38-158,-5 194 0,-10-208-25,-9 45 16,1-72-11,-9 200 14,9 7 43,3-248-72,1-60 15,2 0 1,1-1 0,3 38 0,10 129 30,-12-127-49,2 80 0,8 120 46,-8-65-101,-1-20 73,14 204-4,-16-375-10,1 79 3,4 163-12,-2-125-1,-2-100 4,0-45 2,-1-397-7,0 415 10,0-92-11,0 92 8,0 5 0,0 16-4,0 128-10,0-12 6,-1 187-1,0-78 12,1-174-2,6 451-48,-2-234 11,0-13 64,-4 69-41,-3-102 32,21 612-31,-10-477 21,9 202-5,-15-259-13,3 39-11,10 51-29,-1-20 21,1-209 45,4 85-30,8 339-32,1-141 17,-14-54-225,-9-87 76,3-186 85,0 7-3060,-8-127 2367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0:4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0 345 4577,'0'6'4305,"7"0"-2798,-6-6-1510,0 0 1,1 1-1,-1-1 0,1 0 1,-1 0-1,1 0 0,-1-1 1,1 1-1,-1 0 0,1 0 1,-1-1-1,1 1 0,-1-1 1,3-1-1,2-1 68,1-1-1,-1 0 1,-1 0-1,1 0 1,-1-1 0,1 1-1,-1-1 1,-1-1 0,1 1-1,-1-1 1,0 0-1,4-7 1,9-20 355,-2 0 1,18-61-1,-17 46-79,-14 43-300,0 0 1,0 0 0,1 0 0,0 1-1,0-1 1,0 0 0,0 1-1,0 0 1,1 0 0,0 0 0,0 0-1,0 0 1,0 1 0,1 0-1,-1 0 1,1 0 0,6-2 0,-10 4-37,0 1 1,0 0-1,1 0 1,-1 0 0,0 0-1,0 0 1,0 0 0,0 1-1,1-1 1,-1 0-1,0 1 1,0-1 0,0 0-1,0 1 1,0-1-1,0 1 1,0 0 0,0-1-1,0 1 1,0 0 0,0 0-1,-1-1 1,1 1-1,0 0 1,0 0 0,0 1-1,23 33 148,-16-21-72,20 20 13,52 51 1,-18-20-2016,-33-37-2460,-15-16 2968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1:33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3521,'0'-1'382,"0"1"0,5-8 6501,-5 7-6500,1 1-1,-1 0 0,1-1 1,18-5 2341,26 2-3955,-36 3 2127,33-2-794,-1 1 0,1 2 0,0 2-1,0 2 1,45 9 0,-73-9-109,-1-1-1,23 11 1,-33-12 8,1-1 0,-1 1 0,0 0-1,1 0 1,-1 1 0,0-1 0,0 1 0,0-1 0,-1 1-1,1 0 1,-1 0 0,0 0 0,1 0 0,2 7 0,-5-10-5,0 1 1,0 0 0,0 0 0,0-1 0,0 1-1,0 0 1,0 0 0,0 0 0,0-1-1,-1 1 1,1 0 0,0-1 0,0 1 0,-1 0-1,1 0 1,-1-1 0,1 1 0,0-1-1,-1 1 1,1 0 0,-1-1 0,0 1 0,0 0-1,-19 15-38,11-9 35,0 2-9,0 1-1,0 0 1,1 0-1,1 1 1,0 0 0,-6 12-1,-10 48-2497,-3-8-3325,17-49 4642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0:25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1 964 6817,'2'48'992,"-1"-27"-440,0 0 0,2 0 1,7 29-1,-6-30-121,1 1 1,1-1-1,2 0 0,14 30 1,-26-63-66,1 0 1,0-1 0,1 1-1,0-1 1,1-26 0,-1 0-236,-14-258 51,16 244-78,3 0 0,2 0 0,18-79 1,-13 96-30,3 1 0,1 0 0,1 1 1,2 1-1,1 0 0,29-38 0,-42 64 16,1 0-1,0 1 0,1 0 1,0 0-1,0 1 0,0-1 0,1 2 1,0-1-1,0 1 0,0 0 1,1 1-1,0 0 0,11-4 1,36-11 280,-16 5-207,55-11-1,19 5-144,0 6 0,126 0-1,276-5 24,33 0-35,-5 37-33,136 17-771,-351-32 1086,-134 1-176,81-24-165,-253 18 4,1-1-65,1 2-1,29 1 1,-43 1 105,1 0 0,-1 1 1,0 1-1,-1 0 0,1 0 0,0 1 0,11 6 1,-8-4-129,0-1 1,0 0-1,0-1 1,29 4 0,-20-3-87,-19-3 265,-1 0 1,0 0 0,0 0-1,0 0 1,0 1 0,-1-1-1,1 1 1,0 0 0,-1 0-1,0 0 1,3 5 0,-2-4 13,1 1 1,-1 0 0,0 0 0,-1 1-1,1-1 1,-1 0 0,0 1 0,0 0 0,-1 0-1,1-1 1,0 12 0,-2-13-291,0 0 0,0 0 0,0 0 0,0 0 0,0 0-1,-1 0 1,0 0 0,0 0 0,-2 5 0,-4 2-343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1:46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1504,'4'4'4229,"2"13"-3857,-4-8 202,36 109 1173,-35-106-1549,-1 1 1,2 25 0,1 5 164,30 161 769,37 167-516,-51-294-562,35 158-36,-46-164-11,-7-43-5,1 1 0,10 32 0,-5-31-2,24 77-1,82 185 0,-5-16 98,-42-94-46,-14-42-17,31 72 123,-69-179-95,2 0 0,0-2-1,2 0 1,29 33 0,-5-14-45,-19-24-23,-1 2 1,-2 0-1,34 55 1,1 31 10,38 66 74,-76-148-84,2-1 0,1-1 1,39 41-1,11-4-5,-46-44 14,-1 0 0,-1 2 0,-1 0-1,26 40 1,-22-21 21,82 122 1,-84-132-40,1-2-1,54 52 1,-18-30 29,-26-24 1,-2 1 1,58 69-1,-53-49-117,3-1 0,66 60-1,79 36-30,-67-56-107,-77-59 99,1-1 0,1-3-1,52 24 1,-48-29-139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59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2322 2497,'25'9'1026,"-23"-9"-636,1 1 0,-1-1-1,0 0 1,0 0 0,0 0-1,1 0 1,-1 0-1,0 0 1,4-1 0,31-12-484,-32 11 392,124-54 481,-7 2-577,-14 16 119,-34 12 47,79-39 0,17-9-317,-104 48-11,85-47 0,150-75 219,-214 109-183,83-49 7,17-7-41,184-73 23,-203 98-72,47-22 16,164-70 57,-183 71-49,-72 31-8,-52 28-3,247-122 1,-148 63-24,46-25 66,-198 104-47,219-118 39,-199 113-25,433-183-48,-249 104-1150,-198 84-222,31-10-1,-27 14 529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16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44 5457,'-17'-37'4787,"17"36"-4708,0 1 1,0 0 0,0 0 0,-1 0 0,1 0 0,0 0 0,0 0 0,0-1 0,0 1 0,0 0 0,0 0-1,0 0 1,0 0 0,0 0 0,0-1 0,0 1 0,0 0 0,0 0 0,0 0 0,0 0 0,0-1 0,0 1-1,0 0 1,0 0 0,0 0 0,0 0 0,0 0 0,0-1 0,0 1 0,0 0 0,0 0 0,0 0 0,0 0-1,0 0 1,0-1 0,0 1 0,1 0 0,-1 0 0,0 0 0,0 0 0,0 0 0,0 0 0,0 0 0,0 0-1,1 0 1,-1-1 0,0 1 0,0 0 0,0 0 0,0 0 0,1 0 0,11 4 961,18 18-900,-6-3-26,1-1 0,0-1 1,50 24-1,-44-26-63,50 33 0,-73-42-473,0-1-1,0 2 1,-1-1 0,0 1-1,0 0 1,0 0-1,-1 1 1,-1 0-1,1 0 1,-1 1-1,4 9 1,-7-9-418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17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0 3865,'-5'5'828,"-1"0"-1,2 1 1,-1-1 0,0 1 0,1 0-1,0 0 1,0 0 0,-4 11-1,-19 59 99,16-43 109,-2 1-216,-30 51-1,-7 19-431,46-91-756,-1 0 1,2 1 0,-1-1-1,2 1 1,0-1-1,0 21 1,2-28-1624,1-4 826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19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18 6057,'-14'-5'595,"11"3"-443,-1 0 0,0 0 0,1 1 0,-1-1 0,0 1 0,0 0 0,0 1 0,0-1 0,0 0 0,0 1 0,0 0 0,0 0 0,0 0 1,0 1-1,0-1 0,0 1 0,-6 2 0,3 1 26,-1 0 0,0 1 0,1 0 0,0 0 0,0 0 0,1 1 0,-1 0 0,1 1 0,0-1 0,1 1 0,0 0 0,0 1 0,0-1 0,1 1 0,0 0 0,1 0 0,0 0 0,-4 15 0,3-9-83,1 0 0,0 1-1,1-1 1,1 1 0,0-1-1,1 1 1,0-1-1,2 1 1,-1-1 0,7 24-1,-6-30-86,1-1-1,0 1 1,0-1-1,1 1 0,0-1 1,0 0-1,1 0 1,-1-1-1,2 1 1,-1-1-1,1 0 0,0-1 1,0 1-1,12 7 1,-8-7 6,1-1 0,-1 0 0,1-1 1,0 0-1,0-1 0,0 0 0,1 0 0,-1-1 0,22 0 1,-21-1 11,1-1 0,-1 0 1,1-1-1,-1 0 0,0-1 1,20-6-1,-27 7-16,-1-1-1,1 0 1,-1 0 0,0 0-1,0-1 1,0 1 0,0-1 0,-1 0-1,1 0 1,-1 0 0,1 0-1,-1-1 1,0 0 0,0 1 0,-1-1-1,1 0 1,-1 0 0,0-1-1,0 1 1,3-9 0,-3 4 21,0 1 0,-1-1 0,0 0 1,0 0-1,-1 0 0,0 0 0,0 0 1,-1 0-1,-1 0 0,1 0 0,-1 0 1,-1 0-1,0 1 0,0-1 0,-8-14 0,3 9 76,0 1 1,-1 0-1,-1 0 0,0 1 0,-1 0 0,0 1 0,-1 0 0,-15-11 0,2 4 26,12 10-139,1-1-1,0 0 1,1-1-1,-13-13 1,23 19-1653,1 9 1079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28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53 4865,'-26'-43'2027,"23"33"3630,8 10-4286,15 14-1049,138 135 2086,-138-131-2415,-1 0 0,30 38-1,-17-11-2476,-29-34-1642,-3-5 2830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28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 6249,'6'3'6422,"5"-6"-4635,18-11-1356,43-33-81,80-67 0,-130 101-1000,3-3-4154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29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3937,'8'-58'4206,"-4"50"-2000,0 12 26,-1 22-925,-1 388 740,-4-392-2110,0-7-252,1-1 1,0 1-1,1 0 1,1-1-1,5 28 0,-2-33-786,-1-9 493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30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75 4649,'-5'0'1848,"4"0"-1645,0 0 0,1 1-1,-1-1 1,0 0 0,1 0-1,-1 0 1,0 0 0,0 0 0,1 0-1,-1 0 1,0 0 0,1 0-1,-1 0 1,0 0 0,1 0 0,-1 0-1,0-1 1,1 1 0,-1 0-1,0 0 1,1-1 0,-1 1 0,1 0-1,-1-1 1,0 1 0,1-1-1,-1 1 1,1-1 0,-1 1 0,1-1-1,0 1 1,-1-1 0,1 0-1,-1 1 1,1-1 0,0 1 0,0-1-1,-1 0 1,1 1 0,0-2-1,13-6 112,10-2-222,0 1 1,0 0-1,1 2 1,1 1-1,-1 1 1,1 1-1,0 2 1,0 0-1,-1 1 1,1 2-1,42 5 0,-63-5-108,-1-1 0,0 1 0,0 0 0,0 0 0,0 0 0,0 0 0,0 1 0,0-1-1,0 1 1,0 0 0,-1 0 0,1 0 0,0 0 0,-1 0 0,4 5 0,-4-5-37,-1 1 1,0 0 0,0-1 0,0 1 0,0 0-1,0-1 1,0 1 0,0 0 0,-1 0 0,0 0-1,0 0 1,1 0 0,-2 0 0,1 0 0,0-1-1,0 1 1,-2 3 0,0 3-17,0 0 1,-1-1-1,0 0 1,-1 0-1,0 0 1,0 0-1,-1 0 1,1-1-1,-2 0 1,1 0-1,-1 0 0,0-1 1,0 0-1,-13 10 1,0-3 162,-1-1 0,-1 0 0,0-1 0,-24 8 0,89-38 88,-24 9-90,1 1 1,0 1-1,28-6 0,-42 12-77,1 1 0,0 0 1,-1 0-1,1 1 0,0 0 0,0 1 1,-1 0-1,1 0 0,0 0 1,-1 1-1,1 0 0,-1 1 0,12 5 1,-11-4-16,0 0-1,-1 1 1,0-1 0,0 2 0,0-1 0,-1 1 0,0 0 0,0 0 0,0 0 0,8 13 0,-11-14 13,-1 0 0,1 0 0,-1 0 0,0 1 0,0-1 0,-1 0 0,1 1 1,-1-1-1,-1 1 0,1 0 0,-1-1 0,0 1 0,0 0 0,0-1 0,-1 1 0,0-1 0,-3 9 0,-1 2 134,-2-2 0,0 1 0,0-1 0,-1 0 0,-1 0 0,-1-1 1,0-1-1,0 1 0,-1-2 0,-1 1 0,0-2 0,0 1 0,-1-2 0,-1 0 0,-27 15 0,31-21-188,1-1-1,-1 0 1,1-1 0,-1 1-1,0-2 1,1 0 0,-1 0 0,0 0-1,0-1 1,1-1 0,-1 0-1,1 0 1,-1-1 0,1 0 0,0 0-1,0-1 1,0 0 0,1-1-1,-1 0 1,1 0 0,0-1 0,1 0-1,-12-12 1,16 15-184,1-1-1,0 1 1,0-1 0,0 0 0,0 0 0,1 1-1,-1-1 1,0-8 0,-1-3-262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24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20 1976,'-4'-7'2759,"2"-5"7312,2 12-9982,54 48 429,-27-24-340,47 36 0,47 8-168,-39-24-642,-79-42 460,0 0-1,1 0 1,-1 0-1,0 0 1,0 1-1,0 0 1,-1-1-1,1 1 1,-1 0-1,1 0 1,2 5-1,-4 8-501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0:04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68 603 3481,'-25'35'1885,"18"-21"1320,14-16-1635,12-12-494,-4 1-924,0-1 0,0-1 0,-1 0 0,-1-1 0,-1 0-1,0-1 1,-2-1 0,1 1 0,12-33 0,32-126-33,-46 143 28,-3 0-1,-1-1 1,2-47 0,-7 75-65,0 1-1,-1-1 1,0 0 0,0 0 0,0 1 0,0-1 0,-1 1 0,0-1 0,0 1 0,-6-10 0,7 14-52,0 0 1,0-1-1,1 1 0,-2 0 0,1 0 0,0 0 0,0 0 0,0 0 1,0 0-1,-1 0 0,1 1 0,0-1 0,-1 0 0,1 1 0,-1-1 1,1 1-1,-1-1 0,-1 1 0,1 0-10,-1 0-1,1 0 1,0 1-1,0-1 1,0 1-1,-1-1 1,1 1-1,0 0 1,0 0 0,0 0-1,0 0 1,0 0-1,0 0 1,0 1-1,1-1 1,-3 3 0,-8 7 12,1 1 1,0 0 0,1 1-1,1 0 1,-14 25 0,-33 80 28,41-78-28,1 1-1,2 1 1,-9 64-1,17-78-29,1 1-1,2 0 1,1-1-1,1 1 1,1 0-1,8 36 1,-6-52-30,-1 0 0,2-1 0,0 0 0,0 1 0,1-2 0,0 1 0,12 14 0,-15-21-46,1 0 0,0 0 0,1 0 0,-1 0 0,1-1 0,0 0 0,0 0 0,0-1 0,0 1 0,1-1 0,0 0 0,-1 0 0,1-1 0,0 0 0,0 0 0,1 0 0,6 0 0,-11-2-23,1 0-1,-1 0 0,1 0 0,-1 0 1,0 0-1,1-1 0,-1 0 0,0 1 1,1-1-1,-1 0 0,0 0 0,0 0 1,0 0-1,0 0 0,0-1 0,0 1 1,0-1-1,0 1 0,1-3 0,14-19-466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24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6 310 4745,'-5'-4'7392,"5"5"-7264,8-22 1026,14-9-657,1 1 0,1 1 0,1 1-1,55-44 1,-11 19-2269,-25 15-2877,-31 25 3225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25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6 467 4249,'-5'5'8686,"7"-14"-7164,10-20-2176,60-84 869,88-104-1,-132 175-189,-21 31-15,0-1 0,1 1 0,11-12 1,-19 23-13,1-1 1,-1 1 0,0 0 0,1-1 0,-1 1-1,0 0 1,1-1 0,-1 1 0,1 0-1,-1 0 1,0-1 0,1 1 0,-1 0-1,1 0 1,-1 0 0,0 0 0,1 0-1,-1 0 1,1 0 0,-1 0 0,1 0-1,-1 0 1,1 0 0,-1 0 0,0 0-1,1 0 1,-1 0 0,1 0 0,-1 0-1,1 0 1,-1 1 0,0-1 0,1 0 0,-1 0-1,1 0 1,-1 1 0,0-1 0,1 0-1,-1 1 1,0-1 0,1 0 0,-1 1-1,0-1 1,0 0 0,1 1 0,-1-1-1,0 1 1,0-1 0,0 0 0,0 1-1,1-1 1,-1 1 0,0-1 0,0 1-1,7 28 9,-7-28-5,8 51 60,30 179 181,-35-215-414,1 0 1,0 1-1,1-2 0,1 1 1,0-1-1,16 28 0,-17-38-1329,-8-7 1070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26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 5865,'-5'3'6578,"11"-3"-5882,17 0 24,31 0-80,-22-3-216,2 1-120,0-1-184,-4 1-64,-5 2-200,-3 0-184,-4 3-472,1 1-304,-6 0 656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3:17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2112,'8'-3'344,"-8"3"-276,1 0 0,0 0 0,-1 0 0,1 0 0,0 0 0,-1 0 0,1-1 0,0 1 0,-1 0 0,1-1 0,-1 1 0,1 0 1,0-1-1,-1 1 0,1-1 0,-1 1 0,1-1 0,-1 1 0,0-1 0,1 1 0,-1-1 0,1 1 0,-1-1 0,0 1 1,1-1-1,-1 0 0,0 1 0,0-1 0,0 0 0,0 1 0,1-1 0,-1 0 0,0 1 0,0-1 0,0-1 1495,0 5-769,16 49 27,12 77 0,-16-55 205,72 273-181,-50-203-737,-3-9 58,-3-36 65,-12-37-121,42 103 0,-32-102-99,-2 2-1,21 95 1,9 139 72,-40-206-41,27 209 41,31 254 94,-62-490-186,12 70-12,21 170 74,-25-173-51,50 178-1,21-14 12,23 101-58,-53-93 75,109 573 51,-39-397-47,-27-129 1,54 442-11,-94-446-19,-17-131 31,100 295-1,-96-362-20,35 177 1,-49-149 31,94 402 23,-107-490-132,-12-46-1707,18 50 1,-16-64 713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3:20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 2545,'-2'-1'1603,"2"0"-1509,0 1 1,0 0-1,0 0 0,0 0 1,0 0-1,0 0 0,-1 0 1,1 0-1,0 0 0,0 0 1,0 0-1,-2 1 1887,1 0-1887,0 8 931,5 19-1007,12 36 1061,49 122-1,0-1-664,-58-159-403,69 282 153,-8 64 54,-33-26-172,-5-35-18,16-39 4,-14-94-3,118 547 19,-110-552-39,26 236-12,-26-131 30,22 182-39,7 37-2,-15-157 16,44 204 0,76 298 12,-145-663-21,38 215-26,-35-157-6,8 38 54,114 421-41,-126-582-5,55 140 0,-2 21 55,-23 5-45,-53-251 9,159 675 79,-145-621 1,-13-54-117,1-1 0,1 1 0,19 44 0,36 35-5208,-52-84 4447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3:22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2187 3017,'28'3'5847,"-2"5"-4474,-20-6-1416,-1 0-1,1-1 1,0 1 0,1-1 0,-1 0-1,0-1 1,0 1 0,11-2-1,12-4 251,-1-2 0,1-1-1,52-23 1,11-3-112,54-4-65,-28 8-12,-98 23 23,-1-1 1,0-1-1,0-1 1,-1-1-1,-1 0 1,20-16-1,-13 9 43,1 1 1,27-14-1,107-33 60,-5 1 18,174-88 496,-244 112-532,95-60 0,-54 30-72,159-64 1,-186 90-33,53-17 1,-88 37-19,114-60 1,-141 62-4,19-11-1,79-35 0,219-83 47,-141 74-40,-132 51-3,91-43 1,292-156 24,-162 108-71,-48 23-19,-175 59-131,-9 7-378,-2-4 0,123-76-1,-180 100-1692,-7 9 998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0:39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3937,'0'0'1453,"15"7"-987,-1-1-80,0-1 0,1 0 0,-1-1 0,1 0 0,0-1 0,0-1 0,30 1 1,209 0 954,-13 0-502,150-3-284,64-1-31,453-23-217,-329-4-196,-512 24-105,382-29 86,353-12 231,-166 28 82,-225 13-325,-15-4 160,277-3-20,-348 1-112,-3 0-98,72 3 1,94 0 64,-129 0-65,-25 0-45,361 10 54,-296-10-20,34 0-30,276-12-1746,-669 14 941,-13-1 353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0:4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0 2312,'-49'3'1105,"45"-3"-686,-11 4 8622,26 1-9465,99 64 1205,-10-5-699,-43-36-72,17 11-2,-72-38-5,-1 0 1,1 0 0,0 0 0,-1 0-1,1 1 1,-1-1 0,1 0 0,-1 1-1,1-1 1,-1 1 0,0-1 0,0 1-1,0 0 1,0-1 0,0 1 0,0 0 0,0 0-1,-1 0 1,1 3 0,-1-3 0,0 0 1,0 0 0,0-1-1,-1 1 1,1 0 0,-1 0-1,1 0 1,-1-1-1,0 1 1,0 0 0,1-1-1,-1 1 1,0 0 0,-1-1-1,1 1 1,-3 1-1,-3 5 17,-2-2 0,1 1-1,-1-1 1,0-1-1,-19 9 1,-29 12 34,25-12-98,0 1-1,1 1 1,0 1 0,2 2 0,-31 25 0,26-13-531,-37 31-3080,49-47 2733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0:11:18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5019,'10288'-5018,"-10293"5020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0:11:19.4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1 148,'304'-148,"-531"259,206-101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0:0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11 4897,'0'-7'2481,"-2"3"-929,-2 7-320,-3 6-72,-4 14-255,-2 9-89,-2 10-144,-1 4-88,1 10-200,3 2-128,8-4-160,7-1-40,9-15-224,3-6-216,10-10-488,1-6-376,11-10 752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1:4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5320 2032,'30'25'759,"-29"-24"-712,0-1 0,0 1-1,0-1 1,0 1 0,0-1-1,0 0 1,0 1-1,0-1 1,0 0 0,0 0-1,0 0 1,0 0 0,1 0-1,-1 0 1,0 0 0,0 0-1,0 0 1,1-1 0,12 2 799,11 18 1157,-24-17-1836,1-1 1,-1 1 0,1 0 0,0-1-1,0 1 1,0-1 0,0 1 0,0-1-1,0 0 1,0 0 0,0 0 0,0 0-1,1 0 1,-1-1 0,0 1 0,1-1 0,-1 1-1,4-1 1,-1 0-49,0 0 0,0 0 0,0 1-1,0-1 1,0 1 0,0 0 0,0 0 0,0 1-1,-1 0 1,1 0 0,0 0 0,-1 0 0,1 1 0,3 2-1,-7-4-113,4 1 25,0 0 0,0 0 0,0-1 1,0 1-1,0-1 0,1 0 0,-1 0 0,0-1 0,1 0 0,-1 0 0,0 0 1,1-1-1,-1 1 0,1-1 0,-1 0 0,9-4 0,-6 3 5,1 0 0,0 0 1,0 1-1,0 0 0,11 1 0,26 5 20,-32-2-48,-1-2 1,1 0 0,0 0 0,0-1 0,-1-1-1,24-3 1,-14-3-1,1 2 0,0 1-1,44-2 1,-61 5-8,0 0 1,-1 0-1,1-1 0,-1 1 0,1-2 1,-1 1-1,1-1 0,-1 0 1,8-5-1,-9 5 1,1 0 0,-1 0 0,1 0 1,0 1-1,0 0 0,0 0 0,0 0 0,0 1 0,0 0 0,0 0 1,10 0-1,6 3 7,0-1 0,0 0 0,1-2 0,-1-1 0,0-1 0,0 0 0,36-12 0,-46 12 0,1 0 1,24-2-1,-27 5-7,-1-1 1,1-1-1,0 1 0,-1-2 0,0 1 0,0-1 0,10-5 1,0-4 1,23-17 1,-29 19-1,0 1 0,0 0-1,0 1 1,1 1 0,19-8 0,5 3-1,-12 5 3,0-2 1,0-1-1,-1-1 0,-1-1 0,33-21 0,-41 21 4,18-12 11,49-28 1,91-59 3,-71 41 11,-68 45-31,-1-1 0,-1-2-1,-2-2 1,33-39-1,-62 68-1,160-149-1,-46 47 14,-85 74-21,-1-3 0,-1 0-1,32-48 1,0-21-179,18-23-88,-58 90 228,23-48 0,-30 53-58,2 0 0,0 1 0,22-27 0,-3 13-6,-15 20 144,0-1 1,-2-1-1,-1-1 0,-2 0 1,0-1-1,12-29 1,-4-8 15,36-86 108,50-134 214,-105 271-366,67-162 351,-14 39-86,25-37-3,-13 35 482,-28 30-243,44-173 1,-60 195-461,-10 40 102,10-60 0,-18 69-132,2 1 0,1 0-1,2 0 1,27-56 0,84-123-14,-106 181 62,-1 0 0,-2-2 0,-1 1 0,14-62 0,3-9-66,-11 43 0,16-107 1,-23 118 7,1 0 0,25-58 0,14-54 5,-49 147-4,-1 1 0,-1-1-1,0 0 1,-1 0 0,0 0-1,-2 0 1,-4-22 0,4 22 1,1 7-8,1 0 0,0 0 0,1 0 0,0 0 1,1 0-1,0 0 0,5-16 0,-3 14 2,-1 0 1,-1 0-1,2-22 0,-3 30-199,-3-25 679,2 27-593,0 0 1,0 1-1,-1-1 1,1 0-1,0 0 1,0 1-1,-1-1 1,1 0-1,0 1 1,-1-1-1,1 0 1,0 1-1,-1-1 1,1 0-1,-1 1 1,0-1-1,1 1 1,-1-1-1,1 1 1,-1-1-1,0 1 1,1-1-1,-1 1 1,0 0-1,1-1 0,-1 1 1,0 0-1,0 0 1,1 0-1,-1-1 1,-1 1-1,1 0-524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1:5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1 656,'-1'-1'160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0:3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2160,'6'-53'1629,"-3"39"-1114,-1 0 0,-1 0 0,0 0 0,-3-26 0,-3 16 3353,5 32-3336,15 86 86,-2 8-144,5 47-10,-13 47-232,-3-94-38,13 101-1,1-38-158,-5 194 0,-10-208-25,-9 45 16,1-72-11,-9 200 14,9 7 43,3-248-72,1-60 15,2 0 1,1-1 0,3 38 0,10 129 30,-12-127-49,2 80 0,8 120 46,-8-65-101,-1-20 73,14 204-4,-16-375-10,1 79 3,4 163-12,-2-125-1,-2-100 4,0-45 2,-1-397-7,0 415 10,0-92-11,0 92 8,0 5 0,0 16-4,0 128-10,0-12 6,-1 187-1,0-78 12,1-174-2,6 451-48,-2-234 11,0-13 64,-4 69-41,-3-102 32,21 612-31,-10-477 21,9 202-5,-15-259-13,3 39-11,10 51-29,-1-20 21,1-209 45,4 85-30,8 339-32,1-141 17,-14-54-225,-9-87 76,3-186 85,0 7-3060,-8-127 2367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0:4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0 345 4577,'0'6'4305,"7"0"-2798,-6-6-1510,0 0 1,1 1-1,-1-1 0,1 0 1,-1 0-1,1 0 0,-1-1 1,1 1-1,-1 0 0,1 0 1,-1-1-1,1 1 0,-1-1 1,3-1-1,2-1 68,1-1-1,-1 0 1,-1 0-1,1 0 1,-1-1 0,1 1-1,-1-1 1,-1-1 0,1 1-1,-1-1 1,0 0-1,4-7 1,9-20 355,-2 0 1,18-61-1,-17 46-79,-14 43-300,0 0 1,0 0 0,1 0 0,0 1-1,0-1 1,0 0 0,0 1-1,0 0 1,1 0 0,0 0 0,0 0-1,0 0 1,0 1 0,1 0-1,-1 0 1,1 0 0,6-2 0,-10 4-37,0 1 1,0 0-1,1 0 1,-1 0 0,0 0-1,0 0 1,0 0 0,0 1-1,1-1 1,-1 0-1,0 1 1,0-1 0,0 0-1,0 1 1,0-1-1,0 1 1,0 0 0,0-1-1,0 1 1,0 0 0,0 0-1,-1-1 1,1 1-1,0 0 1,0 0 0,0 1-1,23 33 148,-16-21-72,20 20 13,52 51 1,-18-20-2016,-33-37-2460,-15-16 2968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1:33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3521,'0'-1'382,"0"1"0,5-8 6501,-5 7-6500,1 1-1,-1 0 0,1-1 1,18-5 2341,26 2-3955,-36 3 2127,33-2-794,-1 1 0,1 2 0,0 2-1,0 2 1,45 9 0,-73-9-109,-1-1-1,23 11 1,-33-12 8,1-1 0,-1 1 0,0 0-1,1 0 1,-1 1 0,0-1 0,0 1 0,0-1 0,-1 1-1,1 0 1,-1 0 0,0 0 0,1 0 0,2 7 0,-5-10-5,0 1 1,0 0 0,0 0 0,0-1 0,0 1-1,0 0 1,0 0 0,0 0 0,0-1-1,-1 1 1,1 0 0,0-1 0,0 1 0,-1 0-1,1 0 1,-1-1 0,1 1 0,0-1-1,-1 1 1,1 0 0,-1-1 0,0 1 0,0 0-1,-19 15-38,11-9 35,0 2-9,0 1-1,0 0 1,1 0-1,1 1 1,0 0 0,-6 12-1,-10 48-2497,-3-8-3325,17-49 4642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1:46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1504,'4'4'4229,"2"13"-3857,-4-8 202,36 109 1173,-35-106-1549,-1 1 1,2 25 0,1 5 164,30 161 769,37 167-516,-51-294-562,35 158-36,-46-164-11,-7-43-5,1 1 0,10 32 0,-5-31-2,24 77-1,82 185 0,-5-16 98,-42-94-46,-14-42-17,31 72 123,-69-179-95,2 0 0,0-2-1,2 0 1,29 33 0,-5-14-45,-19-24-23,-1 2 1,-2 0-1,34 55 1,1 31 10,38 66 74,-76-148-84,2-1 0,1-1 1,39 41-1,11-4-5,-46-44 14,-1 0 0,-1 2 0,-1 0-1,26 40 1,-22-21 21,82 122 1,-84-132-40,1-2-1,54 52 1,-18-30 29,-26-24 1,-2 1 1,58 69-1,-53-49-117,3-1 0,66 60-1,79 36-30,-67-56-107,-77-59 99,1-1 0,1-3-1,52 24 1,-48-29-139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59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2322 2497,'25'9'1026,"-23"-9"-636,1 1 0,-1-1-1,0 0 1,0 0 0,0 0-1,1 0 1,-1 0-1,0 0 1,4-1 0,31-12-484,-32 11 392,124-54 481,-7 2-577,-14 16 119,-34 12 47,79-39 0,17-9-317,-104 48-11,85-47 0,150-75 219,-214 109-183,83-49 7,17-7-41,184-73 23,-203 98-72,47-22 16,164-70 57,-183 71-49,-72 31-8,-52 28-3,247-122 1,-148 63-24,46-25 66,-198 104-47,219-118 39,-199 113-25,433-183-48,-249 104-1150,-198 84-222,31-10-1,-27 14 529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16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44 5457,'-17'-37'4787,"17"36"-4708,0 1 1,0 0 0,0 0 0,-1 0 0,1 0 0,0 0 0,0 0 0,0-1 0,0 1 0,0 0 0,0 0-1,0 0 1,0 0 0,0 0 0,0-1 0,0 1 0,0 0 0,0 0 0,0 0 0,0 0 0,0-1 0,0 1-1,0 0 1,0 0 0,0 0 0,0 0 0,0 0 0,0-1 0,0 1 0,0 0 0,0 0 0,0 0 0,0 0-1,0 0 1,0-1 0,0 1 0,1 0 0,-1 0 0,0 0 0,0 0 0,0 0 0,0 0 0,0 0 0,0 0-1,1 0 1,-1-1 0,0 1 0,0 0 0,0 0 0,0 0 0,1 0 0,11 4 961,18 18-900,-6-3-26,1-1 0,0-1 1,50 24-1,-44-26-63,50 33 0,-73-42-473,0-1-1,0 2 1,-1-1 0,0 1-1,0 0 1,0 0-1,-1 1 1,-1 0-1,1 0 1,-1 1-1,4 9 1,-7-9-418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17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0 3865,'-5'5'828,"-1"0"-1,2 1 1,-1-1 0,0 1 0,1 0-1,0 0 1,0 0 0,-4 11-1,-19 59 99,16-43 109,-2 1-216,-30 51-1,-7 19-431,46-91-756,-1 0 1,2 1 0,-1-1-1,2 1 1,0-1-1,0 21 1,2-28-1624,1-4 826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19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18 6057,'-14'-5'595,"11"3"-443,-1 0 0,0 0 0,1 1 0,-1-1 0,0 1 0,0 0 0,0 1 0,0-1 0,0 0 0,0 1 0,0 0 0,0 0 0,0 0 1,0 1-1,0-1 0,0 1 0,-6 2 0,3 1 26,-1 0 0,0 1 0,1 0 0,0 0 0,0 0 0,1 1 0,-1 0 0,1 1 0,0-1 0,1 1 0,0 0 0,0 1 0,0-1 0,1 1 0,0 0 0,1 0 0,0 0 0,-4 15 0,3-9-83,1 0 0,0 1-1,1-1 1,1 1 0,0-1-1,1 1 1,0-1-1,2 1 1,-1-1 0,7 24-1,-6-30-86,1-1-1,0 1 1,0-1-1,1 1 0,0-1 1,0 0-1,1 0 1,-1-1-1,2 1 1,-1-1-1,1 0 0,0-1 1,0 1-1,12 7 1,-8-7 6,1-1 0,-1 0 0,1-1 1,0 0-1,0-1 0,0 0 0,1 0 0,-1-1 0,22 0 1,-21-1 11,1-1 0,-1 0 1,1-1-1,-1 0 0,0-1 1,20-6-1,-27 7-16,-1-1-1,1 0 1,-1 0 0,0 0-1,0-1 1,0 1 0,0-1 0,-1 0-1,1 0 1,-1 0 0,1 0-1,-1-1 1,0 0 0,0 1 0,-1-1-1,1 0 1,-1 0 0,0-1-1,0 1 1,3-9 0,-3 4 21,0 1 0,-1-1 0,0 0 1,0 0-1,-1 0 0,0 0 0,0 0 1,-1 0-1,-1 0 0,1 0 0,-1 0 1,-1 0-1,0 1 0,0-1 0,-8-14 0,3 9 76,0 1 1,-1 0-1,-1 0 0,0 1 0,-1 0 0,0 1 0,-1 0 0,-15-11 0,2 4 26,12 10-139,1-1-1,0 0 1,1-1-1,-13-13 1,23 19-1653,1 9 1079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0:09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16 124 5425,'-16'-5'5384,"30"17"-3017,2 2-2028,3 6 150,0 1 1,29 44 0,23 54-185,-54-90-263,-1-1-114,-1 2 0,-1-1 0,-1 2 0,-2 0 0,10 43 0,-18-60-10,-1 0 0,-1 0 0,0 0 0,-1 0 0,0 0-1,-4 20 1,2-24 28,0-1-1,0 0 1,-1 0-1,-1 0 1,0 0-1,0-1 0,0 1 1,-1-1-1,-1 0 1,-8 11-1,11-17 56,1 1-1,0-1 1,-1 1-1,1-1 1,-1 0-1,0 0 1,0 0-1,0 0 1,0-1-1,0 1 1,0-1-1,0 0 1,-6 2-1,7-3 11,0 0 0,0 0 0,-1 0 0,1 0 0,0 0 0,0 0 0,0-1 1,0 1-1,-1-1 0,1 1 0,0-1 0,0 0 0,0 0 0,0 0 0,0 0 0,1 0 0,-1-1 0,0 1 0,0 0 0,1-1 1,-1 1-1,-1-3 0,-3-4 44,1 1 1,0-1 0,0-1 0,1 1-1,0 0 1,1-1 0,-1 0 0,2 0-1,-1 0 1,1 0 0,-1-16 0,1 0 113,1 0-1,1 0 1,4-29 0,0 28-79,1 0 0,1 1 1,1-1-1,1 2 0,22-46 0,74-110 170,-67 123-809,41-89 0,-71 123-3567,-6 18 2673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28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53 4865,'-26'-43'2027,"23"33"3630,8 10-4286,15 14-1049,138 135 2086,-138-131-2415,-1 0 0,30 38-1,-17-11-2476,-29-34-1642,-3-5 2830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28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 6249,'6'3'6422,"5"-6"-4635,18-11-1356,43-33-81,80-67 0,-130 101-1000,3-3-4154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29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3937,'8'-58'4206,"-4"50"-2000,0 12 26,-1 22-925,-1 388 740,-4-392-2110,0-7-252,1-1 1,0 1-1,1 0 1,1-1-1,5 28 0,-2-33-786,-1-9 493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30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75 4649,'-5'0'1848,"4"0"-1645,0 0 0,1 1-1,-1-1 1,0 0 0,1 0-1,-1 0 1,0 0 0,0 0 0,1 0-1,-1 0 1,0 0 0,1 0-1,-1 0 1,0 0 0,1 0 0,-1 0-1,0-1 1,1 1 0,-1 0-1,0 0 1,1-1 0,-1 1 0,1 0-1,-1-1 1,0 1 0,1-1-1,-1 1 1,1-1 0,-1 1 0,1-1-1,0 1 1,-1-1 0,1 0-1,-1 1 1,1-1 0,0 1 0,0-1-1,-1 0 1,1 1 0,0-2-1,13-6 112,10-2-222,0 1 1,0 0-1,1 2 1,1 1-1,-1 1 1,1 1-1,0 2 1,0 0-1,-1 1 1,1 2-1,42 5 0,-63-5-108,-1-1 0,0 1 0,0 0 0,0 0 0,0 0 0,0 0 0,0 1 0,0-1-1,0 1 1,0 0 0,-1 0 0,1 0 0,0 0 0,-1 0 0,4 5 0,-4-5-37,-1 1 1,0 0 0,0-1 0,0 1 0,0 0-1,0-1 1,0 1 0,0 0 0,-1 0 0,0 0-1,0 0 1,1 0 0,-2 0 0,1 0 0,0-1-1,0 1 1,-2 3 0,0 3-17,0 0 1,-1-1-1,0 0 1,-1 0-1,0 0 1,0 0-1,-1 0 1,1-1-1,-2 0 1,1 0-1,-1 0 0,0-1 1,0 0-1,-13 10 1,0-3 162,-1-1 0,-1 0 0,0-1 0,-24 8 0,89-38 88,-24 9-90,1 1 1,0 1-1,28-6 0,-42 12-77,1 1 0,0 0 1,-1 0-1,1 1 0,0 0 0,0 1 1,-1 0-1,1 0 0,0 0 1,-1 1-1,1 0 0,-1 1 0,12 5 1,-11-4-16,0 0-1,-1 1 1,0-1 0,0 2 0,0-1 0,-1 1 0,0 0 0,0 0 0,0 0 0,8 13 0,-11-14 13,-1 0 0,1 0 0,-1 0 0,0 1 0,0-1 0,-1 0 0,1 1 1,-1-1-1,-1 1 0,1 0 0,-1-1 0,0 1 0,0 0 0,0-1 0,-1 1 0,0-1 0,-3 9 0,-1 2 134,-2-2 0,0 1 0,0-1 0,-1 0 0,-1 0 0,-1-1 1,0-1-1,0 1 0,-1-2 0,-1 1 0,0-2 0,0 1 0,-1-2 0,-1 0 0,-27 15 0,31-21-188,1-1-1,-1 0 1,1-1 0,-1 1-1,0-2 1,1 0 0,-1 0 0,0 0-1,0-1 1,1-1 0,-1 0-1,1 0 1,-1-1 0,1 0 0,0 0-1,0-1 1,0 0 0,1-1-1,-1 0 1,1 0 0,0-1 0,1 0-1,-12-12 1,16 15-184,1-1-1,0 1 1,0-1 0,0 0 0,0 0 0,1 1-1,-1-1 1,0-8 0,-1-3-262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24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20 1976,'-4'-7'2759,"2"-5"7312,2 12-9982,54 48 429,-27-24-340,47 36 0,47 8-168,-39-24-642,-79-42 460,0 0-1,1 0 1,-1 0-1,0 0 1,0 1-1,0 0 1,-1-1-1,1 1 1,-1 0-1,1 0 1,2 5-1,-4 8-501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24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6 310 4745,'-5'-4'7392,"5"5"-7264,8-22 1026,14-9-657,1 1 0,1 1 0,1 1-1,55-44 1,-11 19-2269,-25 15-2877,-31 25 3225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25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6 467 4249,'-5'5'8686,"7"-14"-7164,10-20-2176,60-84 869,88-104-1,-132 175-189,-21 31-15,0-1 0,1 1 0,11-12 1,-19 23-13,1-1 1,-1 1 0,0 0 0,1-1 0,-1 1-1,0 0 1,1-1 0,-1 1 0,1 0-1,-1 0 1,0-1 0,1 1 0,-1 0-1,1 0 1,-1 0 0,0 0 0,1 0-1,-1 0 1,1 0 0,-1 0 0,1 0-1,-1 0 1,1 0 0,-1 0 0,0 0-1,1 0 1,-1 0 0,1 0 0,-1 0-1,1 0 1,-1 1 0,0-1 0,1 0 0,-1 0-1,1 0 1,-1 1 0,0-1 0,1 0-1,-1 1 1,0-1 0,1 0 0,-1 1-1,0-1 1,0 0 0,1 1 0,-1-1-1,0 1 1,0-1 0,0 0 0,0 1-1,1-1 1,-1 1 0,0-1 0,0 1-1,7 28 9,-7-28-5,8 51 60,30 179 181,-35-215-414,1 0 1,0 1-1,1-2 0,1 1 1,0-1-1,16 28 0,-17-38-1329,-8-7 1070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2:26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 5865,'-5'3'6578,"11"-3"-5882,17 0 24,31 0-80,-22-3-216,2 1-120,0-1-184,-4 1-64,-5 2-200,-3 0-184,-4 3-472,1 1-304,-6 0 656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3:17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2112,'8'-3'344,"-8"3"-276,1 0 0,0 0 0,-1 0 0,1 0 0,0 0 0,-1 0 0,1-1 0,0 1 0,-1 0 0,1-1 0,-1 1 0,1 0 1,0-1-1,-1 1 0,1-1 0,-1 1 0,1-1 0,-1 1 0,0-1 0,1 1 0,-1-1 0,1 1 0,-1-1 0,0 1 1,1-1-1,-1 0 0,0 1 0,0-1 0,0 0 0,0 1 0,1-1 0,-1 0 0,0 1 0,0-1 0,0-1 1495,0 5-769,16 49 27,12 77 0,-16-55 205,72 273-181,-50-203-737,-3-9 58,-3-36 65,-12-37-121,42 103 0,-32-102-99,-2 2-1,21 95 1,9 139 72,-40-206-41,27 209 41,31 254 94,-62-490-186,12 70-12,21 170 74,-25-173-51,50 178-1,21-14 12,23 101-58,-53-93 75,109 573 51,-39-397-47,-27-129 1,54 442-11,-94-446-19,-17-131 31,100 295-1,-96-362-20,35 177 1,-49-149 31,94 402 23,-107-490-132,-12-46-1707,18 50 1,-16-64 713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3:20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 2545,'-2'-1'1603,"2"0"-1509,0 1 1,0 0-1,0 0 0,0 0 1,0 0-1,0 0 0,-1 0 1,1 0-1,0 0 0,0 0 1,0 0-1,-2 1 1887,1 0-1887,0 8 931,5 19-1007,12 36 1061,49 122-1,0-1-664,-58-159-403,69 282 153,-8 64 54,-33-26-172,-5-35-18,16-39 4,-14-94-3,118 547 19,-110-552-39,26 236-12,-26-131 30,22 182-39,7 37-2,-15-157 16,44 204 0,76 298 12,-145-663-21,38 215-26,-35-157-6,8 38 54,114 421-41,-126-582-5,55 140 0,-2 21 55,-23 5-45,-53-251 9,159 675 79,-145-621 1,-13-54-117,1-1 0,1 1 0,19 44 0,36 35-5208,-52-84 4447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25:47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23 3841,'-3'-22'3222,"6"35"-1057,5 38-696,32 384 1486,-11-106-1260,-28-324-1698,0 13-235,1 1 0,0-1 0,2 0 0,0 0 0,13 32 0,-8-40-1653,-8-13 1388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0:09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6825,'22'31'3025,"5"8"-1737,8 9-47,-4 1-9,-9 0-440,-5-2-208,-17-2-296,-3 0-48,-12-3-136,-8-3-96,-3-5-208,0-3-256,4-7-576,3-5 200,4-7 424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3:22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2187 3017,'28'3'5847,"-2"5"-4474,-20-6-1416,-1 0-1,1-1 1,0 1 0,1-1 0,-1 0-1,0-1 1,0 1 0,11-2-1,12-4 251,-1-2 0,1-1-1,52-23 1,11-3-112,54-4-65,-28 8-12,-98 23 23,-1-1 1,0-1-1,0-1 1,-1-1-1,-1 0 1,20-16-1,-13 9 43,1 1 1,27-14-1,107-33 60,-5 1 18,174-88 496,-244 112-532,95-60 0,-54 30-72,159-64 1,-186 90-33,53-17 1,-88 37-19,114-60 1,-141 62-4,19-11-1,79-35 0,219-83 47,-141 74-40,-132 51-3,91-43 1,292-156 24,-162 108-71,-48 23-19,-175 59-131,-9 7-378,-2-4 0,123-76-1,-180 100-1692,-7 9 998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3:35.0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79 1968,'-1'-20'328,"1"14"-135,0 1-1,-1-1 0,0 1 1,0-1-1,-3-8 0,3 1 3465,1 9-898,2 9-1281,7 37-1100,-5-28-300,-1 0 0,-1-1-1,2 22 1,-2-6 75,2 1 0,10 35-1,-1 2 50,54 294 536,-49-284-549,28 76-1,-14-53-74,-20-62-23,-1-5-54,-2 0 0,0 0 0,-2 1 0,4 63 0,-10-64 91,3-1 0,12 58 0,4 23-18,6 133 55,-14-164-108,4 45-36,-7-27 23,5 0-1,46 167 1,-45-218-37,-8-31 10,-2 0-1,0 1 1,4 33-1,-5-24-4,1 1-1,2-2 1,18 52 0,4 10 31,-13-38-24,3 0 1,48 89 0,-35-77 7,47 99-73,98 184 91,-168-333-47,0 0 1,0-1-1,2 0 1,-1-1-1,15 12 1,63 43 47,-58-45-32,48 42 0,-62-47-23,11 11 5,1-1 0,59 42 1,-77-62 6,0 0 0,1 0 1,0-1-1,0 0 0,0-1 0,1-1 1,-1 0-1,1 0 0,0-1 1,0 0-1,0-1 0,0-1 0,17-1 1,124-26 73,-17 2-784,-133 25 569,0 0-1,0 0 1,0-1 0,0 0 0,0 1-1,0-1 1,-1 0 0,1 0-1,0-1 1,0 1 0,-1-1-1,1 1 1,-1-1 0,1 0-1,-1 0 1,0 0 0,1 0-1,-1 0 1,0 0 0,-1-1-1,1 1 1,0-1 0,-1 1-1,1-1 1,-1 0 0,0 0-1,0 1 1,2-7 0,6-25-800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3:36.3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1083 3481,'-1'1'253,"1"0"0,0 0 1,1 0-1,-1 0 0,0 0 1,0 0-1,0-1 0,1 1 1,-1 0-1,0 0 0,1 0 1,-1 0-1,1 0 0,-1 0 1,1-1-1,-1 1 0,1 0 0,-1 0 1,1-1-1,0 1 0,1 1 1,0-3-92,1 1 0,-1 0 0,1-1 0,-1 0 0,1 1 0,-1-1 0,0 0 0,0 0 0,1-1 0,2-1 0,43-22 593,79-54 0,-112 68-716,-1-1 1,0 0-1,0-1 0,-2 0 0,0-1 1,0-1-1,-1 0 0,-1 0 0,12-25 1,-14 23-40,47-104-27,83-130 0,-70 132-288,15-22-486,-79 133 671,0 0 1,-1 0-1,0 0 0,0 0 0,-1 0 0,3-16 0,4-13-182,8-24 23,-17 61 286,0 0 0,0-1 0,0 1-1,0 0 1,0-1 0,0 1-1,0 0 1,0-1 0,0 1-1,-1 0 1,1-1 0,0 1-1,0 0 1,0 0 0,0-1-1,-1 1 1,1 0 0,0-1 0,0 1-1,-1 0 1,1 0 0,0-1-1,0 1 1,-1 0 0,1 0-1,0 0 1,-1 0 0,1-1-1,0 1 1,0 0 0,-1 0-1,1 0 1,0 0 0,-1 0 0,1 0-1,-1 0 1,1 0 0,0 0-1,-1 0 1,1 0 0,0 0-1,-1 0 1,1 0 0,0 0-1,-1 0 1,1 0 0,0 1-1,-1-1 1,1 0 0,0 0 0,0 0-1,-1 0 1,1 1 0,0-1-1,0 0 1,-1 0 0,1 1-1,0-1 1,0 0 0,-1 0-1,1 1 1,0-1 0,0 0-1,0 1 1,-1 0 0,-10 13 47,0 1 0,0 1 1,2-1-1,-1 2 0,2-1 1,1 2-1,-9 24 1,7-12-33,-3 0 1,0-1 0,-2 0-1,-19 29 1,13-23 73,-29 69-1,22-18 71,17-53-201,-1 0 1,-28 60 0,29-76-201,5-5-272,-1-1 0,0 0 1,-1-1-1,-1 1 1,-12 12-1,15-19-1147,1-4 693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3:36.8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113 481 2849,'17'-79'2143,"-7"31"-1576,24-72-1,-21 85-494,2-6 129,1 2-1,24-44 1,-22 59 466,-17 23-589,-1 0 0,1 0 1,0 0-1,0 1 0,0-1 0,0 0 0,0 0 0,0 1 0,0-1 0,0 1 0,0-1 0,0 1 0,0-1 0,0 1 0,0 0 0,0-1 1,1 1-1,-1 0 0,0 0 0,0 0 0,0 0 0,2 0 0,-2 1-29,0-1-1,-1 1 1,1 0 0,0-1-1,-1 1 1,1 0 0,-1 0-1,1 0 1,-1-1 0,1 1-1,-1 0 1,0 0 0,1 0-1,-1 0 1,0 0 0,0 0-1,0 0 1,0 0 0,0 0-1,0 0 1,0 0 0,0 0-1,0 0 1,0 0 0,0 0-1,-1 0 1,1-1 0,-1 3-1,-8 28 392,-51 134 275,-70 163-455,112-290-285,-6 11-139,2 1 1,-18 58-1,36-90-38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3:38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 2168,'3'-13'4148,"-1"23"-1211,2 18-2651,88 328 1551,-5-39-1103,12 50-579,-27-9-107,22 95-788,-50-231-1259,-36-163 1523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0:39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3937,'0'0'1453,"15"7"-987,-1-1-80,0-1 0,1 0 0,-1-1 0,1 0 0,0-1 0,0-1 0,30 1 1,209 0 954,-13 0-502,150-3-284,64-1-31,453-23-217,-329-4-196,-512 24-105,382-29 86,353-12 231,-166 28 82,-225 13-325,-15-4 160,277-3-20,-348 1-112,-3 0-98,72 3 1,94 0 64,-129 0-65,-25 0-45,361 10 54,-296-10-20,34 0-30,276-12-1746,-669 14 941,-13-1 353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0:4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0 2312,'-49'3'1105,"45"-3"-686,-11 4 8622,26 1-9465,99 64 1205,-10-5-699,-43-36-72,17 11-2,-72-38-5,-1 0 1,1 0 0,0 0 0,-1 0-1,1 1 1,-1-1 0,1 0 0,-1 1-1,1-1 1,-1 1 0,0-1 0,0 1-1,0 0 1,0-1 0,0 1 0,0 0 0,0 0-1,-1 0 1,1 3 0,-1-3 0,0 0 1,0 0 0,0-1-1,-1 1 1,1 0 0,-1 0-1,1 0 1,-1-1-1,0 1 1,0 0 0,1-1-1,-1 1 1,0 0 0,-1-1-1,1 1 1,-3 1-1,-3 5 17,-2-2 0,1 1-1,-1-1 1,0-1-1,-19 9 1,-29 12 34,25-12-98,0 1-1,1 1 1,0 1 0,2 2 0,-31 25 0,26-13-531,-37 31-3080,49-47 2733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0:11:18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5019,'10288'-5018,"-10293"5020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0:11:19.4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1 148,'304'-148,"-531"259,206-101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1:4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5320 2032,'30'25'759,"-29"-24"-712,0-1 0,0 1-1,0-1 1,0 1 0,0-1-1,0 0 1,0 1-1,0-1 1,0 0 0,0 0-1,0 0 1,0 0 0,1 0-1,-1 0 1,0 0 0,0 0-1,0 0 1,1-1 0,12 2 799,11 18 1157,-24-17-1836,1-1 1,-1 1 0,1 0 0,0-1-1,0 1 1,0-1 0,0 1 0,0-1-1,0 0 1,0 0 0,0 0 0,0 0-1,1 0 1,-1-1 0,0 1 0,1-1 0,-1 1-1,4-1 1,-1 0-49,0 0 0,0 0 0,0 1-1,0-1 1,0 1 0,0 0 0,0 0 0,0 1-1,-1 0 1,1 0 0,0 0 0,-1 0 0,1 1 0,3 2-1,-7-4-113,4 1 25,0 0 0,0 0 0,0-1 1,0 1-1,0-1 0,1 0 0,-1 0 0,0-1 0,1 0 0,-1 0 0,0 0 1,1-1-1,-1 1 0,1-1 0,-1 0 0,9-4 0,-6 3 5,1 0 0,0 0 1,0 1-1,0 0 0,11 1 0,26 5 20,-32-2-48,-1-2 1,1 0 0,0 0 0,0-1 0,-1-1-1,24-3 1,-14-3-1,1 2 0,0 1-1,44-2 1,-61 5-8,0 0 1,-1 0-1,1-1 0,-1 1 0,1-2 1,-1 1-1,1-1 0,-1 0 1,8-5-1,-9 5 1,1 0 0,-1 0 0,1 0 1,0 1-1,0 0 0,0 0 0,0 0 0,0 1 0,0 0 0,0 0 1,10 0-1,6 3 7,0-1 0,0 0 0,1-2 0,-1-1 0,0-1 0,0 0 0,36-12 0,-46 12 0,1 0 1,24-2-1,-27 5-7,-1-1 1,1-1-1,0 1 0,-1-2 0,0 1 0,0-1 0,10-5 1,0-4 1,23-17 1,-29 19-1,0 1 0,0 0-1,0 1 1,1 1 0,19-8 0,5 3-1,-12 5 3,0-2 1,0-1-1,-1-1 0,-1-1 0,33-21 0,-41 21 4,18-12 11,49-28 1,91-59 3,-71 41 11,-68 45-31,-1-1 0,-1-2-1,-2-2 1,33-39-1,-62 68-1,160-149-1,-46 47 14,-85 74-21,-1-3 0,-1 0-1,32-48 1,0-21-179,18-23-88,-58 90 228,23-48 0,-30 53-58,2 0 0,0 1 0,22-27 0,-3 13-6,-15 20 144,0-1 1,-2-1-1,-1-1 0,-2 0 1,0-1-1,12-29 1,-4-8 15,36-86 108,50-134 214,-105 271-366,67-162 351,-14 39-86,25-37-3,-13 35 482,-28 30-243,44-173 1,-60 195-461,-10 40 102,10-60 0,-18 69-132,2 1 0,1 0-1,2 0 1,27-56 0,84-123-14,-106 181 62,-1 0 0,-2-2 0,-1 1 0,14-62 0,3-9-66,-11 43 0,16-107 1,-23 118 7,1 0 0,25-58 0,14-54 5,-49 147-4,-1 1 0,-1-1-1,0 0 1,-1 0 0,0 0-1,-2 0 1,-4-22 0,4 22 1,1 7-8,1 0 0,0 0 0,1 0 0,0 0 1,1 0-1,0 0 0,5-16 0,-3 14 2,-1 0 1,-1 0-1,2-22 0,-3 30-199,-3-25 679,2 27-593,0 0 1,0 1-1,-1-1 1,1 0-1,0 0 1,0 1-1,-1-1 1,1 0-1,0 1 1,-1-1-1,1 0 1,0 1-1,-1-1 1,1 0-1,-1 1 1,0-1-1,1 1 1,-1-1-1,1 1 1,-1-1-1,0 1 1,1-1-1,-1 1 1,0 0-1,1-1 0,-1 1 1,0 0-1,0 0 1,1 0-1,-1-1 1,-1 1-1,1 0-524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0:10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 4505,'-10'-3'8290,"23"3"-7650,29 0-240,-12-2-152,9-1-312,0-1-240,-4 1-616,-2 1-1153,-8 3 1353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1:5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1 656,'-1'-1'160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1:5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2168,'1'-15'407,"3"-12"1146,-4 31-956,0 0 0,0 0 0,0-1 1,0 1-1,0 0 0,2 5 0,1 12-83,0 31-222,0 45 613,0 126-152,0-113-445,16 203 173,-5-97-425,2 19-59,-2-19 67,-12-136-50,24 146-1,11-9-5,-20-102 13,35 118 0,37 173 19,-63-288-36,7 48-22,34 220 41,-54-317-22,4 14-17,4 0-1,44 115 1,-57-177 6,-2 1-1,-1-1 1,3 28 0,-4-24-10,1 0 0,8 26-1,3-2 3,3-1 0,1 0-1,3-2 1,32 50-1,-20-36 27,-2 0-1,47 124 1,-46-100-23,-28-70 12,24 60-24,61 105 0,-67-139 20,2-2-1,35 40 0,109 99 10,-82-89-433,-82-82 116,0 0 0,0 0 0,1-1 0,0 0 0,0-1-1,0 1 1,0-1 0,1-1 0,0 1 0,14 3 0,5 0-551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1:56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98 6761,'-28'15'2713,"32"-13"-1657,-1-1-112,6-2-111,1-5-145,3-3-328,4-2-80,4-4-224,1-1-192,0-3-480,1 0-392,-1 0 583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1:5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0 321 5897,'11'-23'2593,"-1"-3"-1473,1 4-240,-2 4-392,-2 1-216,1 2-64,0 0-16,-1 1 1,2-2-17,0-2-72,-1-2 16,1 0-56,-2 0-88,0 1-352,1 0-297,0 1-1471,0-2 1400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1:56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0 388 4081,'9'-25'2112,"-1"2"-527,-3-4-649,2-2-560,4-3-184,0-3-224,-1 0-56,0-2-112,3 0-48,-8 0-296,2 2-504,-7 0 687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1:57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0 680 5201,'15'-97'2335,"2"-174"0,-16 245-2125,6-196-3221,-3 158 2038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0:11:5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2183 4985,'-4'-42'4638,"1"29"-4178,2 0 0,0 0 0,1-20-1,13-346-445,-14 316-712,1-7-454,-13-95 0,5 84 1355,3-1 0,6-91 1,1 87 517,-3 62-146,-1 0 1,-8-38 0,5 33-254,-3-31 1,6 7-128,2-94-8565,5 83 7775,4-55 2402,-9 101-841,-1 0 0,0 1 0,-2-1 0,-7-30-1,5 27-417,1 0-1,1 0 0,2 0 1,0-35-1,1 32-1568,0 0 0,-8-42 0,6 52-102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9:5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6177,'1'0'233,"0"0"0,-1 0 0,1 0 0,0 0 0,-1 0 0,1 0 0,-1 0 1,1 1-1,0-1 0,-1 0 0,1 0 0,-1 1 0,1-1 0,0 0 0,-1 1 0,1-1 0,-1 0 0,1 1 0,-1-1 0,1 1 0,15 22 619,-13-17-266,7 10-101,53 90 953,49 112 0,-90-169-1393,-9-22-64,-1 1-1,-1 0 1,-1 1-1,7 34 1,-16-55-33,0 0 1,0 1-1,-1-1 1,0 0-1,0 0 1,-1 0-1,0 0 1,0 0-1,-1 0 1,0 0-1,0 0 1,-1 0-1,0-1 1,-1 1-1,1-1 1,-1 0-1,-1 0 1,1-1-1,-1 1 1,-8 7-1,10-10 67,0-1 0,-1 0 0,0 0-1,0 0 1,0 0 0,0-1-1,0 1 1,0-1 0,-1 0 0,1 0-1,-1-1 1,0 1 0,1-1-1,-1 0 1,0 0 0,0-1 0,1 1-1,-1-1 1,0 0 0,0 0 0,0-1-1,0 0 1,1 0 0,-1 0-1,0 0 1,1 0 0,-1-1 0,1 0-1,-1 0 1,1 0 0,-5-4-1,2 2 35,0-1-1,0-1 1,1 1-1,-1-1 1,1 0-1,0 0 1,1-1-1,-1 0 1,1 0-1,1 0 1,-1 0-1,1-1 1,1 0-1,-1 1 0,1-2 1,-3-14-1,4 2-17,0-1-1,2 0 0,0 0 0,2 0 0,0 0 1,1 0-1,1 0 0,2 1 0,0 0 0,18-41 1,10-10-134,73-112 1,-89 154-12,68-97-6340,-80 115 5601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9:5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6777,'5'8'1090,"0"-1"0,0 1 0,0 0 0,6 16 0,9 35 984,-16-44-1804,1 0 0,0-1 0,1 0 1,0 0-1,11 16 0,-17-29-262,1-1 0,-1 1 0,0 0 0,1-1-1,-1 1 1,0-1 0,1 1 0,-1-1 0,1 1 0,-1-1 0,1 0-1,-1 1 1,1-1 0,-1 1 0,1-1 0,-1 0 0,1 0 0,0 1 0,-1-1-1,1 0 1,-1 0 0,1 0 0,0 1 0,-1-1 0,1 0 0,0 0 0,-1 0-1,1 0 1,0 0 0,-1 0 0,2-1 0,-1 0 3,0 1 0,0-1 0,1 0 0,-1 0 0,0 0 1,0-1-1,0 1 0,0 0 0,0 0 0,-1 0 0,1-1 0,0 1 0,0-2 0,15-47 287,-15 48-261,3-20 216,-1 0 0,1-28 0,-3 28-284,1 0 0,5-26 0,3 28-1039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0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 4521,'-1'0'201,"0"0"0,-1-1-1,1 1 1,0 0 0,0 0 0,-1-1-1,1 1 1,0 0 0,-1 0 0,1 0 0,0 1-1,0-1 1,-1 0 0,1 0 0,0 1 0,0-1-1,0 1 1,-1-1 0,1 1 0,0-1-1,0 1 1,0 0 0,0 0 0,0-1 0,0 1-1,0 0 1,0 0 0,1 0 0,-3 2-1,-22 34 1103,12-9-927,0 2 0,2-1 0,1 2 0,2-1 1,1 1-1,1 1 0,2-1 0,-1 38 1,5-59-372,0-1 1,1 1-1,0 0 1,0-1-1,1 1 1,1 0-1,-1-1 1,1 0-1,1 0 1,0 0-1,0 0 1,1 0 0,0-1-1,7 9 1,-9-13-125,1 0 0,0 0 0,0-1 1,0 1-1,0-1 0,0 0 0,1 0 1,0 0-1,-1 0 0,1-1 0,0 0 1,0 0-1,1 0 0,-1-1 0,0 0 1,1 0-1,-1 0 0,0 0 0,1-1 1,-1 0-1,1 0 0,-1-1 0,0 1 1,1-1-1,-1-1 0,7-1 0,19-11-508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0:10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7578,'1'2'3016,"7"2"-1887,4 0-57,12 2-48,5 0-152,6-4-264,3-1-136,-4-3-344,-3-4-360,-4-1-1080,-3-3-1585,-7 4 1841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06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6145,'4'7'4200,"-2"13"-2836,-2-18-1106,1 117 2949,-2-80-3000,1-1-1,1 0 0,3 1 0,15 70 0,-16-99-410,0 1 0,1-1 1,0-1-1,0 1 0,11 16 0,-14-24 74,0-1 0,0 1-1,0-1 1,0 0 0,0 0-1,1 1 1,-1-1 0,0 0-1,1 0 1,-1 0 0,1 0-1,-1 0 1,1-1 0,-1 1-1,1 0 1,0-1 0,-1 1-1,1-1 1,0 0 0,-1 1-1,1-1 1,0 0 0,-1 0-1,1 0 1,0 0 0,0-1-1,-1 1 1,1 0-1,0-1 1,-1 1 0,1-1-1,0 1 1,-1-1 0,1 0-1,-1 0 1,1 0 0,-1 0-1,1 0 1,-1 0 0,0 0-1,0 0 1,1 0 0,0-3-1,15-14-2487,-3-4 1166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06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16 6377,'-18'-3'2753,"9"1"-1353,2 1 1305,10 1-1689,6 0-384,3 0-152,10 2-240,3-2-40,7 0-168,3-1-224,7 0-424,1-1-312,-3-1-1056,-2-1 1255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06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7730,'5'4'2976,"4"7"-2064,3 5-63,2 8-57,1 5-40,-1 12-232,0 5-104,-4 4-216,-4-2-120,-5-3-24,-2-4-24,-5-2-40,-2-2-8,0-2-264,-1-3-184,2-9-592,2-2-280,2-12 807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07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6497,'1'2'2825,"4"1"-1417,9 0-696,5 0-47,5-1-177,1 0-152,0-2-216,-2 1-176,-5 0-520,-2-1-233,-4 1-1359,-6-1 1392</inkml:trace>
  <inkml:trace contextRef="#ctx0" brushRef="#br0" timeOffset="1">15 102 7178,'-13'5'3080,"11"-1"-1696,4 0-119,10-2-353,8 0-192,11-2-248,0-1-136,2-1-120,-6-1-112,-4 2-408,-2 0-232,-1 1-776,-3-3-1081,-2-2 1561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1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24 6769,'-5'-20'1951,"4"20"-1866,1 0-1,-1-1 1,1 1 0,0 0 0,-1-1-1,1 1 1,-1 0 0,1 0 0,0-1-1,-1 1 1,1 0 0,-1 0 0,1 0 0,-1 0-1,1 0 1,-1 0 0,1-1 0,-1 1-1,1 0 1,-1 1 0,1-1 0,-1 0-1,1 0 1,-1 0 0,-3 2 209,1-1 1,-1 1-1,1 0 1,0 0-1,0 0 0,0 0 1,0 1-1,1-1 1,-4 4-1,2-1-144,-1 0 0,1 1 0,0 0 0,0 0 0,1 0 0,0 0 0,0 0 0,0 1 0,1-1 0,0 1 0,0 0 0,0-1 0,1 1 0,0 0 0,1 0 0,-1 0 0,1 0 0,1 0 0,-1 0 0,1 0 0,0 0 0,5 13 0,-5-15-284,1 0-1,1 0 0,-1-1 0,0 1 1,1-1-1,0 1 0,0-1 0,1 0 1,-1 0-1,1 0 0,0-1 0,0 1 1,0-1-1,0 0 0,0 0 0,1 0 1,0 0-1,-1-1 0,1 0 0,0 0 1,0 0-1,0-1 0,0 0 0,0 0 1,1 0-1,-1 0 0,0-1 0,0 0 1,1 0-1,8-2 0,12-2-2281,-1-1 1122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1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205 105 4489,'-3'-10'904,"0"-1"0,0 1 1,0 0-1,-1 1 0,-10-18 0,13 25-762,-1 0 0,1 0-1,-1 0 1,0 1 0,0-1-1,0 0 1,0 1-1,0-1 1,0 1 0,0-1-1,0 1 1,0 0-1,-1 0 1,1 0 0,-1 0-1,1 0 1,0 1 0,-1-1-1,1 1 1,-1 0-1,0 0 1,1-1 0,-1 1-1,1 1 1,-1-1 0,1 0-1,-1 1 1,1-1-1,-5 3 1,1-1-10,0 0-1,0 0 1,0 1-1,0 0 1,1 0 0,-1 1-1,1 0 1,0-1 0,0 2-1,1-1 1,-1 1-1,1-1 1,0 1 0,0 0-1,0 0 1,1 1 0,0-1-1,0 1 1,-4 9-1,6-10-102,-1 0 0,1 0 0,0 0 0,1 0 0,-1 0 0,1 0-1,0 0 1,0 0 0,0 1 0,1-1 0,0 0 0,0 0 0,0 0 0,1 0-1,-1 0 1,1-1 0,1 1 0,-1 0 0,0-1 0,1 1 0,0-1-1,0 0 1,0 0 0,7 6 0,-3-4-26,-1 0 0,1-1 0,0 0 0,1 0 0,-1-1 0,1 1 0,0-2 0,0 1 0,0-1 1,0-1-1,1 1 0,-1-1 0,1-1 0,-1 0 0,1 0 0,9 0 0,-12-1-43,-1-1-1,1 0 1,0 0 0,0 0 0,-1 0 0,1-1-1,-1 0 1,1 0 0,-1 0 0,0-1 0,0 0-1,0 0 1,0 0 0,0-1 0,-1 1-1,0-1 1,1 0 0,-1 0 0,-1-1 0,1 1-1,-1-1 1,1 0 0,-1 0 0,4-11 0,-5 11 45,-1 0 1,1 0-1,-1 0 1,0 0-1,0-1 1,-1 1 0,0 0-1,0 0 1,0-1-1,0 1 1,-1 0-1,0-1 1,0 1-1,0 0 1,-1 0 0,0 0-1,0 0 1,0 0-1,-1 0 1,1 1-1,-5-6 1,2 2 16,-1 1-1,0 0 1,0 1 0,0-1-1,-1 1 1,0 0 0,0 1 0,0 0-1,-1 0 1,1 1 0,-17-8-1,23 12-76,1 0 0,0 0 1,-1 0-1,1 0 0,0 0 0,-1 0 0,1 0 0,0 0 0,-1 0 0,1 0 0,0 0 0,-1 0 0,1 0 0,0 0 0,-1 0 1,1 1-1,0-1 0,-1 0 0,1 0 0,0 0 0,-1 0 0,1 1 0,0-1 0,0 0 0,-1 0 0,1 1 0,0-1 1,0 0-1,0 0 0,-1 1 0,1-1 0,0 0 0,0 1 0,0-1 0,0 0 0,-1 1 0,1-1 0,0 0 0,0 1 0,0-1 1,0 0-1,0 1 0,0-1 0,0 0 0,0 1 0,0-1 0,0 0 0,0 1 0,0-1 0,0 0 0,1 1 0,-1-1 0,0 0 1,0 1-1,0-1 0,0 0 0,1 0 0,-1 1 0,0-1 0,0 0 0,0 1 0,1-1 0,-1 0 0,0 0 0,1 1 1,5 7-737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11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29 6585,'-4'-3'657,"-1"0"0,1 0-1,-1 0 1,0 1-1,0-1 1,0 1 0,0 0-1,0 1 1,-6-2-1,5 2-320,1 0 0,-1 0 0,0 1-1,0 0 1,0 0 0,1 0-1,-1 1 1,-8 1 0,11-1-302,0 0 1,0 0-1,0 0 1,0 0-1,0 0 1,0 1-1,0-1 0,1 1 1,-1 0-1,0 0 1,1 0-1,0 0 1,-1 0-1,1 0 1,0 1-1,0-1 0,0 1 1,0-1-1,1 1 1,-1 0-1,1 0 1,-1 0-1,1 0 1,0 0-1,0 0 0,1 0 1,-1 0-1,1 0 1,-1 1-1,1-1 1,0 0-1,0 0 0,0 0 1,2 6-1,-1-4-48,0 0-1,1-1 0,-1 1 0,1 0 1,0-1-1,1 0 0,-1 1 0,1-1 1,0 0-1,0 0 0,0-1 0,0 1 1,1 0-1,-1-1 0,1 0 0,0 0 1,6 3-1,10 6-114,0-1-1,33 13 1,-18-9-32,-24-10 124,-1 1 0,1 0 0,-1 0 1,13 11-1,-22-16 41,1 0 0,-1 0 1,0 0-1,0 0 0,1 0 0,-1 0 0,0 0 1,0 0-1,0 1 0,0-1 0,-1 0 0,1 1 1,0-1-1,0 1 0,-1-1 0,1 1 0,-1-1 1,0 1-1,1-1 0,-1 1 0,0 0 0,0-1 1,0 1-1,0-1 0,0 1 0,0 0 0,0-1 1,-1 1-1,1-1 0,-1 1 0,1-1 0,-1 1 1,1-1-1,-1 1 0,0-1 0,0 1 0,0-1 1,1 0-1,-1 0 0,-1 1 0,1-1 0,0 0 1,-2 2-1,-4 2 55,0 0 1,-1-1-1,0 1 1,0-1-1,0-1 1,0 1-1,0-1 1,-1-1-1,1 0 1,-17 2-1,19-2-127,-1-2 1,1 1-1,-1-1 0,1 0 0,0 0 1,-1-1-1,1 0 0,0 0 1,-1 0-1,1-1 0,0 0 0,0 0 1,0-1-1,1 1 0,-11-7 0,5-3-976,5-1 412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13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7618,'-9'2'599,"0"1"0,1 0 0,-1 1 1,1-1-1,-1 2 0,1-1 0,0 1 1,1 0-1,-1 1 0,1 0 1,-7 7-1,5-3-188,0 0 1,1 1-1,1 0 0,-1 0 1,1 1-1,-10 25 1,9-15-216,1 1 0,1 0 0,1 0 1,1 0-1,1 1 0,1-1 0,1 1 1,3 30-1,0-39-279,0 0 0,1 0 1,1-1-1,0 1 0,1-1 0,1 0 1,0 0-1,1-1 0,0 1 0,1-2 1,1 1-1,0-1 0,1 0 0,0-1 1,0 0-1,1-1 0,1 0 0,0-1 1,0 0-1,1-1 0,0 0 1,20 9-1,-27-15-167,-1 0-1,1 1 1,-1-2 0,1 1 0,-1-1 0,1 0-1,0 0 1,0 0 0,11-1 0,14-5-509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1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7186,'-5'21'3192,"4"5"-1679,2 12-321,7 5 24,-2 6-328,3 2-208,-2 1-296,-1-2-135,1-9-185,0-4-48,0-12-200,-1-4-185,-1-8-511,-1-7-320,1-12-2097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14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6753,'3'-14'2913,"1"12"-1449,-1 7-135,2 19-105,-2 6-192,-1 13-336,0 5-176,-1 5-288,2 2-64,-1-1-136,0-6-64,3-8-208,2-7-168,1-12-584,0-3-344,-1-10 824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0:31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643 109 4449,'3'-7'1509,"0"-1"-312,0-1 0,-1 0 0,3-16 0,-5 23-1122,0 0 0,0 0 0,0 1 0,0-1 1,0 0-1,0 0 0,0 1 0,0-1 0,-1 0 0,1 0 0,-1 1 1,1-1-1,-1 1 0,0-1 0,1 0 0,-1 1 0,0-1 0,0 1 1,0 0-1,0-1 0,-1 1 0,1 0 0,0-1 0,-1 1 0,1 0 1,-3-2-1,-1 2 136,-1-1 0,1 1 1,0 0-1,0 0 1,-1 1-1,1 0 0,0-1 1,-1 2-1,-7 0 1,0 0-56,-1 1 0,1 0 0,0 0 0,0 2 0,1-1 0,-25 12 0,31-12-132,0 0-1,0 1 0,1 0 0,-1 0 1,1 0-1,0 1 0,0 0 0,0 0 1,1 0-1,0 0 0,0 1 0,0 0 1,1-1-1,-1 2 0,1-1 1,-3 11-1,-14 51 101,3 1 0,3 2 0,-9 135 1,19-80-214,18 172 1,-13-292 79,5 58-439,-4 100 1,-3-145 395,-1 0-1,-1 0 1,0 0-1,-1 0 0,-2-1 1,0 0-1,0 0 0,-2 0 1,-17 28-1,23-41 54,-1-1 0,-1 1 1,1-1-1,-1 0 0,0 0 0,0-1 0,0 1 0,0-1 0,0 0 0,-1 0 0,0 0 1,1-1-1,-1 1 0,0-1 0,0 0 0,0-1 0,-1 1 0,1-1 0,0 0 0,-1 0 0,1-1 1,0 1-1,-1-1 0,1-1 0,-1 1 0,-6-2 0,5 1-3,1-1 1,-1 0-1,1-1 0,0 1 0,0-1 1,0-1-1,0 1 0,0-1 0,0 0 1,1 0-1,0 0 0,0-1 1,0 0-1,1 0 0,-1 0 0,1 0 1,0-1-1,1 0 0,-1 0 0,-3-10 1,3 5-113,0 0 0,1 0 0,1 0 0,0 0 0,0-1 1,1 1-1,1-1 0,0 0 0,0 1 0,1-1 0,1 1 1,0-1-1,0 1 0,1 0 0,1 0 0,7-17 1,6-6-386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1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8442,'2'0'233,"-1"0"-1,0 1 1,1-1 0,-1 1 0,1-1 0,-1 1-1,0 0 1,0 0 0,1-1 0,-1 1-1,0 0 1,0 0 0,0 0 0,0 0 0,0 1-1,0-1 1,0 0 0,0 0 0,-1 0 0,1 1-1,0-1 1,-1 1 0,1-1 0,-1 0 0,1 1-1,-1 2 1,11 50 742,-8-35-355,1 5-337,16 61 273,-17-75-503,0-1 1,0 0-1,1 0 0,1 0 0,-1-1 0,10 13 0,-14-20-50,1 0 1,-1-1-1,0 1 0,1-1 1,-1 1-1,1-1 0,-1 1 1,0-1-1,1 0 0,-1 1 1,1-1-1,-1 0 0,1 1 1,-1-1-1,1 0 0,0 1 0,-1-1 1,1 0-1,-1 0 0,1 0 1,0 1-1,-1-1 0,1 0 1,-1 0-1,1 0 0,0 0 1,-1 0-1,1 0 0,-1 0 1,1-1-1,0 1 0,-1 0 1,2 0-1,-1-1 3,0-1 1,0 1-1,1 0 1,-1 0-1,0-1 1,0 1-1,0 0 1,0-1-1,-1 1 1,1-1-1,0 1 0,0-3 1,12-47 200,-13 50-200,20-155 811,-9 62-1456,-10 88-940,-1 10-842,0 3 1377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14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6041,'0'23'3337,"-1"10"-432,0 15-1473,-1 5-32,-2 9-416,0 1-279,3-1-377,2-3-160,5-14-224,1-8-120,4-15-392,0-6-297,0-13-743,0-6-1801,-4-10 2305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1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7098,'-1'0'3488,"2"8"-1023,2 11-1185,1 7-24,-1 14-327,-1 3-185,-2 10-320,-1 3-120,1 3-160,0 0-56,0-9-160,2-6-120,-2-13-432,2-6-337,2-9-727,-2-3-1449,5-8 2089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15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7754,'0'0'160,"1"0"0,-1 0 1,1 0-1,-1 0 1,0 1-1,1-1 0,-1 0 1,0 0-1,1 1 1,-1-1-1,0 0 0,0 0 1,1 1-1,-1-1 1,0 0-1,0 1 0,0-1 1,1 1-1,-1-1 0,0 0 1,0 1-1,0-1 1,0 1-1,0-1 0,0 0 1,0 1-1,0-1 1,0 1-1,0-1 0,0 0 1,0 1-1,1 18 922,-14 101 2071,7-71-2346,-1 71-1,7-105-734,1 0 0,1 1 0,0-1 0,1 0 0,1 0 0,0 0 1,1 0-1,12 25 0,-12-32-123,0-1 0,1 0-1,0 0 1,0 0 0,0-1 0,1 0 0,0 0 0,0-1 0,0 1 0,1-2-1,0 1 1,0-1 0,15 6 0,-20-9-122,0 0-1,0 0 1,1 0 0,-1 0-1,0 0 1,0 0 0,1-1-1,-1 0 1,0 0 0,0 0-1,1 0 1,-1 0 0,0-1-1,1 1 1,-1-1 0,0 0-1,0 0 1,0 0 0,0 0-1,0-1 1,0 1-1,0-1 1,0 0 0,0 1-1,-1-2 1,1 1 0,-1 0-1,1 0 1,-1-1 0,0 1-1,0-1 1,0 0 0,0 1-1,-1-1 1,1 0 0,-1 0-1,0 0 1,0 0 0,2-5-1,1-15-2073,-5-2 1099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1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28 5929,'-7'-2'5850,"10"-1"-4490,7 0-208,6-2-128,6-1-312,2 1-47,3 3-257,2 1-56,3 2-392,3 1-392,-2 3-865,-2-2-511,-10 0 1056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1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8482,'10'4'3409,"10"8"-2057,6 10 32,1 11-96,-4 7-199,-4 10-433,-6 1-240,-4 7-256,-3 2-64,-6-1-120,0-1 8,-5-11-120,-1-5-72,-1-7-96,0-2-192,2-6-457,2-6-327,3-11 768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1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88 7778,'-4'34'2356,"1"-1"0,2 58 1,5-30-996,24 113 0,-25-157-1292,-2-10-58,0 0 1,1-1-1,-1 1 1,1 0-1,0-1 1,1 0-1,0 1 1,5 9-1,-7-48-122,-8-69 93,-3-82-1,10 155 16,1 0-1,2 0 0,1 0 0,9-35 0,-12 58 21,1 1 0,-1-1-1,1 1 1,0 0 0,0 0-1,0 0 1,0 0-1,1 0 1,0 0 0,-1 1-1,2-1 1,-1 1-1,0 0 1,1-1 0,-1 2-1,7-5 1,-7 6 15,0 0 0,0 0 0,0 0 0,0 0 0,0 0 0,1 1 0,-1-1 1,0 1-1,1 0 0,-1 0 0,0 1 0,0-1 0,1 0 0,-1 1 0,0 0 0,0 0 0,0 0 0,0 0 0,0 0 0,0 1 0,0 0 1,0-1-1,3 4 0,2 1 6,-1 0 1,1 1 0,-2 0-1,1 0 1,-1 1-1,0 0 1,-1 0 0,1 0-1,-2 1 1,1-1 0,-1 1-1,-1 0 1,0 0-1,0 1 1,0-1 0,0 12-1,-2-16-37,0 0 0,0 0 0,-1 0 0,1 0 0,-1 0 0,-1 0 0,1 0 0,-1 0 0,0 0 0,0 0 0,0 0 0,-1 0 0,1-1 0,-1 1 0,0 0 0,-1-1 0,1 0 0,-1 1 0,0-1 0,0 0 0,0 0 0,-1-1 0,1 1 0,-1-1 0,0 0 0,0 1 0,0-2 0,0 1 0,-1 0 0,1-1 0,-1 0 0,-7 2 0,7-2-26,0-1-1,-1 0 1,1 0 0,-1-1 0,1 0-1,-1 0 1,0 0 0,1 0-1,-1-1 1,1 0 0,0 0-1,-1-1 1,1 1 0,-6-4-1,3 2-503,-1-2 0,1 1-1,0-1 1,0 0 0,1-1-1,0 0 1,-10-10 0,6 3-490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19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 7298,'-1'-2'3192,"1"-1"-1463,3 0-209,6 2-112,2-1-184,8 0-359,6 2-161,9-3-280,2 3-120,-1 0-184,-4-2-176,-8 2-488,-2-1-264,-7-1-801,-2 1-319,-6-3 1232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20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6865,'-3'4'3177,"3"7"-1456,-1 5-345,0 6 0,2 5-352,1 2-184,2 1-399,1-1-177,4 0-192,-5-2-168,1-9-344,-3-8-209,1-1-743,4 25-136,-3-6 928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24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15 3801,'0'-1'248,"0"1"1,0-1 0,0 0-1,0 1 1,0-1-1,0 0 1,0 1 0,0-1-1,-1 0 1,1 1-1,0-1 1,0 0-1,-1 1 1,1-1 0,0 1-1,-1-1 1,1 1-1,-1-1 1,1 1 0,-1-1-1,1 1 1,-1-1-1,0 0 1,-1 27 2293,35 344 1070,-32-351-3536,-1-11-60,0-1 0,1 1 0,0-1 1,0 1-1,1-1 0,-1 1 0,2-1 1,-1 0-1,1 0 0,4 7 0,-9-62-297,2 44 281,-2-22 23,2 1 1,1-1-1,4-25 0,-4 45-17,-1 0 0,2 0 1,-1 0-1,1 0 0,0 0 0,0 0 0,0 0 1,1 1-1,0 0 0,0-1 0,1 1 1,-1 0-1,1 0 0,0 1 0,0-1 1,1 1-1,-1 0 0,1 0 0,8-5 0,-11 8 2,0 0 0,0 0 0,0 1 0,0-1 0,0 1 0,0-1 0,1 1-1,-1-1 1,0 1 0,0 0 0,0 0 0,0 0 0,0 1 0,1-1-1,-1 0 1,0 1 0,0-1 0,0 1 0,0 0 0,0 0 0,0-1 0,0 1-1,0 1 1,-1-1 0,1 0 0,0 0 0,0 1 0,-1-1 0,1 1 0,-1-1-1,0 1 1,1 0 0,-1-1 0,0 1 0,0 0 0,1 3 0,5 7 8,-1 2 1,0-1-1,-1 1 1,4 17 0,-6-20-11,12 43-47,-6-19-1733,19 49 1,-23-75 1008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2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5 4697,'14'-4'8422,"-37"14"-8138,2 1-1,-1 1 1,2 1 0,-21 17 0,37-28-237,-4 4 73,0 0-1,0 0 1,0 0-1,1 1 1,0 0-1,0 0 1,1 1-1,-8 11 1,14-18-117,0-1 1,0 1 0,0 0 0,0 0 0,0 0-1,0 0 1,0 0 0,0-1 0,0 1 0,0 0-1,0 0 1,1 0 0,-1 0 0,0-1 0,0 1-1,1 0 1,-1 0 0,1-1 0,-1 1-1,1 0 1,-1 0 0,1-1 0,-1 1 0,1-1-1,0 1 1,-1 0 0,1-1 0,0 1 0,-1-1-1,1 0 1,0 1 0,0-1 0,0 0 0,-1 1-1,2-1 1,34 13 101,-33-12-86,70 15-397,-36-9-1965,-25-5 1714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2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45 7034,'1'0'106,"0"-1"0,-1 0 0,1 1 0,0-1 0,-1 0 0,1 1 0,0-1 0,-1 0 0,1 0 0,-1 0 1,1 1-1,-1-1 0,0 0 0,1 0 0,-1 0 0,0 0 0,1 0 0,-1 0 0,0 0 0,0 0 0,0 0 1,0 0-1,0 0 0,0 0 0,0 0 0,0 0 0,-1 0 0,1 0 0,0 1 0,0-1 0,-1 0 0,1 0 1,-1 0-1,1 0 0,-2-1 0,0 0 112,-1 1 0,0-1-1,0 1 1,0 0 0,0-1 0,0 1 0,0 1 0,0-1-1,0 0 1,0 1 0,-7-1 0,5 1-39,-1 0-1,0 1 1,1-1 0,-1 1-1,0 0 1,1 1 0,-1-1 0,1 1-1,0 0 1,-1 0 0,1 1-1,-6 3 1,10-5-160,-1 0 0,1 0 0,-1 0 0,1 0 0,-1 0 0,1 1 0,0-1 0,0 0 0,0 1 0,-1-1 0,1 1 0,1-1 0,-1 1-1,0-1 1,0 1 0,0 0 0,1-1 0,-1 1 0,1 0 0,-1 0 0,1-1 0,0 1 0,0 0 0,0 0 0,0 0 0,0-1 0,0 1 0,0 0 0,1 0 0,-1-1 0,0 1 0,1 0 0,0 0 0,-1-1 0,1 1-1,0-1 1,0 1 0,0-1 0,0 1 0,0-1 0,3 3 0,5 6-16,1-1 1,0 0-1,1-1 0,0 0 1,1-1-1,-1 0 0,25 10 0,-21-10 5,-1 0 1,0 1-1,0 1 0,23 17 0,-36-24-8,1-1 0,0 1 0,-1-1 1,1 1-1,-1-1 0,0 1 0,0 0 0,1 0 1,-1 0-1,0-1 0,0 1 0,-1 0 0,1 0 0,0 0 1,-1 1-1,1-1 0,-1 0 0,1 0 0,-1 0 1,0 0-1,0 0 0,0 3 0,-1-3 22,0 1 1,0-1-1,0 0 0,0 1 0,-1-1 0,1 0 1,-1 0-1,1 0 0,-1 0 0,0 0 1,0 0-1,1 0 0,-1 0 0,-1-1 1,-2 3-1,-2 0 67,0 0-1,-1 0 1,1-1 0,-1 0 0,1-1-1,-1 1 1,0-1 0,0-1 0,0 0-1,-14 1 1,12-3-44,1 0 0,0 0 0,0-1 0,0 0 0,0-1 0,0 0 1,1 0-1,-15-9 0,21 11-90,0 0 1,0 0-1,0 0 1,0-1-1,0 1 1,0-1-1,1 1 1,-1-1-1,0 0 1,1 0-1,0 0 1,-1 0-1,1 0 1,0 0-1,0 0 1,0 0-1,0 0 1,0 0-1,1-1 1,-1 1-1,1 0 1,0 0-1,-1-1 1,1 1-1,0 0 1,0-1-1,0 1 1,1 0-1,-1-1 1,0 1-1,1 0 1,0-1-1,-1 1 1,1 0 0,0 0-1,0 0 1,0 0-1,2-3 1,1 0-406,0-1 0,0 1 0,0 0 0,1 0 0,5-5 0,8-5-339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26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7834,'3'21'3176,"2"3"-1967,3 3-33,-2-1-192,0 1-232,-3-1-392,-1-2-104,2-4-176,1 0-72,1-6-200,1-2-184,1-4-448,-1-4-264,0-6-897,-3-4 1257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26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94 5657,'-5'-21'2537,"1"3"-1329,0 3-568,0 1-144,2 5-456,0 1-216,4 2-744,1 4-648,-1 2 960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26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9330,'36'162'6097,"-15"6"-4344,-5-268-664,-13 88-1042,-1 0 0,2 0-1,0 0 1,0 1-1,1-1 1,1 1 0,0 0-1,11-15 1,-13 21-12,0 0-1,0 0 1,1 1-1,-1-1 1,1 1-1,0 1 1,0-1-1,0 0 1,1 1-1,-1 0 1,1 1 0,0-1-1,0 1 1,0 0-1,0 0 1,0 1-1,0 0 1,11-1-1,-13 3 3,0-1 0,0 1-1,-1 0 1,1 0-1,0 0 1,-1 0-1,1 1 1,-1 0-1,0 0 1,1-1-1,-1 2 1,0-1-1,0 0 1,0 1-1,0-1 1,-1 1-1,1 0 1,-1 0-1,0 0 1,3 4-1,6 11-46,0 0 0,11 26 0,-16-32-16,15 28-379,12 28-871,-19-23-3687,-14-42 4194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27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6705,'1'1'287,"-1"-1"-1,1 1 1,0 0-1,0 0 1,0-1-1,0 1 1,-1 0-1,1 0 0,0 0 1,-1 0-1,1 0 1,-1 0-1,1 0 1,-1 0-1,0 0 1,1 0-1,-1 0 1,0 1-1,0-1 0,1 0 1,-1 1-1,3 31 549,-2-27-199,10 181 3304,3 24-2572,-14-207-1358,8 43 36,-8-45-45,0-1 0,1 1 0,-1 0-1,0-1 1,1 1 0,-1-1-1,1 1 1,0-1 0,0 1 0,-1-1-1,1 1 1,0-1 0,0 1-1,0-1 1,0 0 0,1 0 0,-1 0-1,0 0 1,1 0 0,-1 0-1,0 0 1,3 1 0,-3-2-3,-1 0 1,1 0-1,0 0 1,-1-1-1,1 1 1,0 0-1,0 0 1,-1-1-1,1 1 1,-1 0-1,1-1 1,0 1-1,-1-1 1,1 1-1,-1-1 1,1 1-1,-1-1 0,1 1 1,-1-1-1,1 0 1,-1 1-1,0-1 1,1 0-1,-1 1 1,0-1-1,0 0 1,1 0-1,7-25-33,-7 20 32,10-37 21,-4 10-17,24-63-1,-28 88 31,1 1 0,-1-1 0,1 1 0,1 0 0,-1 0 0,1 1 0,0-1 0,1 1 0,-1 0 0,1 1 0,1-1 0,-1 1 0,12-7 0,-16 10-6,1 1 0,-1 0-1,1 0 1,-1 0 0,1 0 0,0 0-1,0 0 1,-1 1 0,1-1 0,0 1 0,0 0-1,-1 0 1,1 0 0,0 0 0,0 0 0,0 1-1,-1-1 1,1 1 0,0 0 0,4 2-1,-4-1-1,1 0-1,0 1 0,-1 0 0,0-1 0,0 1 0,0 1 0,0-1 0,0 0 0,-1 1 0,1-1 0,-1 1 0,2 4 0,4 10-86,-2-1 0,0 1 1,0 1-1,4 32 0,-8-37-345,9 38-998,-11-50 1052,1 0 0,0-1 0,-1 1 0,1 0 0,0-1 0,0 1 0,0 0 0,0-1 0,0 1 0,0-1-1,1 1 1,-1-1 0,0 0 0,1 0 0,-1 1 0,1-1 0,0 0 0,-1 0 0,1 0 0,0-1 0,-1 1 0,4 1 0,4-2-1156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2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6345,'-19'21'2801,"-2"14"-905,2 8-711,3 15 63,3 9 0,6 3-248,3 2-159,10-5-417,3-2-128,11-8-232,3-5-104,5-13-208,3-7-176,1-11-505,1-8-343,-6-9-1921,-1-7 2089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30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5329,'0'-4'2209,"3"1"-1089,-1 1-328,1 3-208,0 0-128,-1 3-344,-2 0-64,2 0-40,-2 0-64,0-1-8,3 0-32,-2-1-64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30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7034,'0'0'2952,"4"20"-1536,5 66-183,-7-32-185,-1 2-224,3-7-408,-2-2-176,4-7-264,0-4-168,-2-9-464,0-4-280,-3-9-1185,-1-6 1353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31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5713,'6'4'2833,"2"8"-1289,-3 14-8,-1 8-79,-2 19-385,-2 4-120,1 5-376,1-4-144,-2-9-224,0-2-71,0-6-161,2-4-81,0-11-343,0-5-296,1-12-768,0-3-1665,1-7 2121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31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6825,'23'71'7052,"-8"3"-4285,-11-49-2573,1 0 0,1 0 0,1 0-1,11 24 1,-18-48-194,1 0 0,-1-1 0,0 1 0,0 0 0,1 0 0,-1-1 0,0 1 0,1 0 0,-1 0 0,1-1 0,-1 1 0,1 0 0,-1-1 0,1 1 0,0-1 0,-1 1 0,1-1 0,0 1 0,-1-1 0,1 1 0,0-1 0,-1 0 0,1 1 0,0-1 0,0 0-1,0 0 1,-1 1 0,2-1 0,-1-1 0,0 1 0,0-1-1,0 0 1,0 1-1,0-1 1,0 0 0,0 0-1,-1 0 1,1 0-1,0 1 1,0-1-1,-1 0 1,1 0 0,-1-1-1,1 1 1,0-2-1,17-56 38,-17 52-13,13-44 179,-6 20-59,0 0-1,5-50 1,-13 81-194,0-1 1,0 1-1,0 0 1,0-1-1,1 1 1,-1 0-1,0 0 1,0-1-1,0 1 1,0 0-1,0-1 1,0 1-1,0 0 1,0-1-1,0 1 1,0 0-1,0-1 1,0 1-1,0 0 1,0 0-1,0-1 1,0 1-1,0 0 1,0-1-1,0 1 1,-1 0-1,1-1 1,0 1-1,0 0 1,0 0-1,0-1 1,-1 1-1,1 0 1,0 0-1,0 0 1,-1-1-1,1 1 1,0 0-1,0 0 0,-1 0 1,1-1-1,0 1 1,-1 0-1,1 0 1,0 0-1,0 0 1,-1 0-1,-9 11-3868,5-2 2595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2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3505,'2'-6'6205,"3"12"-4247,3 14-1177,9 33 776,-11-31-1355,0-1-1,2 0 1,0 0-1,2-1 1,0 0-1,16 24 1,-24-42-199,-1-1-1,0 1 1,0-1 0,1 1 0,-1-1 0,1 1 0,0-1 0,-1 0 0,1 0-1,0 0 1,3 1 0,-4-1 0,-1-1 0,1 0 0,0 0 0,0 0 0,0 0 0,-1 0 0,1 0 0,0 0 0,0 0 0,0 0 0,-1 0 0,1 0 0,0 0 0,0-1 0,0 1 0,-1 0 0,1-1 0,0 1 0,-1-1 0,2 0 0,1-2 10,-1 1 0,1-1 0,-1 0 0,0 0 0,0-1 0,0 1 0,0 0 0,-1-1 0,1 1 0,1-8 0,6-17-69,-1 0 0,-1-1 1,-2 0-1,0 0 1,-2 0-1,-1-43 0,-1 66-2682,-1 8 2148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32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7810,'-2'23'3528,"0"7"-1943,1 15-169,1 9-96,3 2-487,-1 1-201,1-9-368,2-3-96,-2-6-176,3-4-112,-1-4-368,0-5-233,-1-11-487,1-7-256,-3-21-3569,-1-6 4009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32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8290,'3'3'3785,"0"7"-1913,-3 14-424,-1 10-119,-1 15-553,-1 5-240,6 1-360,1-1-48,3-9-128,1-2-72,-1-5-176,0-1-208,-2-6-360,0-3-273,0-12-295,0-3-184,-3-9 1008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3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5801,'0'0'209,"0"0"-1,1 0 1,-1 0 0,1-1-1,-1 1 1,1 0-1,-1 0 1,1 0-1,-1 0 1,1 0 0,-1 0-1,1 0 1,-1 0-1,1 0 1,-1 0 0,0 1-1,1-1 1,-1 0-1,1 0 1,-1 0-1,1 1 1,-1-1 0,0 0-1,1 0 1,-1 1-1,1 0 1,10 13 1889,0 18-699,-7-1-557,0 1 0,-3 43 0,-1-41-548,2 1 0,6 37-1,-7-62-276,2 0 0,-1 0 0,2 0 0,-1 0-1,1 0 1,1-1 0,-1 0 0,2 0-1,-1 0 1,1-1 0,10 11 0,-13-15-84,1-1 0,0 0 1,0 0-1,0 0 1,0-1-1,1 1 0,-1-1 1,1 0-1,-1 0 0,1-1 1,0 1-1,7 0 1,-9-1-200,0-1 1,0 1-1,0-1 1,0 0 0,0 0-1,0-1 1,0 1 0,0 0-1,0-1 1,-1 0 0,1 0-1,0 0 1,0 0-1,-1 0 1,1 0 0,0-1-1,-1 1 1,1-1 0,-1 0-1,0 0 1,1 0-1,1-3 1,4-8-750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3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 6969,'-3'0'3193,"7"1"-800,8 1-913,11-1-304,5-1-24,12 0-479,3-4-145,0 2-248,-1 0-168,-8 1-520,-2 3-480,-6 0-1001,-3 0-2368,-5 1 2849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3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8442,'9'-1'3409,"12"9"-2041,5 4-80,5 15-32,-3 7-279,-9 10-433,-3 6-192,-10 0-216,-3-1-48,-6-3-32,-4-3-32,-5 0-24,1-4-88,1-6-408,-1-5-400,6-11-833,0-6-1368,-1-5 1993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3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5817,'2'16'4518,"6"8"-2211,2 9-1057,-7 15 86,-3-37-1226,0-1 0,0 1 1,1-1-1,1 1 0,0-1 0,0 0 0,1 0 0,0 0 0,1 0 0,5 11 1,-9-21-107,1 1 1,-1 0 0,1 0 0,0 0 0,-1-1-1,1 1 1,0 0 0,-1-1 0,1 1 0,0 0-1,0-1 1,0 1 0,-1-1 0,1 1 0,0-1-1,0 0 1,0 1 0,0-1 0,0 0 0,0 0-1,0 0 1,0 1 0,0-1 0,0 0 0,0 0-1,0 0 1,0-1 0,0 1 0,0 0 0,0 0-1,0 0 1,0-1 0,0 1 0,-1 0 0,1-1-1,0 1 1,0-1 0,0 1 0,0-1 0,-1 0-1,1 1 1,0-1 0,0 0 0,-1 1 0,1-1-1,0-1 1,6-6 217,-1 0 0,1 0 0,7-16 0,-7 13 62,30-52 813,-27 43-1420,1 1-1,24-32 1,-34 62-5382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36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7466,'38'-2'2920,"13"-4"-1728,5 1 65,6 0 159,3-1-128,6 5-504,-1 2-239,-8 3-761,-5 2-473,-17-1-943,-6-2-1697,-14-2 2169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37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3793,'13'-20'3777,"-13"20"-3705,0 0 1,0-1-1,0 1 1,0 0-1,0 0 1,0 0-1,0 0 1,1 0-1,-1 0 1,0 0 0,0 0-1,0-1 1,0 1-1,0 0 1,1 0-1,-1 0 1,0 0-1,0 0 1,0 0-1,0 0 1,0 0 0,1 0-1,-1 0 1,0 0-1,0 0 1,0 0-1,0 0 1,1 0-1,-1 0 1,0 0 0,0 0-1,0 1 1,0-1-1,0 0 1,1 0-1,-1 0 1,0 0-1,0 0 1,0 0-1,0 0 1,0 0 0,0 0-1,0 1 1,1-1-1,-1 0 1,0 0-1,0 0 1,0 0-1,0 0 1,0 1-1,0-1 1,0 0 0,0 0-1,0 0 1,0 0-1,3 42 3727,-3-39-3899,-3 122 2562,0-70-2589,2 1 1,10 75-1,-9-130-59,0 0 0,0 0 0,0 0 0,0 0 0,0 0 0,0 0 0,1 0-1,-1 0 1,0 0 0,1 0 0,-1 0 0,1 0 0,-1-1 0,1 1 0,0 0 0,0 1 0,0-6-781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37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7818,'7'7'3648,"-1"11"-1767,-1 17-289,-1 8-63,-2 13-497,0 0-320,-2-4-360,0-3-56,0-5-208,-1-4-16,0-4-408,-1-7-312,1-8-736,1-5-505,0-6 1177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38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6057,'1'9'2292,"0"-1"0,1 1 0,5 16-1,27 53 463,-16-40-1565,-14-26-998,-2-8-157,-1 0 0,0 0 0,1 0 0,0 0 1,0 0-1,0 0 0,1 0 0,-1-1 0,1 1 0,0-1 0,0 0 0,5 4 1,-8-7-35,1 0 1,0 1-1,0-1 1,0 0 0,0 0-1,0-1 1,0 1 0,-1 0-1,1 0 1,0 0 0,0-1-1,0 1 1,0 0-1,0-1 1,-1 1 0,1 0-1,0-1 1,0 1 0,-1-1-1,1 1 1,0-1 0,-1 0-1,1 1 1,-1-1 0,1 0-1,-1 1 1,1-1-1,-1 0 1,1 0 0,-1 0-1,0 1 1,1-1 0,-1 0-1,0 0 1,1-1 0,10-34-4,-11 35 3,8-30-111,-2 11-80,-1-1 1,-1 1-1,0-1 0,-2 0 0,0 0 1,-3-35-1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25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41 6881,'0'1'105,"0"-1"0,0 1 0,-1 0 0,1 0 0,0 0 0,0-1 0,0 1 0,0 0-1,0 0 1,0 0 0,0-1 0,0 1 0,0 0 0,0 0 0,0 0 0,0-1 0,1 1-1,-1 0 1,0 0 0,1-1 0,-1 1 0,0 0 0,1-1 0,-1 1 0,1 0 0,0 0-1,1-2 46,-1 1 0,1-1 0,-1 0 0,1 1 0,-1-1-1,1 0 1,-1 0 0,1 0 0,-1 0 0,2-2 0,7-5 22,-5 4 45,1 0 271,0-1 1,0 0-1,-1 0 1,0 0-1,7-9 1,-16 68 1078,9-27-3637,-4-24 1644,0-1-1,0 1 1,0 0-1,-1 0 1,1 0-1,-1 0 1,0 0-1,0 5 1,-2 1-1065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3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7514,'1'9'3432,"2"7"-1727,2 15-193,0 6-16,1 9-335,-1 0-225,-2-4-480,0-3-112,-1-5-248,1-3-96,-2-6-224,2-1-184,-2-10-504,1-3-329,0-8-447,3-13-688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0:3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5769,'0'-1'195,"1"1"-1,-1-1 1,0 1 0,1-1-1,-1 0 1,0 1-1,1-1 1,-1 1-1,1-1 1,-1 1 0,1-1-1,-1 1 1,1-1-1,-1 1 1,1-1-1,-1 1 1,1 0 0,0-1-1,-1 1 1,1 0-1,-1-1 1,1 1-1,0 0 1,0 0 0,-1 0-1,1 0 1,0 0-1,-1 0 1,1 0-1,0 0 1,-1 0 0,2 0-1,-1 1 0,0 0 0,-1 0-1,1 0 1,0 1 0,0-1 0,-1 0-1,1 0 1,-1 1 0,1-1 0,-1 0-1,0 1 1,0-1 0,1 0 0,-1 3-1,0 53 1575,-3-20-1167,-3 41-453,2 1-1,10 105 1,-5-176-606,2 19-1073,-2-9-2759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3:15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6537,'1'0'166,"-1"0"-1,1 0 1,0 0-1,-1-1 0,1 1 1,0 0-1,-1 0 1,1 0-1,-1 1 1,1-1-1,0 0 0,-1 0 1,1 0-1,0 0 1,-1 0-1,1 1 0,-1-1 1,1 0-1,-1 1 1,1-1-1,-1 0 1,1 1-1,-1-1 0,1 1 1,-1-1-1,1 1 1,-1-1-1,1 1 0,14 16 697,15 22 363,-10-13-690,32 34 0,-6-17-344,-10-9-72,54 64 1,-81-86-130,0 0-1,-1 1 1,-1 0-1,0 0 1,0 1-1,-1 0 1,-1 0-1,0 0 1,-1 0-1,2 16 1,-6-24-37,1 1-1,-1-1 1,0 1 0,-1-1 0,0 0 0,0 1 0,0-1-1,0 0 1,-1 0 0,0 0 0,-1 0 0,1 0-1,-5 6 1,6-10 61,-1 1 0,1-1 0,-1 0 0,0 0-1,1 0 1,-1 0 0,0 0 0,0 0 0,0-1 0,-1 1-1,1-1 1,0 1 0,-1-1 0,1 0 0,-1 0 0,1 0-1,-1 0 1,1 0 0,-1-1 0,0 1 0,1-1 0,-1 0-1,0 1 1,1-1 0,-1-1 0,0 1 0,1 0 0,-1-1-1,0 1 1,1-1 0,-1 0 0,-4-1 0,-3-3 48,0 0 1,1 0-1,-1-1 1,1 0-1,1 0 1,-1-1-1,1 0 1,0-1-1,0 0 1,1 0-1,0-1 1,1 0-1,0 0 1,0 0-1,1-1 1,0 0-1,1 0 1,0 0-1,1 0 1,0-1-1,0 0 1,-1-12-1,4 9-31,0 1 0,0-1 0,2 0-1,0 1 1,5-22 0,27-66 112,2 26 47,2-4-1025,-38 78 801,0 0-158,1 0 0,0-1 0,-1 1 0,0 0 0,1 0 0,-1-1 0,0 1 0,0 0 0,0-1 0,0 1 0,0-3 0,-3 1-541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3:16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7850,'-2'7'3040,"-2"5"-2055,1 3-273,3 1-296,0 3-128,2 0-504,-1 0-320,3 1-1993,-1 1 1713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3:18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4881,'-5'6'2577,"-2"3"-553,-1 9-904,0 5-15,-2 8-81,-2 6-112,0 3-120,5 0-64,6 2-280,6-2-96,9-5-200,4-3-88,5-6-264,1-4-176,0-6-488,2-3-328,0-6-1537,1-3 1777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3:1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83 4873,'-2'-7'794,"-1"0"-1,0 0 1,-1 0 0,1 1-1,-1-1 1,-1 1 0,-9-11-1,12 15-692,0 0 0,1 1 0,-1-1-1,0 1 1,0-1 0,0 1 0,-1 0 0,1 0-1,0 0 1,0 0 0,-1 0 0,1 0 0,0 1-1,-1-1 1,1 1 0,-1-1 0,1 1-1,-1 0 1,1 0 0,-1 0 0,1 1 0,0-1-1,-1 0 1,1 1 0,-1 0 0,1-1 0,-4 3-1,0 0 43,0 0 0,0 0 0,0 1 0,1 0 0,-1 0 0,1 0 0,0 1 0,0 0-1,0 0 1,1 0 0,0 0 0,0 1 0,0 0 0,-5 9 0,8-10-109,-1-1 1,0 1-1,1 0 1,0-1-1,0 1 1,0 0-1,1 0 1,0 0-1,0 0 1,0-1-1,0 1 1,1 0-1,0 0 1,0-1-1,0 1 0,0 0 1,1-1-1,0 1 1,0-1-1,0 1 1,4 5-1,0-1-6,1 0 0,1-1 0,-1 1 0,1-2 0,1 1-1,0-1 1,0 0 0,12 7 0,-16-11-23,1 0-1,-1 0 1,0 0-1,1-1 1,-1 0-1,1 0 1,0-1-1,-1 0 1,1 0-1,0 0 1,0 0-1,0-1 1,0 0-1,0 0 1,0-1-1,-1 0 1,11-2-1,-14 2-13,1 0-1,-1 0 0,0 0 1,1 0-1,-1-1 1,0 1-1,0-1 0,0 1 1,0-1-1,0 0 0,0 0 1,0 0-1,-1 0 0,1 0 1,-1 0-1,3-5 0,-2 3-12,-1 0-1,0 0 1,0-1-1,0 1 0,0 0 1,-1-1-1,1 1 0,-1 0 1,-1-7-1,0 0-10,-1 0 1,0 0-1,-1 0 1,0 0-1,-1 1 1,0-1-1,-6-10 1,5 12-98,0 1 1,0 0 0,0 0 0,-1 0-1,-1 1 1,1 0 0,-1 0 0,0 1-1,-1 0 1,-13-9 0,20 14-1,1 1 39,-1 0 0,1 0 1,0-1-1,-1 1 1,1 0-1,0 0 1,-1 0-1,1-1 1,0 1-1,-1 0 1,1 0-1,-1 0 1,1 0-1,0 0 1,-1 0-1,1 0 1,0 0-1,-1 0 1,1 0-1,-1 0 1,1 0-1,0 0 1,-1 0-1,1 0 1,-1 0-1,1 0 1,0 1-1,-1-1 1,1 5-823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3:19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8314,'10'-6'3296,"2"12"-1967,1 6-73,4 16 16,-1 8-199,0 9-481,-1 2-160,-5 0-240,-5-1-88,-10 2-120,-3-3-40,-4-3-256,0-5-168,0-11-641,0-4-455,3-9 976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3:22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36 3937,'-4'-9'3200,"7"9"-588,11 13-781,1 10-608,20 39 0,-4-6-434,1-6-305,-9-14-284,-1 0-1,21 50 1,-38-74-193,-1-1-1,0 1 1,-1 0-1,0 1 1,-1-1-1,0 0 1,-1 1 0,0-1-1,-1 1 1,-1 0-1,0-1 1,-3 16-1,3-25-3,1 1 0,-1-1 0,0 0 0,-1 1 0,1-1 0,0 0 0,-1 0 0,0 0 0,0 0 0,0 0 0,0-1 0,0 1 0,-1 0 0,1-1 0,-1 0 0,1 1 0,-1-1 0,0 0 0,0 0 0,0-1-1,0 1 1,-6 2 0,5-3 10,0-1-1,0 1 0,0-1 0,0 0 0,0 0 0,0 0 0,0 0 0,0-1 1,0 1-1,0-1 0,0 0 0,1-1 0,-1 1 0,0-1 0,1 1 1,-1-1-1,1 0 0,-1 0 0,-5-5 0,2 1 56,0 0 0,1 0 0,-1-1 0,1 0 0,1 0 0,-1-1 0,1 1 0,1-1-1,-1 0 1,1 0 0,1-1 0,0 1 0,0-1 0,0 0 0,1 0 0,1 0 0,-1 0 0,1 0 0,1 0 0,0 0-1,0 0 1,1 0 0,2-14 0,2-1 40,1 0 0,1 0-1,1 1 1,2 1-1,0-1 1,1 1 0,22-33-1,-5 15-157,-9 13-920,-2 1 0,26-55 0,-40 74-388,-4 6 614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3:2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8274,'-18'10'3513,"-1"12"-1969,1 5-80,3 8-88,2 3-223,3 3-353,6-1-200,6 2-344,6 1-128,7-4-352,1-5-168,4-6-584,2-5-305,5-7-583,4-4-512,5-6 1575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3:23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192 110 5169,'-3'-10'876,"0"1"0,-1 1 1,0-1-1,0 0 0,-1 1 0,0 0 0,0 0 0,-10-10 1,14 16-764,-1 0 0,0 0 0,0 0 0,-1 1 0,1-1 0,0 0 0,0 1 0,-1 0 0,1-1 0,-1 1 1,1 0-1,-1 0 0,0 1 0,1-1 0,-1 0 0,0 1 0,0 0 0,1-1 0,-1 1 0,0 0 0,0 1 1,1-1-1,-1 0 0,0 1 0,0 0 0,1-1 0,-1 1 0,1 0 0,-1 0 0,0 1 0,1-1 0,0 0 1,-3 3-1,0-1-24,0 1 0,1 1 0,0-1 0,0 0 0,0 1 0,0 0 0,1 0 0,0 0 0,0 0 0,0 1 0,0-1 0,1 1 0,0-1 0,0 1 0,1 0 0,-1 0 0,1 0 0,1 0 0,-1 0 0,1 0 0,0 0 0,1 11 0,0-10-53,0 1-1,0-1 1,1 1-1,0-1 1,0 0-1,1 0 1,0 0-1,0 0 1,0 0 0,1-1-1,0 1 1,0-1-1,1 0 1,0 0-1,0-1 1,0 1-1,12 8 1,-9-9-26,1 0 1,-1-1-1,1-1 0,0 1 1,0-1-1,0-1 0,11 2 1,-13-2-22,-1-1 0,1-1 1,0 0-1,0 1 0,0-2 1,0 1-1,-1-1 0,1 0 1,0-1-1,9-3 0,-13 4-7,0-1-1,0 0 0,0 0 1,-1-1-1,1 1 0,0 0 1,-1-1-1,0 0 1,0 1-1,0-1 0,0 0 1,0 0-1,0 0 0,-1-1 1,0 1-1,1 0 1,-1 0-1,0-1 0,-1 1 1,1-1-1,0 1 1,-1-1-1,0-5 0,0-8-9,0 0-1,-1 0 0,-4-23 1,3 32 15,1 1 0,-1 0 0,0 0 1,0 0-1,-1 0 0,0 0 0,0 0 0,0 1 1,-9-11-1,8 12-646,0 0-1,-1 0 1,0 0 0,0 1 0,0 0 0,-11-6-1,12 8-281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25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6561,'0'13'3017,"-2"0"-1417,-1 0-703,0 1-201,-3-3-448,1 0-216,0-1-720,-1-1-1945,2-1 1793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3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9194,'11'10'3801,"5"13"-2377,3 6 24,0 13-207,-2 5-273,-5 2-368,-3 5-144,-8 0-272,-2-1-72,-7-4-208,-4-6-200,-3-10-560,-1-2-472,-2-10 111,1-2 553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3:24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8242,'6'-2'3489,"6"0"-1985,5 0-208,8 1-384,3 0-304,2 1-416,1 0-88,-4 2-368,-3 1-408,-3 0 24,-5 1 224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3:24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 8250,'-5'0'3352,"6"4"-2167,6-2-89,8 2-88,5 0-168,8-1-151,1-1-49,2-1-200,-2-1-72,1-3-272,-1 0-248,-2-2-712,1-1-393,-2 0-1887,1 0 1999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3:25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6617,'3'11'1490,"0"1"0,-1-1-1,0 0 1,-1 0 0,0 23-1,-7 60 322,2-60-846,4-24-794,-4 22 196,2 0 0,1 1 0,2-1 0,7 47 0,-7-71-396,1 0-1,0 0 1,0 0-1,1 0 1,0-1-1,0 1 1,1-1-1,0 0 1,0 0-1,1-1 1,0 1 0,0-1-1,0 0 1,1 0-1,0 0 1,0-1-1,1 0 1,-1 0-1,1-1 1,0 0-1,0 0 1,1-1-1,8 4 1,-8-4-243,0-1 0,1 0 1,-1 0-1,10 0 1,-15-1 6,-1-1-1,1 0 1,-1 0 0,1 0-1,0-1 1,-1 1 0,1 0-1,-1-1 1,1 0 0,-1 0-1,1 0 1,-1 0 0,0 0-1,1 0 1,-1 0 0,0-1 0,3-2-1,7-9-1131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3:25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7786,'0'-1'3464,"3"-1"-1519,10 4-985,4-1-16,6-1-304,4 3-216,6-2-175,2 0-73,3 1-160,-2-2-265,-8 0-1095,-4 0 920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3:33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7330,'3'18'3160,"-1"3"-1952,-7 6-271,11-1-97,-4 0-336,2-3-184,9-1-136,-7-1-56,1-4-392,1-3-296,-3-4-584,-2-5-1753,-4-5 1929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3:33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46 5409,'-7'-23'2553,"-1"12"-729,3 4-1000,-4 3-456,4 3-160,7 6-488,1-2-288,5 1 320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3:33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37 7954,'-1'-3'521,"0"1"0,0-1 0,0 0 1,-1 1-1,1-1 0,-1 1 0,1 0 1,-1 0-1,-4-4 0,5 5-465,-1 0 0,1 0 1,-1 0-1,0 0 0,0 0 0,1 1 0,-1-1 0,0 0 1,0 1-1,0 0 0,0-1 0,0 1 0,0 0 0,0 0 0,0 0 1,0 0-1,1 0 0,-1 1 0,0-1 0,0 1 0,0-1 0,0 1 1,-2 1-1,-29 15 186,31-16-237,0 1-1,0-1 1,1 1-1,-1-1 0,0 1 1,1 0-1,-1-1 1,1 1-1,-1 0 1,1 0-1,0 0 1,0 0-1,0 0 1,-1 3-1,2-4-4,0 0 1,0 0-1,0 0 0,0 0 0,0-1 0,1 1 1,-1 0-1,0 0 0,1 0 0,-1 0 1,0 0-1,1 0 0,-1-1 0,1 1 0,0 0 1,-1 0-1,1-1 0,-1 1 0,1 0 0,0-1 1,0 1-1,-1-1 0,1 1 0,0-1 1,1 1-1,25 12-10,-24-12 9,2 1 0,17 6-27,-1 1 0,31 18 0,-47-24 23,-1 0 0,0 0-1,1 0 1,-1 0-1,0 1 1,-1 0-1,1-1 1,0 1-1,-1 1 1,0-1-1,0 0 1,-1 1-1,1-1 1,-1 1 0,0 0-1,0 0 1,2 7-1,-4-10 19,0 1 0,0-1 0,0 0 0,0 1 0,0-1 0,-1 0 1,1 1-1,-1-1 0,1 0 0,-1 1 0,0-1 0,0 0 0,0 0 0,0 0 0,0 0 0,-1 0 0,1 0 0,0 0 0,-1 0 0,0 0 0,1-1 0,-1 1 0,0-1 0,0 1 1,0-1-1,0 0 0,0 1 0,0-1 0,0 0 0,0 0 0,-1-1 0,-1 2 0,-5 0 91,0 1 0,0-1 1,0 0-1,-1-1 0,1 0 0,-17 0 0,15-2-122,1 0-1,0 0 1,1-1-1,-14-4 1,20 5-186,0 0 0,0 0 1,0 0-1,1 0 1,-1-1-1,1 1 1,-1-1-1,1 0 1,-1 1-1,1-1 1,0 0-1,0-1 1,0 1-1,0 0 1,0 0-1,0-1 0,1 1 1,-1-1-1,0-2 1,-2-12-947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3:34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7770,'2'15'3128,"1"7"-1903,0 2-33,1 3-120,0-1-144,-2-4-328,0 2-176,0-4-239,0-1-153,3-1-481,-1-6-367,1-3-784,2-3-1649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3:34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26 7130,'-7'-12'2608,"4"6"-2024,4 1-136,-2 3-248,4 1-192,5 3-552,2 4-528,6 5 672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28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4761,'2'4'3989,"4"13"-2435,22 41 518,-3 2 0,19 66 1,-41-113-2023,10 28 56,-12-38-101,0-1 0,0 1-1,0-1 1,0 0 0,1 1-1,-1-1 1,1 0 0,0 0 0,-1 0-1,1 0 1,0 0 0,4 2-1,-5-3-3,0-1 0,-1 0-1,1 1 1,0-1-1,0 0 1,0 0 0,0 0-1,0 1 1,-1-1 0,1 0-1,0 0 1,0 0 0,0-1-1,0 1 1,0 0-1,-1 0 1,1 0 0,0-1-1,0 1 1,0 0 0,0-1-1,-1 1 1,1-1 0,0 1-1,0-1 1,-1 1-1,1-1 1,0 1 0,-1-1-1,1 0 1,-1 1 0,1-1-1,-1 0 1,1 0 0,-1 1-1,1-1 1,-1 0-1,1-1 1,13-36-12,-13 33 12,26-110-16,-20 79 11,1 0 0,2 1 0,16-37 0,-26 71-359,1-2 706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3:3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7738,'19'66'6205,"-12"-32"-5878,-1 0 0,2 69 1,-8-104-299,0-23 375,1-1 1,1 0 0,1 1-1,12-45 1,-13 63-289,1 0-1,0-1 1,0 1 0,1 1-1,-1-1 1,1 0 0,1 1-1,6-7 1,-9 10-90,-1 1 0,1-1 0,0 1 0,0 0 0,-1 0 0,1 0 0,0 0 0,0 0 0,0 0 0,0 0 0,1 0 0,-1 1 0,0-1 0,0 1 0,0 0 0,0 0 0,1 0 0,-1 0 0,0 0 0,0 0 0,0 0 0,1 1 0,-1-1 1,0 1-1,0-1 0,0 1 0,0 0 0,0 0 0,3 2 0,0 0-34,0 1 1,-1-1 0,0 1 0,1 0 0,-1 0-1,-1 0 1,1 1 0,-1-1 0,1 1-1,-2 0 1,6 10 0,-1 3-127,0 1 1,4 22-1,-8-28-562,0 0-1,1 0 1,0-1-1,1 1 1,1-1 0,9 15-1,-7-17-104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3:35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293 276 4209,'2'-4'6267,"-5"-17"-4627,1 14-1431,0-1 0,0 1 0,-1 0 0,0 0 0,0 1 0,-1-1 0,0 0 0,0 1 0,0 0 0,-1 0 0,-10-10 0,11 13-151,0-1 0,-1 1 0,1 1 1,-1-1-1,1 0 0,-1 1 0,0 0 0,0 0 1,0 1-1,0 0 0,0-1 0,-1 2 0,1-1 1,0 0-1,0 1 0,-1 0 0,-8 1 0,7 0 14,-1 0 0,1 1 0,-1 0 0,1 0 0,0 1 0,-1 0 0,1 0 0,1 0 0,-1 1 0,0 0 0,1 0 0,0 1 0,0 0 0,-6 6 0,8-7-27,1 1 0,-1-1-1,1 1 1,0-1 0,1 1 0,-1 0-1,1 0 1,0 0 0,0 0 0,0 1-1,1-1 1,0 0 0,0 1-1,0-1 1,1 1 0,0-1 0,0 1-1,0-1 1,1 1 0,1 8-1,0-9-20,0 1 0,0-1 0,0 0 0,1 0 0,-1 0 0,1 0 0,0-1 0,1 1-1,-1-1 1,1 1 0,0-1 0,0-1 0,0 1 0,1 0 0,-1-1 0,1 0 0,0 0-1,0 0 1,6 2 0,0 0-59,0-1 0,0-1 0,0 1 0,0-2-1,1 1 1,0-2 0,-1 0 0,15 0 0,-23-1-54,0 0 1,0 0-1,0-1 1,0 1-1,0-1 1,0 0 0,0 0-1,-1 0 1,1 0-1,0 0 1,-1-1-1,1 1 1,-1-1-1,1 1 1,-1-1-1,0 0 1,0 0-1,1 0 1,-2-1-1,1 1 1,0 0 0,0-1-1,-1 1 1,1-1-1,-1 1 1,0-1-1,0 0 1,1-3-1,2-8-182,-1 0 0,-1 0 0,0 0 0,0-24 0,-1 22 295,0-1-56,1-12 96,-1 0-1,-1 0 1,-1 0 0,-1 1 0,-10-42 0,12 69-1,0 0 0,0-1 0,-1 1-1,1 0 1,0 0 0,-1 0 0,1 0 0,-1 0 0,1 0 0,-1 0 0,1 0 0,-1 0 0,0 0 0,0 0 0,1 0 0,-1 1 0,-1-2 0,2 2-19,-1 0 1,1 1 0,-1-1 0,1 0-1,-1 0 1,1 1 0,0-1 0,-1 0-1,1 1 1,0-1 0,-1 0 0,1 1-1,0-1 1,-1 1 0,1-1 0,0 1-1,0-1 1,-1 0 0,1 1-1,0-1 1,0 1 0,0-1 0,0 1-1,0-1 1,0 2 0,-7 42 950,4-6-516,6 71 0,-2-95-483,1 0-1,0 0 1,1-1-1,1 1 1,0-1-1,1 0 1,0 0-1,12 19 1,-14-27-206,1 0 1,-1-1 0,1 1-1,1-1 1,-1 0 0,1-1-1,-1 1 1,1-1 0,0 0-1,0 0 1,0 0 0,1-1-1,-1 1 1,1-2 0,-1 1-1,1 0 1,0-1 0,0 0 0,0 0-1,-1-1 1,1 0 0,8 0-1,10-3-551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3:35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6929,'70'-1'6180,"-47"2"-5637,32-4 0,-51 2-517,13-1 27,0 0 0,17-6 0,-31 7-53,0 0 1,0 0 0,0 0 0,0 0-1,0 0 1,0-1 0,0 1 0,-1-1-1,1 0 1,0 0 0,-1 0 0,0 0-1,1 0 1,-1-1 0,0 1 0,0-1-1,0 1 1,2-5 0,-4 6-2,0-1 1,0 0 0,1 1 0,-1-1-1,0 0 1,0 1 0,0-1 0,-1 0-1,1 0 1,0 1 0,-1-1 0,1 1-1,-1-1 1,1 0 0,-1 1-1,0-1 1,0 1 0,0-1 0,0 1-1,0 0 1,0-1 0,0 1 0,0 0-1,0 0 1,0 0 0,-1 0 0,1 0-1,-1 0 1,1 0 0,-3-1-1,-2-2 81,-1 1 0,1 0 0,-1 0 0,0 1 0,-13-4 0,13 5 45,0 0 1,0 0 0,0 1 0,0 0 0,0 0 0,0 1 0,0 0-1,0 0 1,0 1 0,0-1 0,1 1 0,-1 1 0,1 0 0,-1 0-1,-11 7 1,14-7-66,1 0 0,-1 0 0,0 0-1,1 1 1,0-1 0,0 1 0,0 0-1,0 0 1,1 0 0,-1 0 0,1 0-1,0 1 1,1-1 0,-1 1 0,1-1-1,-1 1 1,1-1 0,1 1-1,-1 0 1,1 0 0,0-1 0,0 1-1,0 0 1,1 6 0,1-3-41,0 0 1,0 1-1,1-1 1,-1 0-1,2 0 1,-1 0-1,1-1 1,1 1 0,-1-1-1,1 0 1,1 0-1,-1-1 1,1 1-1,0-1 1,0 0-1,1-1 1,0 0-1,8 5 1,-3-3-539,-1-1 1,1 0 0,0-1-1,1 0 1,-1-1 0,1 0-1,0-1 1,0-1 0,0 0-1,1-1 1,14 0 0,5-2-891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3:3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6345,'6'4'471,"0"1"1,0-1-1,1-1 0,-1 1 0,1-1 0,0 0 0,0 0 0,0-1 0,0 0 0,0-1 1,0 1-1,8-1 0,8 1-191,0-1 0,34-3 1,-52 2-270,1-1-1,-1 0 1,0 1 0,1-2-1,-1 1 1,0 0 0,0-1 0,0 0-1,0 0 1,8-6 0,-11 6-21,0 1 1,0-2-1,0 1 0,0 0 1,-1 0-1,1 0 1,-1-1-1,1 1 1,-1-1-1,0 1 1,0-1-1,0 0 1,0 1-1,0-1 1,0 0-1,-1 0 1,0 1-1,1-1 0,-1 0 1,0 0-1,-1-4 1,1 4 40,0 0 1,-1 0-1,1 1 1,-1-1 0,1 0-1,-1 1 1,0-1-1,0 1 1,0-1-1,0 1 1,-1-1-1,1 1 1,-1 0 0,1-1-1,-1 1 1,0 0-1,-2-2 1,1 2 31,-1-1 0,1 1 1,-1 0-1,0 0 0,0 0 0,0 1 1,0-1-1,0 1 0,0 0 1,-5-1-1,-5 1 102,0 0 0,0 0 0,0 2 1,0 0-1,-23 4 0,31-4-76,0 0-1,1 0 1,-1 1 0,0 0 0,1 0-1,0 1 1,-1-1 0,1 1-1,0 0 1,0 1 0,1-1 0,-9 8-1,10-7-25,0-1 0,1 1-1,-1 0 1,1 0-1,0 0 1,0 0 0,0 0-1,1 0 1,-1 1 0,1-1-1,0 0 1,0 1-1,1-1 1,-1 1 0,1-1-1,0 1 1,0 4-1,1 0-54,0 1-1,1-1 1,0 0-1,0 0 1,1 0-1,0 0 1,0-1-1,1 1 1,0-1-1,1 0 0,0 0 1,0 0-1,1-1 1,0 1-1,0-1 1,0-1-1,1 1 1,0-1-1,1-1 1,14 10-1,-13-10-286,0 0 0,1-1 0,0 0 0,0-1 0,0 0-1,0 0 1,0-1 0,1-1 0,-1 1 0,1-2 0,-1 1 0,1-2 0,-1 1 0,1-1-1,-1-1 1,0 0 0,1 0 0,12-6 0,5-3-510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3:3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310 311 4545,'-2'-12'894,"0"0"0,0 0 1,-1 1-1,-1-1 0,0 1 0,0 0 0,-1 0 0,-10-16 1,11 21-712,1 1 0,-1 0 0,-1 1 0,1-1 1,-1 1-1,1 0 0,-1 0 0,0 0 0,-1 1 1,1-1-1,-1 1 0,1 0 0,-1 1 0,0 0 0,0 0 1,0 0-1,-13-2 0,12 3-79,-1 1 0,1-1 0,-1 1-1,1 0 1,-1 1 0,1 0 0,-1 0 0,1 1 0,-1-1-1,1 2 1,0-1 0,0 1 0,-7 4 0,10-5-40,0 1 0,0 0 0,0 0 0,1 0 0,-1 0 0,1 1 0,0-1 0,0 1 0,0 0 1,0 0-1,1 0 0,-1 0 0,1 1 0,0-1 0,1 0 0,-1 1 0,1 0 0,0-1 0,0 1 0,0 0 0,0 7 0,1-6-30,0 0-1,1 0 0,0 0 1,0 0-1,0 0 0,1 0 0,0 0 1,0 0-1,0-1 0,1 1 1,-1-1-1,1 1 0,1-1 1,-1 0-1,1 0 0,0-1 0,0 1 1,0-1-1,1 0 0,0 0 1,-1 0-1,10 5 0,-5-4-150,-1 0-1,1 0 1,1-1-1,-1-1 0,0 1 1,1-1-1,0-1 1,0 0-1,-1 0 0,1-1 1,0 0-1,0-1 1,14-1-1,-20 0-75,0 0-1,0 0 1,0 0 0,-1-1-1,1 1 1,0-1-1,0 0 1,-1 0 0,1 0-1,-1-1 1,0 1-1,0-1 1,0 0 0,0 1-1,0-2 1,0 1-1,-1 0 1,0 0 0,1-1-1,-1 1 1,-1-1-1,1 0 1,2-5 0,2-9-221,-1 0 0,-1 0 1,4-32-1,-7 44 387,0-1 0,3-27-213,1-35 0,-5 60 416,0 1 0,0 0 0,-1-1 0,0 1 0,-1 0 1,0 0-1,0-1 0,-1 1 0,0 1 0,-4-10 0,6 16-92,1 1-1,0-1 1,-1 0 0,1 0-1,0 1 1,-1-1 0,1 0 0,-1 0-1,1 1 1,-1-1 0,1 1-1,-1-1 1,0 0 0,1 1-1,-1-1 1,0 1 0,0-1-1,1 1 1,-1 0 0,0-1-1,0 1 1,1 0 0,-1 0-1,0-1 1,0 1 0,0 0-1,0 0 1,1 0 0,-2 0-1,0 1 17,1 0 0,0-1 0,0 1-1,0 0 1,0 0 0,0 0 0,0 0-1,0 0 1,0 0 0,1 1 0,-1-1-1,0 0 1,1 0 0,-1 1 0,0 1-1,-3 7 213,1 1 0,1 0 0,-3 15-1,4-4-32,0 0-1,2 0 1,4 38-1,20 63-1054,-13-70-1358,-9-39 478,-3-5 730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3:37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7106,'10'29'2975,"-3"-5"-1602,2 0 0,1-1 1,17 32-1,-23-49-1261,-1 0 1,1-1 0,0 1-1,1-1 1,-1 0 0,1-1-1,0 1 1,0-1-1,1 0 1,-1 0 0,1 0-1,0-1 1,0 0 0,0 0-1,0-1 1,0 0-1,14 4 1,-19-7-106,0 1 1,0 0-1,0 0 0,0 0 0,0 0 0,0-1 1,0 1-1,0 0 0,-1-1 0,1 1 0,0-1 1,0 1-1,0-1 0,0 0 0,-1 1 0,1-1 1,0 0-1,-1 1 0,1-1 0,0 0 0,-1 0 1,1 0-1,-1 1 0,1-1 0,-1 0 0,1 0 1,-1 0-1,0 0 0,0 0 0,1 0 0,-1-1 1,8-42 254,-5 30-132,21-79 459,6-31-342,-29 116-1546,-3 17-1180,0 2 1680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4:45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 4505,'-12'-11'4645,"12"11"-4563,0 0-1,0 0 0,-1 0 0,1 0 0,0 0 1,0 0-1,0 0 0,-1 0 0,1 1 0,0-1 1,0 0-1,0 0 0,0 0 0,-1 0 0,1 0 1,0 1-1,0-1 0,0 0 0,0 0 0,0 0 0,0 1 1,-1-1-1,1 0 0,0 0 0,0 0 0,0 1 1,0-1-1,0 0 0,0 0 0,0 0 0,0 1 1,0-1-1,0 0 0,0 0 0,0 1 0,0-1 1,3 33 1804,-3-31-1932,5 24 353,1-1 0,1 0 0,1 0-1,11 23 1,52 93 32,-46-96-343,-2 1-1,30 85 0,-47-111-117,0 0 0,-2 0-1,0 1 1,-1 0 0,-2 0 0,0 0-1,-1 0 1,-5 41 0,4-57 50,0-1 1,-1 1-1,1 0 1,-1-1 0,-4 8-1,6-11 61,-1 0-1,0 0 1,1 0 0,-1 0-1,0 0 1,0 0 0,0 0 0,0-1-1,0 1 1,0 0 0,0 0-1,0-1 1,0 1 0,0 0-1,0-1 1,0 1 0,-1-1-1,1 1 1,0-1 0,0 0-1,0 0 1,-1 0 0,1 1 0,0-1-1,0 0 1,-1 0 0,-1-1-1,-3-1 16,1 0 0,0 0 0,0 0 1,0-1-1,0 0 0,1 0 0,-1 0 0,1-1 0,0 1 0,0-1 0,0 0 0,0 0 0,-3-5 0,-6-10 214,-21-36-1,24 37 23,0-1-1,2 0 1,0 0-1,2-1 1,0 0-1,-5-31 1,9 37-116,1-1 0,0 1 0,1-1 0,1 1-1,0-1 1,1 1 0,1-1 0,0 1 0,1 0 0,6-17 0,6 0 28,0 0 0,2 2 0,28-37-1,-23 35-1400,-2-1 0,25-47 0,-44 71-1619,0 4 1234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4:4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7922,'2'24'3344,"-1"8"-2199,1 10-201,0 2-80,1 0-400,0-3-160,1-7-208,-1-4-232,0-8-688,0-6-424,-3-6 720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4:4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50 7914,'-6'-22'2840,"2"6"-2520,3 7-64,1 6-248,3 6-248,6 11-952,3 4 792</inkml:trace>
  <inkml:trace contextRef="#ctx0" brushRef="#br0" timeOffset="1">293 206 4817,'0'-1'129,"0"1"0,0 0 0,0-1 0,0 1 0,1-1 0,-1 1 0,0-1 0,0 1 1,0-1-1,0 1 0,0-1 0,0 1 0,-1-1 0,1 1 0,0-1 0,0 1 0,0-1 0,0 1 0,0 0 0,-1-1 0,1 1 0,0-1 0,0 1 0,-1 0 0,1-1 1,0 1-1,-1 0 0,1-1 0,0 1 0,-1 0 0,1-1 0,-1 1 0,-20-8 1877,-27 4-261,39 4-1393,0 1 1,0 0 0,-16 3-1,23-3-294,0-1 0,0 1 0,0 0 0,-1 0 0,1 0 0,0 0 0,0 0-1,1 0 1,-4 3 0,4-4-42,1 1 0,-1 0-1,1-1 1,-1 1-1,1 0 1,-1 0 0,1-1-1,0 1 1,-1 0 0,1 0-1,0 0 1,-1 0 0,1-1-1,0 1 1,0 0-1,0 0 1,0 0 0,0 0-1,0 0 1,0 0 0,0-1-1,0 1 1,1 0 0,-1 2-1,1-1-10,0 0-1,0 0 1,0-1-1,0 1 1,1 0 0,-1 0-1,0-1 1,1 1-1,-1 0 1,1-1-1,0 1 1,-1-1-1,1 0 1,4 2 0,30 13-8,-26-12 12,20 7 1,-1-1-7,39 20-1,-61-26 1,0 0 0,0 1-1,0 0 1,0 0-1,-1 0 1,0 1 0,0 0-1,0 0 1,-1 0-1,5 9 1,-9-14 11,0 1 0,0-1 0,0 1 0,0-1 0,0 1 1,-1 0-1,1-1 0,-1 1 0,1 0 0,-1 0 0,0-1 0,1 1 0,-1 0 0,0 0 0,0 0 0,0-1 1,-1 1-1,1 0 0,0 0 0,-1-1 0,1 1 0,-2 3 0,1-3 31,-1 0 0,0 0 0,1 0 0,-1 0-1,0 0 1,0 0 0,0 0 0,0-1 0,-1 1 0,1-1 0,0 0 0,-1 1 0,-3 0-1,-2 1 54,0 0 0,0-1 0,0 0 0,0-1 0,-1 0 0,1 0 0,0-1 0,-16 0 0,10-3-135,-1 0 0,1-1 0,0 0 0,-24-12 0,30 12-518,1 1 0,-1-2 1,1 1-1,0-1 0,0-1 0,1 1 0,0-1 0,0 0 0,-9-11 0,4-1-1029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36:25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24 127 3281,'-3'-2'525,"1"0"1,0 0 0,0 0-1,0-1 1,0 1 0,1-1-1,-1 0 1,1 1 0,-3-6-1,4 7-376,-1 1 0,1-1 0,0 0 0,-1 0 0,1 0-1,0 0 1,0 0 0,-1-1 0,1 1 0,0 0 0,0 0-1,0 0 1,0 0 0,0 0 0,1 0 0,-1 0 0,0 0-1,0 0 1,1 0 0,-1 0 0,0 0 0,1 0 0,-1 0-1,1 0 1,0 1 0,-1-1 0,1 0 0,0 0 0,-1 0 0,1 1-1,1-2 1,-1 2-76,0 0-1,0-1 1,0 1-1,0 0 1,0 0 0,0 0-1,0 0 1,0 0-1,1 0 1,-1 0-1,0 0 1,0 1 0,0-1-1,0 0 1,0 1-1,0-1 1,0 1-1,0-1 1,0 1-1,0-1 1,0 1 0,0 0-1,1 1 1,22 19 450,-22-19-465,22 25 252,37 55 0,-27-34-252,-12-19-62,-1 0 0,-2 1-1,28 60 1,-42-79-27,-1 0-1,-1 0 0,0 1 0,0-1 1,-1 1-1,0 0 0,-1-1 0,-1 1 1,0 0-1,0 0 0,-1 0 1,-1 0-1,0-1 0,-1 1 0,-5 16 1,5-19-5,-1 0 1,0-1 0,-1 1 0,0-1 0,0 0-1,0 0 1,-10 10 0,14-16 33,-1 0 0,0 0 0,0-1 0,0 1 1,0 0-1,0-1 0,-1 1 0,1-1 0,0 0 0,-1 0 0,1 0 1,0 0-1,-1 0 0,0 0 0,1-1 0,-1 1 0,1-1 0,-1 0 0,0 0 1,1 0-1,-1 0 0,1 0 0,-1 0 0,0-1 0,1 1 0,-1-1 1,1 0-1,-1 0 0,1 0 0,0 0 0,-3-2 0,-3-2 9,1 0-1,0-1 1,0 0-1,0 0 1,1-1 0,0 0-1,0 0 1,1 0-1,0-1 1,-6-10-1,5 6 26,0-1-1,1 1 1,0-1-1,1-1 0,1 1 1,-3-18-1,5 16 19,0-1 0,1 0-1,1 0 1,0 0-1,2 0 1,7-29 0,38-94 203,-5 23-278,-20 33-2044,-9 28-3523,-18 61 3063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28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 4505,'-10'-6'2369,"9"2"-626,18-2 332,31 6-324,-46 0-1702,-1 0-1,1 0 1,0 1 0,-1-1 0,1 0 0,0 1 0,-1 0 0,1-1 0,-1 1 0,1 0 0,-1 0 0,1 0 0,-1 0-1,1 0 1,-1 0 0,0 0 0,0 0 0,0 0 0,2 3 0,-2-3-21,-1 1 0,1-1 0,-1 1 0,0-1 1,1 1-1,-1-1 0,0 1 0,0 0 0,0-1 0,0 1 0,0-1 0,0 1 1,-1-1-1,1 1 0,0-1 0,-2 4 0,-1 1 78,0 0-1,0 0 1,-1 0-1,1 0 1,-1-1-1,-1 1 1,1-1-1,-7 5 1,3-3 293,6-6-256,0-1 0,1 1 0,-1 1 0,0-1 0,1 0 0,0 0 0,-1 0 0,1 1 0,-1-1-1,1 1 1,0-1 0,0 1 0,0-1 0,0 1 0,0 0 0,0 0 0,0 1 0,16 0 113,3-2-509,1-1 0,-1 0-1,30-5 1,20-9-4084,-51 9 3581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36:26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6 100 4177,'-4'-31'4954,"2"8"-3563,5 20 68,3 6-813,4 8-30,-10-11-588,126 143 3119,-126-142-3138,0-1-1,1 0 1,-1 1 0,0-1-1,1 0 1,-1 0-1,1 1 1,-1-1 0,0 0-1,1 0 1,-1 0-1,1 1 1,-1-1 0,1 0-1,-1 0 1,1 0-1,-1 0 1,1 0-1,-1 0 1,1 0 0,-1 0-1,1 0 1,-1 0-1,0 0 1,1 0 0,-1 0-1,1-1 1,-1 1-1,1 0 1,-1 0 0,1 0-1,-1-1 1,0 1-1,1 0 1,-1-1 0,1 1-1,-1 0 1,0-1-1,0 1 1,1 0 0,-1-1-1,0 1 1,1 0-1,-1-1 1,0 1 0,0-1-1,0 1 1,1-1-1,-1 1 1,0-1 0,0 0-1,13-35-16,-8 22 36,6-12-15,-1 2 30,-1 0-1,8-30 0,-12 39-131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39:01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39 158 5681,'-39'-30'2198,"39"30"-2151,0 0-1,1 0 1,-1 0 0,0 0-1,0 0 1,0 0-1,0 0 1,0 0 0,1 0-1,-1 0 1,0 0-1,0-1 1,0 1 0,0 0-1,0 0 1,0 0 0,1 0-1,-1 0 1,0 0-1,0 0 1,0-1 0,0 1-1,0 0 1,0 0 0,0 0-1,0 0 1,0 0-1,0-1 1,0 1 0,0 0-1,0 0 1,0 0 0,0 0-1,0 0 1,0-1-1,0 1 1,0 0 0,0 0-1,0 0 1,0 0 0,0-1-1,0 1 1,0 0-1,0 0 1,0 0 0,0 0-1,0 0 1,0 0-1,0-1 1,0 1 0,-1 0-1,1 0 1,0 0 0,0 0-1,0 0 1,0 0-1,0 0 1,0-1 0,-1 1-1,16 4 1791,106 94-606,-84-71-978,-1 2-1,54 56 1,-75-69-220,0 2 1,-1 0-1,-1 1 0,-1 0 1,-1 1-1,0 0 0,11 33 0,-19-44-30,-1 0-1,0 0 0,-1 0 0,0-1 0,0 2 1,-1-1-1,0 0 0,-1 0 0,0 0 0,0-1 1,-1 1-1,0 0 0,-6 14 0,6-17-11,0-1-1,-1 1 0,0-1 1,0 1-1,0-1 1,-1 0-1,0 0 0,0-1 1,0 1-1,0-1 1,-1 0-1,1 0 0,-1 0 1,0-1-1,-1 1 1,1-1-1,0-1 1,-1 1-1,0-1 0,-10 3 1,11-4 2,1-1 1,0 1-1,0-1 1,0 0-1,0-1 1,0 1-1,-1-1 1,1 0-1,0 0 1,0 0-1,0 0 1,1-1-1,-1 1 1,0-1-1,0 0 1,1 0-1,-1-1 1,1 1-1,0-1 1,0 1-1,-3-4 1,-3-4 13,0 0 0,1 0 1,0-1-1,1 0 1,-8-17-1,6 9 48,1 0-1,1 0 1,1-1 0,1 0-1,0 0 1,2 0 0,0-1-1,2 1 1,0-1 0,1 0-1,4-33 1,4 10-10,0 0 0,3 1 0,2 0 0,25-56 1,-31 82-339,1 1 1,17-27 0,-19 36-650,-1-1 0,1 1 0,13-12 0,-15 16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39:03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66 2825,'-1'-4'236,"-5"-22"1192,6 25-1330,0 1 0,0-1 0,0 1 0,0-1-1,0 1 1,0-1 0,0 1 0,0-1 0,1 1 0,-1-1 0,0 1 0,0-1 0,0 1-1,0-1 1,1 1 0,-1-1 0,0 1 0,1-1 0,-1 1 0,0-1 0,1 1 0,-1 0-1,0-1 1,1 1 0,-1 0 0,1-1 0,-1 1 0,1 0 0,-1 0 0,1-1 0,-1 1-1,1 0 1,-1 0 0,1 0 0,-1 0 0,1-1 0,-1 1 0,1 0 0,-1 0-1,1 0 1,-1 0 0,1 0 0,-1 0 0,2 1 0,-2-1 11,1 0 0,0 1 0,-1-1 1,1 1-1,-1-1 0,1 1 0,-1-1 0,1 1 1,0-1-1,-1 1 0,0-1 0,1 1 0,-1 0 1,1-1-1,-1 1 0,0 0 0,1-1 0,-1 1 1,0 0-1,0-1 0,0 1 0,0 0 0,1 1 1,2 22 597,-3-19-421,0-3-201,1 8 233,1 0 0,0 1-1,5 17 1,-6-26-283,0 0 1,-1 0-1,1 0 0,0 0 0,0 0 1,1 0-1,-1 0 0,0 0 1,0-1-1,1 1 0,-1-1 1,1 1-1,0-1 0,-1 1 0,1-1 1,0 0-1,0 0 0,0 0 1,0 0-1,0 0 0,0 0 1,0 0-1,0-1 0,0 1 1,3-1-1,-4 0 8,1 0 1,-1-1-1,1 1 1,-1-1 0,0 0-1,1 1 1,-1-1-1,0 0 1,1 0-1,-1 0 1,0 0 0,0 0-1,0 0 1,0 0-1,0 0 1,0-1-1,0 1 1,0 0-1,0-1 1,-1 1 0,1 0-1,0-3 1,14-34 391,-13 27-1028,0-1 0,0 1 0,-1 0 0,-1-1-1,-1-21 1,0 22-56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43:11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6841,'-3'16'2737,"-3"4"-1817,3 3-80,1 3-231,0-1-161,6 0-216,-1-3-72,1-3-104,1-3-72,-5-5-368,2-1-320,-2-5-2017,-2-3 1809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43:1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65 142 3833,'-9'-22'2520,"-4"4"489,1-1-1345,2-1-343,0 2-185,5 1-376,1 2-168,2 8-320,2 1-112,4 7-408,3 6-208,2 7-528,2 4-336,0 4-1697,-1-1 1953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43:12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 6889,'-2'69'5513,"0"-46"-5325,1 1 0,1-1 0,1 1 0,1-1 0,8 38 0,-9-58-182,0 0 0,-1-1 0,1 1 1,0-1-1,1 0 0,-1 1 1,0-1-1,2 3 0,5-4-4,0-12-4,22-67 273,-23 57 12,2-1 1,0 2-1,18-33 1,-23 47-209,0 1 0,0 0 0,0 0 0,1 0 0,-1 0 1,1 1-1,0 0 0,1 0 0,-1 0 0,1 0 0,-1 1 0,1 0 0,0 0 0,0 1 0,1 0 0,11-3 0,-17 5-61,1-1 0,-1 1-1,0 0 1,1 0 0,-1 0-1,1 0 1,-1 0 0,0 1-1,1-1 1,-1 0-1,0 1 1,1-1 0,-1 1-1,0-1 1,1 1 0,-1-1-1,0 1 1,0 0-1,0 0 1,0 0 0,0 0-1,0 0 1,0 0 0,0 0-1,0 0 1,0 0 0,0 0-1,-1 0 1,1 0-1,0 1 1,-1-1 0,1 0-1,-1 0 1,1 3 0,2 7 0,-1-1 1,0 0-1,0 20 1,1-4 11,-1-12-147,1 0-1,0-1 1,1 1 0,1-1 0,7 17-1,13 7-4090,-14-25 2749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43:13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68 5129,'-1'5'4891,"0"8"-4485,1-11 186,-4 209 3673,6-175-4370,1-1 0,3 0-1,18 67 1,-21-94-55,-2-4-65,1 0-1,-1 0 1,0 1-1,0-1 1,-1 0 0,1 6-1,-1-10 205,0 1 0,0-1 0,0 0 0,0 0 0,0 0 0,0 0 0,0 0 0,0 0 0,0 0 0,0 0 0,0 0 0,0 0 0,0 0 0,0 1 0,0-1 0,0 0 0,0 0 0,0 0 0,0 0 0,0 0 0,0 0 0,0 0 0,0 0 0,0 0 0,0 0 0,-1 0 0,1 0 0,0 0-1,0 0 1,0 0 0,0 1 0,0-1 0,0 0 0,0 0 0,0 0 0,0 0 0,0 0 0,0 0 0,0 0 0,-1 0 0,1 0 0,0 0 0,0 0 0,0 0 0,0 0 0,0 0 0,0 0 0,0 0 0,0 0 0,0 0 0,0 0 0,0 0 0,-1 0 0,1-1 0,0 1 0,0 0 0,0 0 0,0 0 0,-6-6-390,-6-9 170,-20-39 1046,-49-114 1,76 155-568,0-1 0,1 1 0,1-1 1,0 0-1,1 0 0,0-19 0,1 28-189,2-1-1,-1 0 1,0 0-1,1 1 1,0-1-1,1 0 1,-1 1-1,1-1 0,0 1 1,0 0-1,1-1 1,-1 1-1,1 0 1,1 1-1,-1-1 1,0 0-1,1 1 1,6-6-1,2 1-21,0 1 0,0 0 0,1 1 0,0 1 0,23-9 0,-7 5 1,49-10 0,-67 18-16,-1 1 1,1 0-1,0 0 0,0 1 1,0 0-1,0 1 1,-1 0-1,19 5 1,-26-5-11,0-1 0,-1 1 0,1 0 0,-1 0 0,1 1 0,-1-1 0,1 0 1,-1 1-1,0 0 0,1-1 0,-1 1 0,0 0 0,0 0 0,-1 0 0,1 1 1,0-1-1,-1 0 0,1 0 0,-1 1 0,0-1 0,1 1 0,-1 0 0,-1-1 1,1 1-1,0 0 0,-1-1 0,1 1 0,-1 0 0,0 0 0,0 0 0,0-1 1,0 1-1,0 0 0,-1 0 0,1-1 0,-1 1 0,0 0 0,-1 4 0,-1 2 3,-1 1-1,0-1 1,0 0-1,0-1 1,-1 1-1,-1-1 1,0 0-1,0 0 1,0-1-1,-12 11 0,12-13 19,0 0-1,0 0 0,0-1 0,-1 1 1,0-2-1,0 1 0,0-1 0,0 0 0,-1 0 1,1-1-1,-1 0 0,1 0 0,-15 0 0,-41-4 188,48 1-231,1 0 1,-1 1-1,0 0 0,1 1 1,-26 5-1,39-6-36,1 0 0,-1 0 1,1 0-1,-1 0 0,0 1 0,1-1 1,-1 0-1,0 0 0,1 1 1,-1-1-1,1 0 0,-1 1 0,1-1 1,-1 0-1,1 1 0,-1-1 1,1 1-1,-1-1 0,1 1 0,0-1 1,-1 1-1,1-1 0,0 1 0,-1-1 1,1 1-1,0 0 0,0-1 1,-1 1-1,1 0 0,6 7-559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43:14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1 301 6097,'5'-30'6765,"2"-33"-5441,-4 23-529,-2 30-676,1 0 1,0 0 0,0-1-1,1 1 1,0 1 0,1-1-1,0 0 1,9-16 0,-9 21-85,-1 0 0,1 1 0,0-1 0,0 1 0,1 0 0,-1 0 0,1 1 0,0-1 0,0 1 0,0 0 0,0 0 0,1 1 0,-1-1 0,1 1 0,-1 1 0,12-3 0,-14 3-8,1 0-1,0 1 1,-1-1 0,1 1 0,0 0-1,-1 0 1,1 0 0,0 1 0,-1-1-1,1 1 1,0 0 0,-1 0 0,1 0 0,-1 1-1,7 3 1,-7-3-12,-1 0-1,1 0 0,-1 0 1,0 1-1,0-1 1,0 1-1,0 0 1,0 0-1,0-1 1,-1 1-1,1 0 1,-1 0-1,0 1 0,0-1 1,0 0-1,0 0 1,-1 0-1,1 4 1,3 28-97,-3-19 145,1 0 0,0 0 0,6 19 0,-6-31-224,-1 1-1,1-1 1,0 1-1,0-1 1,1 0-1,-1 0 1,1 0-1,0 0 1,0 0-1,0-1 0,0 1 1,1-1-1,-1 0 1,1 0-1,6 3 1,-1-2-282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43:14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6969,'3'2'2929,"-1"10"-1569,-2 1 49,0 12-217,0 7-112,0 10-312,1 5-184,2 2-215,2-5-137,2-8-176,1-2-48,1-4-184,-1-1-168,-1-5-585,-1-4-351,-6-7 776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43:15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7650,'-1'-6'3432,"4"-1"-1735,9 2-553,4 2-24,8 0-344,5 1-216,4 3-239,0 0-121,3 0-352,0 0-217,-4-2-607,0-3-328,-7-6-664,-4-2-1121,-6-8 2089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25:4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 7994,'-5'-2'6769,"8"6"-8225,1 6-1377,-4-8 1849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2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4625,'-7'-8'5561,"9"4"-2103,19 3-973,30 9-2148,-46-7-314,0 0-1,0 0 1,-1 1 0,1-1-1,0 1 1,0 1 0,-1-1-1,1 1 1,-1-1 0,0 1-1,0 1 1,0-1-1,6 7 1,-8-7-19,-1-1 1,1 1-1,0 1 0,-1-1 1,0 0-1,0 0 0,0 1 1,0-1-1,0 0 0,0 1 1,-1-1-1,0 1 0,0-1 1,0 1-1,0-1 0,0 0 1,-1 1-1,1-1 0,-1 1 1,0-1-1,-2 4 0,1-2 0,-1 1 0,0 0-1,0-1 1,0 1 0,-1-1-1,1 0 1,-1 0 0,-1-1-1,1 1 1,-1-1 0,0 0-1,0 0 1,0 0 0,-10 5-1,5-2-370,0-1-1,-16 16 0,17-10-607,5-3 395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43:15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 4409,'-5'-5'1071,"-11"-6"5399,11 13-3747,4 10-1949,4 66 577,1 29-1031,26 151-1,-22-211-1207,-1-5-3826,-5-33 3249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43:28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60 6457,'-24'-44'2536,"19"35"-991,6 19 2344,3 2-2931,2 8-744,4 23 293,19 78 375,-23-99-823,1-1 0,2 0 1,15 31-1,30 29-84,-32-49-126,-1 0-1,23 49 1,-39-71 82,-1-1 0,-1 1 0,1 0 0,-2 0 1,0 1-1,0-1 0,0 0 0,-1 1 0,-1-1 0,0 1 1,-1-1-1,0 1 0,-3 14 0,2-17 17,-1-1-1,0 0 1,-1 1-1,0-1 1,0 0-1,0-1 1,-1 1-1,0-1 1,0 0-1,0 0 1,-1-1-1,0 1 1,0-1-1,0-1 1,-1 1-1,-10 5 1,14-9 70,0 1 0,0-1 0,-1 1 0,1-1 0,0 0 1,-1 0-1,1 0 0,-1-1 0,1 1 0,-1-1 0,1 0 1,-1 0-1,1 0 0,-1-1 0,1 1 0,-1-1 0,1 0 1,-1 0-1,1 0 0,-1 0 0,1 0 0,0-1 0,0 1 1,0-1-1,0 0 0,0 0 0,0 0 0,1-1 0,-1 1 1,0-1-1,1 1 0,0-1 0,0 0 0,0 0 0,0 0 1,0 0-1,1 0 0,-3-6 0,-3-7 72,2 0 1,0 0-1,0 0 0,2 0 1,0-1-1,-1-26 1,3-1 148,5-58 0,0 67-104,2 1 1,1 0-1,22-64 1,50-90 39,-47 116-363,-28 64-144,2-6-165,-3 5-2885,-4 11 2630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43:29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6649,'-1'1'241,"1"0"-1,-1 0 1,0 0-1,1-1 0,-1 1 1,0 0-1,1 0 1,-1 0-1,1 1 0,0-1 1,-1 0-1,1 0 0,0 0 1,0 0-1,-1 0 1,1 0-1,0 2 0,0 26 430,0-21-139,1 35 697,1 0-1,13 62 0,29 86-93,-29-128-1135,-15-62-2,0-1 1,0 0-1,0 1 1,0-1-1,0 0 1,0 0-1,0 1 1,0-1-1,0 0 0,0 1 1,0-1-1,0 0 1,1 1-1,-1-1 1,0 0-1,0 0 1,0 1-1,0-1 1,1 0-1,-1 1 1,0-1-1,0 0 1,0 0-1,1 0 1,-1 1-1,0-1 1,0 0-1,1 0 1,-1 0-1,0 0 1,0 1-1,1-1 1,0 0-1,4-11-47,3-31 20,-7 32 32,4-16 43,1 0 1,15-39-1,-17 55 34,0-1 1,1 1-1,1 0 1,0 1-1,0-1 0,1 1 1,0 0-1,13-12 0,-19 20-62,0 0-1,0 0 1,0 0-1,0 0 1,0 0-1,0 0 1,0 0-1,0 1 1,0-1-1,0 1 0,0-1 1,0 0-1,0 1 1,1 0-1,-1-1 1,0 1-1,0 0 1,1 0-1,-1-1 1,0 1-1,0 0 0,1 0 1,-1 0-1,0 1 1,0-1-1,1 0 1,-1 0-1,0 1 1,0-1-1,0 1 1,1-1-1,-1 1 0,0-1 1,0 1-1,0 0 1,0-1-1,0 1 1,0 0-1,0 0 1,0 0-1,-1 0 1,2 1-1,3 5 26,-1 1 1,0 0-1,0 0 1,0 0-1,2 11 0,3 5-21,-3-13-100,0-1-1,0 0 0,1 0 0,0 0 1,1-1-1,0 0 0,0-1 1,1 1-1,0-2 0,1 1 1,0-1-1,17 9 0,-16-11-708,0 0-1,1 0 1,-1-1-1,1 0 1,0-1-1,0-1 1,19 2-1,3-3-686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43:2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281 103 7418,'-8'-12'1045,"0"1"0,-1-1 0,0 1 1,0 1-1,-19-16 0,24 23-984,0 1-1,1 0 0,-1-1 1,0 2-1,0-1 0,-1 0 1,1 1-1,0 0 0,0 0 0,-1 0 1,1 0-1,0 1 0,-1-1 1,1 1-1,-1 0 0,1 1 1,-1-1-1,1 1 0,0 0 1,-1 0-1,1 0 0,-6 3 1,3-1 28,0 1 1,0-1-1,1 1 1,0 1-1,0-1 0,0 1 1,0 0-1,0 0 1,1 1-1,0 0 1,1 0-1,-1 0 1,1 0-1,0 1 1,0-1-1,1 1 1,0 0-1,0 0 1,1 1-1,-2 9 1,3-12-61,0 1 1,0-1-1,1 0 1,-1 0-1,1 0 1,1 1-1,-1-1 1,1 0-1,0 0 1,0 0-1,0 0 1,1 0-1,0 0 1,0 0-1,0-1 1,0 1-1,1 0 1,0-1-1,0 0 1,0 0-1,0 0 1,1 0-1,0 0 1,0-1-1,0 1 1,0-1-1,0 0 1,0-1-1,1 1 1,8 3-1,-7-3-55,0-1-1,0 0 1,1 0-1,-1 0 1,0-1-1,1 0 0,-1 0 1,1-1-1,-1 1 1,1-2-1,0 1 0,-1-1 1,1 0-1,-1 0 1,0 0-1,1-1 1,-1 0-1,0-1 0,0 1 1,0-1-1,0 0 1,10-8-1,-10 6-5,-1 0 0,1 0 0,-1 0 0,0-1 0,-1 0 0,1 0 0,-1 0 0,0 0 0,-1-1 0,1 0 0,-1 0 0,-1 0 0,1 0 0,-1 0 0,0 0 0,-1-1 0,0 1 0,0 0 1,-1-16-1,0 16 143,-1 0 1,-1 1-1,1-1 0,-1 0 1,0 1-1,-1-1 1,-4-9-1,6 15-70,0-1-1,0 1 0,0 0 0,1-1 0,-1 1 1,-1 0-1,1 0 0,0 0 0,0 0 0,0 0 1,0 0-1,-1 0 0,1 0 0,-1 0 0,1 0 1,-2 0-1,2 1-21,-1 0 0,1 0 0,0 0 0,-1 0 0,1 1 0,0-1 1,0 0-1,0 0 0,-1 1 0,1-1 0,0 1 0,0-1 0,0 1 0,0 0 0,0-1 1,0 1-1,0 0 0,0 0 0,0 0 0,0-1 0,0 1 0,0 0 0,-1 3 0,0-2 29,0 1-1,0 0 1,0 1-1,1-1 1,-1 0-1,1 0 1,-1 1-1,1-1 1,0 1-1,1-1 1,-1 1-1,0-1 1,1 1-1,0 0 1,0-1-1,0 1 1,0-1-1,1 1 1,-1 0-1,1-1 1,0 1-1,0-1 1,0 0-1,1 1 0,-1-1 1,1 0-1,0 0 1,4 6-1,2 2-45,0 0 0,1-1 0,1 0 0,-1-1-1,1 1 1,17 9 0,9 7-2331,66 35 1,-75-51 313,1-4 823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43:3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78 6537,'0'-3'265,"0"-1"0,-1 1-1,1 0 1,-1 0 0,0 0-1,0 0 1,0 1 0,0-1-1,0 0 1,-1 0 0,1 1-1,-1-1 1,0 1-1,0-1 1,0 1 0,0 0-1,0-1 1,0 1 0,-3-2-1,0 1-11,0 1 0,0-1 0,-1 1 0,1 0 0,-1 0 0,1 1-1,-1-1 1,1 1 0,-11-1 0,3 1 159,0 0 0,-1 1 0,-18 2 0,31-2-394,1 0 0,-1 0 0,0 0 0,1 0 0,-1 1 0,1-1 0,-1 0 0,1 0 0,-1 0 0,1 0 0,-1 1 0,1-1 0,-1 0 0,1 0 0,-1 1 0,1-1 0,-1 0 0,1 1 0,0-1 0,-1 1 0,1-1 0,-1 0 0,1 1 0,0-1 0,0 1 0,-1-1 0,1 1 0,0 0 0,0 0-3,0 0 0,0 0-1,0 0 1,0 0 0,0 1 0,1-1 0,-1 0-1,0 0 1,1-1 0,-1 1 0,1 0-1,-1 0 1,1 0 0,0 1 0,30 30 37,-28-30-41,63 51 12,-44-37-39,0 2 0,22 22 0,-42-38 19,0 0 1,0 0-1,0 0 1,-1 0-1,1 0 1,-1 0-1,1 0 1,-1 1-1,0-1 0,0 0 1,0 1-1,0-1 1,0 1-1,-1-1 1,1 1-1,-1 0 1,0-1-1,1 1 1,-1-1-1,0 1 0,-1 0 1,1-1-1,0 1 1,-1-1-1,1 1 1,-1 0-1,0-1 1,0 0-1,0 1 1,0-1-1,0 1 0,-1-1 1,1 0-1,-1 0 1,1 0-1,-1 0 1,0 0-1,-3 3 1,-3 1 49,1 0 0,-1-1 0,1 0 0,-1 0 0,-1 0 1,1-1-1,-1-1 0,0 1 0,0-1 0,-13 2 0,19-4-135,1-1-1,-1 1 0,0-1 1,0 0-1,1 1 0,-1-1 1,0-1-1,1 1 0,-1 0 0,0-1 1,1 1-1,-1-1 0,0 0 1,1 0-1,-1 0 0,1 0 1,0 0-1,-1-1 0,1 1 0,0-1 1,0 0-1,0 1 0,0-1 1,0 0-1,0 0 0,0 0 0,1 0 1,-1-1-1,1 1 0,-1 0 1,1-1-1,0 1 0,0-1 1,0 1-1,0-1 0,1 1 0,-1-1 1,1 0-1,-1-4 0,0-23-1778,10 1 844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43:3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83 3369,'71'-8'2047,"-70"8"-1976,-1 0 0,1 0-1,-1 0 1,1 0 0,0-1 0,-1 1 0,1 0 0,-1 0 0,1 0 0,0 0-1,-1-1 1,1 1 0,-1 0 0,1 0 0,-1-1 0,1 1 0,-1 0-1,1-1 1,-1 1 0,0-1 0,1 1 0,-1-1 0,1 1 0,-1-1 0,0 1-1,1-1 1,-1 1 0,0-1 0,0 1 0,1-1 0,-1 1 0,0-1-1,0 0 1,0 1 0,0-1 0,0 1 0,0-1 0,0 0 0,0 1 0,0-1-1,0 1 1,0-2 0,-11-16 1118,10 17-1031,-2-3 28,-1 1-1,0 0 1,0-1 0,0 1 0,0 1-1,-1-1 1,1 0 0,-1 1-1,1 0 1,-1 0 0,0 1-1,0-1 1,0 1 0,0 0-1,0 0 1,0 1 0,0 0-1,0-1 1,-10 2 0,2 1 102,1-1-1,0 1 1,-1 1 0,1 0 0,0 1-1,1 1 1,-13 5 0,12-4-25,0 1-1,1 0 1,0 1 0,1 0-1,-19 19 1,26-24-199,0 1 0,0-1-1,1 1 1,-1 0 0,1 0-1,0 0 1,0 0 0,0 0-1,-1 6 1,2-7-42,1-1-1,0 0 1,-1 1 0,1-1-1,0 1 1,0-1 0,1 1-1,-1-1 1,0 1 0,1-1-1,0 1 1,-1-1 0,1 0-1,0 1 1,0-1 0,1 0-1,-1 0 1,2 2 0,3 4 0,0-1 1,1-1-1,0 1 1,0-1-1,0-1 1,1 1-1,0-1 1,0 0-1,0-1 1,1 0-1,16 5 1,3 0 35,-1-2 0,47 6 0,-68-12-52,62 6 56,-63-7-82,1 0 0,-1 0 0,1-1 0,-1 0-1,1 0 1,-1 0 0,0 0 0,1-1 0,6-3-1,-10 3-51,0 1 0,0-1 0,-1 1 0,1-1-1,0 1 1,-1-1 0,0 0 0,1 0 0,-1 0-1,0 0 1,0 0 0,0 0 0,0 0-1,0 0 1,-1 0 0,1 0 0,-1-1 0,1 1-1,-1 0 1,0 0 0,0-1 0,0 1 0,0 0-1,0 0 1,0-1 0,-1 1 0,1 0 0,-1 0-1,0-3 1,-2-5-404,0 1-1,0 0 1,-1 1-1,0-1 1,-9-13-1,12 20-19,-1-1 0,0 1 0,1 0 0,-1-1 0,0 1 1,-1 0-1,1 0 0,-3-2 0,7 7-655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43:31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363 115 7162,'-3'-8'551,"0"0"1,0 1 0,-1 0 0,-1 0 0,1 0 0,-1 0-1,0 0 1,0 1 0,-1 0 0,-11-9 0,12 11-394,0 1-1,-1-1 1,1 1 0,-1 1-1,0-1 1,0 1-1,0 0 1,0 0 0,0 0-1,-1 1 1,1 0 0,0 1-1,-1-1 1,-9 1 0,4 1-31,0 1 1,0 0 0,1 0 0,-1 2 0,0-1-1,1 1 1,0 1 0,0 0 0,0 0 0,0 1-1,-17 14 1,24-17-95,0 0-1,0 0 0,1 1 1,-1 0-1,1 0 1,0 0-1,0 0 0,0 0 1,0 0-1,1 1 1,-1 0-1,1-1 0,0 1 1,1 0-1,-1 0 1,1 0-1,0 0 0,1 0 1,-1 0-1,1 0 1,0 1-1,0-1 0,0 0 1,1 0-1,-1 0 1,2 0-1,-1 0 0,0 0 1,1 0-1,3 6 1,-1-4-18,0-1 1,0 0 0,0 0 0,1 0 0,0-1 0,1 1 0,-1-1 0,1-1 0,0 1 0,0-1 0,0 0 0,1 0 0,-1-1 0,1 1 0,8 1 0,4 2 2,1 0 1,0-2-1,0 0 1,25 2 0,-36-6-15,0-1 1,0 0 0,0 0-1,0 0 1,0-1-1,0 0 1,0-1 0,14-5-1,-20 6-10,0 0 0,0 0 0,0 0 0,-1-1-1,1 0 1,0 1 0,-1-1 0,1 0 0,-1-1-1,0 1 1,0 0 0,1 0 0,-2-1-1,1 0 1,0 1 0,0-1 0,-1 0 0,1 0-1,-1 1 1,0-1 0,0 0 0,0 0 0,-1-1-1,1 1 1,-1 0 0,1 0 0,-1-5 0,-1-7-145,-1 0 0,0 0 0,-1 0 1,0 1-1,-2-1 0,1 1 1,-2 0-1,0 0 0,0 1 1,-2 0-1,1 0 0,-2 0 1,-13-15-1,22 27 160,-10-8-1012,10 10 969,0-1 0,1 0 0,-1 0-1,0 0 1,0 0 0,0 0 0,0 1-1,0-1 1,0 0 0,0 0 0,0 0-1,0 0 1,0 0 0,0 1 0,0-1-1,0 0 1,0 0 0,1 0 0,-1 0-1,-1 1 1,1-1 0,0 0 0,0 0-1,0 0 1,0 0 0,0 1 0,0-1 0,0 0-1,0 0 1,0 0 0,0 0 0,0 1-1,0-1 1,0 0 0,0 0 0,-1 0-1,1 0 1,0 0 0,0 0 0,0 1-1,0-1 1,0 0 0,-1 0 0,1 0-1,0 0 1,0 0 0,0 0 0,0 0-1,0 0 1,-1 0 0,1 0 0,0 0-1,0 0 1,0 0 0,0 0 0,-1 0-1,1 0 1,0 0 0,0 0 0,0 0-1,0 0 1,-1 0 0,1 0 0,0 0 0,0 0-1,0 0 1,-1 0 0,5 15-642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43:31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69 7850,'0'0'119,"-1"0"1,1 0 0,0 0 0,-1 0 0,1 0-1,-1 0 1,1 0 0,0 0 0,-1 1-1,1-1 1,-1 0 0,1 0 0,0 0-1,-1 1 1,1-1 0,0 0 0,0 1 0,-1-1-1,1 0 1,0 0 0,-1 1 0,1-1-1,0 0 1,0 1 0,0-1 0,-1 1-1,1-1 1,0 0 0,0 1 0,0-1 0,0 1-1,0-1 1,0 0 0,0 1 0,0-1-1,0 1 1,0-1 0,0 1 0,0 0 0,1 21 450,0-18-161,3 42 987,1-7-905,-2-1 1,-4 77-1,-2-100-472,3-24 83,0-25 251,2 11-145,0-1 1,2 1 0,0-1-1,1 1 1,2 1 0,11-28 0,-13 39-156,0 1-1,0 0 1,1 1 0,1-1 0,-1 1 0,13-13 0,-13 18-3,-1-1 1,0 0 0,1 1-1,0 0 1,0 1 0,0-1-1,0 1 1,0 0 0,1 1-1,0 0 1,9-3 0,-11 4-23,-1 0 0,0 1 0,0-1-1,0 1 1,0 0 0,1 0 0,-1 1 0,0-1 0,0 1 0,0 0 0,0 0 0,0 0-1,0 0 1,0 1 0,0-1 0,0 1 0,-1 0 0,1 1 0,-1-1 0,1 1 0,3 3-1,-3-1-13,0 0 0,0 0 0,0 0 0,-1 1 0,0-1 0,0 1 0,0 0 0,-1 0 0,0 0-1,0 0 1,0 0 0,-1 0 0,1 9 0,1 35-128,-2-29 204,1 0-1,5 28 0,-6-43-341,1-1-1,0 0 0,0 1 1,0-1-1,0 0 0,1 0 0,-1 0 1,2-1-1,-1 1 0,0-1 1,1 1-1,0-1 0,7 6 1,-2-4-1337,0-3 705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43:36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92 5425,'48'-23'2283,"-48"23"-2229,1 0 0,-1-1-1,1 1 1,-1-1-1,0 1 1,0-1 0,1 1-1,-1-1 1,0 1 0,0-1-1,1 0 1,-1 1-1,0-1 1,0 1 0,0-1-1,0 1 1,0-1 0,0 0-1,0 1 1,0-1-1,0 1 1,0-1 0,0 1-1,-1-1 1,1 0 0,0 1-1,0-1 1,0 1-1,-1-1 1,1 1 0,0-1-1,-1 1 1,1-1-1,0 1 1,-1 0 0,1-1-1,-1 1 1,1-1 0,-1 1-1,1 0 1,-1-1-1,1 1 1,-2 0 0,-23-18 1193,23 17-1100,-6-3 69,0 0-1,0 0 0,-1 1 0,1 0 0,-1 0 0,0 1 0,0 0 0,0 1 0,0 0 0,-12 0 0,16 1-175,0 0-1,-1 1 1,1-1-1,0 1 0,-1 0 1,1 1-1,0-1 1,0 1-1,0 0 1,0 1-1,0-1 1,1 1-1,-1 0 1,1 0-1,-1 0 0,1 1 1,0-1-1,-6 8 1,9-9-36,0-1 1,0 0-1,0 1 1,0-1-1,0 0 1,1 1-1,-1-1 1,1 1-1,-1 0 1,1-1-1,-1 1 1,1-1-1,0 1 1,0 0 0,0-1-1,0 1 1,0 0-1,0-1 1,0 1-1,1 1 1,0 0-2,0 0 0,0-1 0,0 1 0,1 0 0,0-1 0,-1 1 0,1-1 0,0 0 0,0 1-1,3 2 1,4 2-2,1 0-1,0 0 0,0 0 0,18 7 0,0-2-21,1-1 1,35 7-1,-40-12-70,0 1 0,0 1 0,0 1 1,28 16-1,-50-24 74,0 0 1,-1 0 0,1 0 0,0 0-1,0 0 1,-1 1 0,1-1 0,-1 1-1,0-1 1,1 1 0,-1-1-1,0 1 1,0 0 0,0-1 0,0 1-1,0 0 1,0 0 0,0 0 0,-1 0-1,1 0 1,-1 0 0,1 0 0,-1 3-1,0-3 10,-1 1 0,1-1 0,-1 0 0,0 0 0,0 0 0,0 0-1,0 0 1,0 0 0,-1 0 0,1 0 0,0 0 0,-1 0 0,0-1-1,1 1 1,-1-1 0,0 1 0,0-1 0,0 0 0,0 1 0,-4 1 0,-11 5 63,0-1 0,0 0 1,-1-1-1,0 0 0,-32 4 1,9-5 334,-63 1 0,101-6-368,-7 1 49,0-1 1,-1 0-1,1-1 1,0 0 0,0 0-1,0-1 1,0-1-1,-10-3 1,19 6-88,0-1-1,0 1 1,0 0 0,0-1-1,0 1 1,1-1 0,-1 1 0,0-1-1,0 1 1,1-1 0,-1 1-1,0-1 1,0 0 0,1 0-1,-1 1 1,1-1 0,-1 0-1,1 0 1,-1 0 0,1 0 0,0 1-1,-1-1 1,1 0 0,0 0-1,0 0 1,-1 0 0,1 0-1,0 0 1,0 0 0,0 0 0,0 0-1,0 0 1,0 0 0,1 0-1,-1 0 1,0 0 0,0 1-1,1-1 1,-1 0 0,0 0-1,1 0 1,-1 0 0,1 0 0,-1 1-1,1-1 1,0 0 0,-1 1-1,1-1 1,1-1 0,5-5-437,1-1 0,-1 1 1,16-10-1,-16 12 173,29-21-393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43:38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63 7306,'0'0'92,"0"0"-1,0 0 1,-1 0 0,1-1 0,0 1 0,0 0 0,0 0 0,0 0 0,-1 0 0,1 0 0,0 0 0,0-1 0,0 1 0,-1 0 0,1 0 0,0 0 0,0 0 0,0 0 0,-1 0 0,1 0-1,0 0 1,0 0 0,0 0 0,-1 0 0,1 0 0,0 0 0,0 0 0,-1 0 0,1 0 0,0 0 0,0 0 0,0 1 0,-1-1 0,1 0 0,0 0 0,0 0 0,0 0 0,0 0 0,-1 0-1,1 1 1,0-1 0,0 0 0,0 0 0,0 0 0,0 0 0,-1 1 0,1-1 0,0 0 0,0 0 0,0 1 0,-3 17 1506,5 27-1045,-2-43-377,7 61-76,2-1 1,3 0-1,2 0 1,37 94 0,-45-135-3089,-19-31-667,3 1 3512,-79-73 300,13 13 4136,75 68-4188,0 0 0,0 0-1,-1 0 1,1 0 0,1 0 0,-1 0-1,0 0 1,0 0 0,0 0-1,0 0 1,1 0 0,-1-1-1,1 1 1,-1 0 0,1-1 0,-1 1-1,1 0 1,0-1 0,0 1-1,-1 0 1,1-1 0,0 1-1,0 0 1,1-3 0,-1 3-44,1-1-1,0 0 1,0 1-1,0 0 1,0-1 0,0 1-1,1 0 1,-1-1 0,0 1-1,0 0 1,1 0-1,-1 0 1,1 0 0,-1 0-1,1 0 1,2 0 0,3-2-21,1 0 0,-1 1 1,1 0-1,0 0 1,0 1-1,0 0 0,12 0 1,11 4-391,0 2-1,41 11 1,-43-9-856,1 0 1,59 4-1,-65-11 761,0 0 1,0-2-1,0 0 0,28-8 0,-44 9 388,0-2-1,0 1 0,0-1 0,0 0 0,0-1 1,-1 0-1,1 0 0,-1 0 0,0-1 0,-1 0 1,1-1-1,-1 0 0,0 0 0,0 0 0,7-10 1,-12 13 186,1 0 1,0 0 0,-1 0-1,0-1 1,0 1 0,0 0-1,0 0 1,0-1-1,0 1 1,-1-1 0,0 1-1,0 0 1,0-1 0,0 1-1,0-1 1,-1 1 0,1 0-1,-1-1 1,0 1 0,0 0-1,0-1 1,-1 1 0,1 0-1,-1 0 1,0 0 0,1 0-1,-1 1 1,-1-1 0,1 0-1,0 1 1,-1-1 0,1 1-1,-1 0 1,0 0 0,1 0-1,-1 0 1,0 0 0,0 1-1,-1 0 1,1-1 0,0 1-1,0 0 1,-4 0 0,-5-1 72,0 1 0,0 1 0,0 0 0,0 0 0,0 2 0,0-1 0,-22 7 1,24-5-93,1 0 1,-1 0-1,1 1 1,1 0-1,-1 0 1,0 1-1,1 0 1,0 1-1,0 0 1,-8 8-1,12-9-80,0 0 0,0 1 0,0 0 0,1-1-1,0 1 1,0 0 0,0 0 0,1 1 0,0-1-1,0 0 1,0 1 0,1 0 0,0-1 0,0 1-1,1-1 1,0 1 0,0 0 0,1 0 0,1 10-1,0-10-26,-1 0 0,2 0 0,-1 0 0,1 0 0,0 0 0,0-1 0,1 1 0,-1-1 0,2 0 0,-1 0 0,1 0 0,-1-1 0,2 0 0,-1 0 0,0 0 0,1 0 0,10 5 0,-4-3-15,1-1 1,-1-1 0,1 0-1,0-1 1,0 0-1,16 2 1,-23-5-30,-1 0 0,0 0 0,1-1-1,-1 0 1,1 0 0,-1 0 0,1-1 0,-1 1 0,0-1 0,1-1-1,-1 1 1,0-1 0,0 0 0,0 0 0,0 0 0,0-1 0,0 0-1,5-4 1,-7 4 10,0-1-1,0 0 0,0 0 1,-1-1-1,1 1 0,-1 0 0,0-1 1,0 1-1,0-1 0,-1 0 1,0 0-1,0 0 0,0 1 1,0-1-1,-1-7 0,1-11 84,-6-47 0,3 48 5,1 8-3,1 8 22,-1-1 0,1 1 1,-1-1-1,0 1 0,-1 0 0,1 0 1,-4-7-1,5 13-70,0-1 0,0 1 0,0 0 0,0 0 0,0 0 0,0 0 0,0 0 0,0 0 0,0 0 0,0 0 0,0 0 0,0 0 0,0 0 0,0 0 0,0 0 0,0-1 0,-1 1 0,1 0 0,0 0 0,0 0 0,0 0 0,0 0 0,0 0 0,0 0 0,0 0-1,0 0 1,0 0 0,0 0 0,-1 0 0,1 0 0,0 0 0,0 0 0,0 0 0,0 0 0,0 0 0,0 0 0,0 0 0,0 0 0,0 0 0,0 0 0,-1 0 0,1 0 0,0 1 0,0-1 0,0 0 0,0 0 0,0 0 0,0 0 0,0 0 0,0 0 0,0 0 0,0 0 0,0 0 0,0 0 0,0 0 0,0 0 0,0 0 0,0 1 0,-1-1 0,1 0 0,0 0 0,-3 10 135,-2 11-65,3-4-35,1-1-1,0 1 1,1-1 0,1 1 0,0 0-1,1-1 1,6 24 0,-6-34-80,0 1 1,1-1 0,0 1 0,0-1-1,0 0 1,0 0 0,1-1-1,0 1 1,6 6 0,-6-9-84,-1 0 1,1 0 0,-1-1-1,1 1 1,0-1-1,0 0 1,0 0 0,0 0-1,0 0 1,0-1 0,1 1-1,-1-1 1,1 0-1,-1-1 1,7 1 0,-7-1-132,0 0 1,1 0 0,-1 0-1,0 0 1,0-1-1,0 0 1,1 0-1,-1 0 1,0 0 0,0-1-1,0 1 1,-1-1-1,1 0 1,0-1 0,-1 1-1,4-3 1,-3 1-58,0 0 1,0 0-1,-1-1 0,0 1 1,0-1-1,0 0 0,0 0 1,-1 0-1,1 0 1,1-10-1,0-2 361,0-1-1,-2 1 1,0-1 0,-1 0 0,-1 1-1,-3-27 1,-10-53 4589,24 113-2816,-5 5-1641,-2 1-1,0-1 1,0 34-1,-3-35-159,1 0 0,1 0 0,0-1 0,11 32-1,-14-49-24,1-1-1,-1 1 1,1 0-1,0 0 1,0 0-1,0-1 1,0 1-1,0 0 0,1-1 1,-1 1-1,0-1 1,1 1-1,-1-1 1,1 0-1,-1 1 1,1-1-1,0 0 0,0 0 1,-1 0-1,1 0 1,0-1-1,0 1 1,0 0-1,0-1 1,0 1-1,0-1 0,0 0 1,0 0-1,0 0 1,0 0-1,0 0 1,0 0-1,0 0 1,3-1-1,-1-1-9,1 1-1,-1-1 1,1 0 0,-1 0 0,0 0-1,0-1 1,0 1 0,0-1-1,0 0 1,0 0 0,-1-1 0,0 1-1,5-7 1,-2 1 7,0 0 1,-1-1-1,0 0 0,-1 0 1,0-1-1,-1 1 0,3-14 1,10-78 398,-13 72-39,2 12 81,-5 18-428,0 0-1,0 0 0,0 0 0,0 0 0,0-1 1,0 1-1,0 0 0,1 0 0,-1 0 0,0 0 1,0 0-1,0 0 0,0 0 0,0 0 1,1 0-1,-1 0 0,0 0 0,0 0 0,0 0 1,0 0-1,0 0 0,1 0 0,-1 0 0,0 0 1,0 0-1,0 0 0,0 0 0,0 0 1,0 0-1,1 1 0,-1-1 0,0 0 0,0 0 1,0 0-1,0 0 0,0 0 0,0 0 0,0 0 1,0 0-1,1 0 0,-1 1 0,0-1 1,0 0-1,0 0 0,0 0 0,0 0 0,0 0 1,0 0-1,0 1 0,0-1 0,9 30 253,-5 6-166,-2-13-48,2 0 1,10 40-1,-12-58-47,-1 0-1,1 0 1,0 0-1,1 0 1,-1-1 0,1 1-1,0-1 1,0 1 0,0-1-1,1 0 1,-1-1 0,1 1-1,0 0 1,0-1 0,0 0-1,1 0 1,8 4-1,-10-5-10,0-1 1,1 0-1,-1 0 0,0 0 0,1-1 0,-1 1 0,0-1 0,1 0 0,-1 0 0,1 0 0,-1 0 0,1 0 0,-1-1 0,0 0 0,1 0 0,2-1 0,-1 0-20,0 0-1,-1-1 1,1 0 0,-1 0-1,1 0 1,-1 0-1,0-1 1,-1 1-1,6-7 1,0-2-20,-1 0-1,0-1 1,-1 0-1,0 0 1,-1-1-1,6-20 1,2-20 62,-2 0 0,7-83 0,-18 128 29,-1 6 0,1 0 0,-1-1 0,1 1 0,-1 0 0,0 0 0,0-1 0,0 1 0,-1 0 0,1 0 0,-1 0 0,-1-4 0,2 7-24,-1 0-1,1 0 1,-1 0 0,1 0 0,0 0-1,-1 0 1,1 0 0,0 0-1,-1 0 1,1 1 0,0-1-1,-1 0 1,1 0 0,0 0 0,-1 1-1,1-1 1,0 0 0,-1 1-1,1-1 1,0 0 0,0 0-1,-1 1 1,1-1 0,0 0 0,0 1-1,0-1 1,0 0 0,0 1-1,-1-1 1,1 1 0,0-1-1,0 0 1,0 1 0,0 0 0,-7 17 146,3-3-103,1 0 1,1 1-1,1-1 0,0 1 0,1 0 0,1-1 1,0 1-1,1-1 0,1 1 0,0-1 0,1 0 1,1 0-1,0 0 0,8 13 0,-5-11-221,1 0 0,0-1 0,1 0 0,1 0 0,1-1 0,0-1 0,1 0 0,1-1 0,0 0 0,0-1 0,22 13 0,-32-22-121,-2-2 130,0 0 0,-1 1 1,1-1-1,0 0 0,0-1 0,-1 1 1,1 0-1,0 0 0,0-1 1,0 1-1,0-1 0,0 0 0,3 0 1,5-3-618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30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27 3217,'-11'-3'827,"-5"-3"19,5-2 3399,20 6 715,31-3-4504,-23 4-720,1 0 0,-1 1-1,1 0 1,0 2 0,-1 0 0,29 7-1,-33-4-153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43:3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24 5337,'-19'0'3129,"7"0"63,8 0-2095,10 2-97,11-2-360,7 3-216,14-3-248,1 0-144,3-5-456,-5-3-320,-4 2-888,-4-3 975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43:45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71 1184,'31'-15'342,"33"-16"5485,-69 28-4616,-16-3-688,20 6-481,-17-5 476,0 2 1,-33-4 0,43 7-348,1 0 0,-1 0-1,1 0 1,-1 1 0,1 0-1,-1 0 1,1 1 0,0 0-1,0 0 1,-13 7 0,19-9-162,1 0 0,-1 0 0,0 1 0,1-1-1,-1 0 1,1 1 0,-1-1 0,0 1 0,1-1 0,-1 0 0,1 1 0,-1 0 0,1-1 0,0 1 0,-1-1 0,1 1 0,0-1 0,-1 1 0,1 0 0,0-1 0,-1 1 0,1 0 0,0-1 0,0 1 0,0 0 0,0-1 0,0 1 0,0 0-1,0 1 1,0-1-4,1 0-1,0 0 0,-1 0 1,1 1-1,0-1 0,0 0 1,0 0-1,0 0 0,0 0 1,0 0-1,0-1 0,0 1 1,3 1-1,5 3-8,0 0 1,20 6-1,-28-11 8,51 16 21,-18-6 3,46 20-1,-72-26-24,1 0 0,-1 0 0,1 1 1,-1 1-1,-1-1 0,1 1 0,-1 1 0,0-1 0,-1 1 0,7 9 0,-11-14 0,0 0 0,-1 0 0,1 0 0,-1 1 1,0-1-1,0 0 0,0 1 0,0-1 0,0 1 0,0 0 1,-1-1-1,1 1 0,-1 0 0,0-1 0,0 1 0,0 0 1,0-1-1,0 1 0,-1 3 0,0-4 7,0 0 1,0 1-1,-1-1 0,1 0 0,-1 0 1,1 0-1,-1-1 0,0 1 1,0 0-1,0-1 0,0 1 0,0-1 1,0 0-1,0 1 0,0-1 1,-1 0-1,1 0 0,0 0 0,-1-1 1,1 1-1,-3 0 0,-13 2 99,1 0 0,-1-1 0,0-1-1,-30-1 1,-72-15 286,120 15-395,-11-2 38,0 0-1,1-1 1,-14-5-1,22 7-43,1 1 0,-1-1 0,1 1-1,0-1 1,0 0 0,-1 0 0,1 0-1,0 0 1,0 0 0,0 0 0,0 0 0,0 0-1,0 0 1,0 0 0,-1-2 0,2 2-16,0 0 1,0 0 0,0 0-1,0 0 1,0 0 0,0 0-1,1 0 1,-1 0 0,0 0-1,0 0 1,1 0 0,-1 0-1,0 1 1,1-1 0,-1 0-1,1 0 1,-1 0 0,1 0-1,0 1 1,-1-1 0,1 0-1,0 1 1,-1-1 0,1 0-1,0 1 1,0-1 0,1 0-1,3-2-310,1 0-1,0 0 0,0 0 0,0 0 1,12-2-1,10-2-301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43:4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20 111 3385,'0'-2'1273,"-4"-10"1806,2 10-1434,0 8 234,-1 14-1577,2 1-1,0-1 1,1 1-1,1-1 1,5 25 0,2 3 249,18 54 1,-22-90-536,-1 0 0,0 1 1,-1-1-1,0 0 0,-1 1 1,0-1-1,-1 1 1,-1-1-1,0 1 0,-1-1 1,0 0-1,-1 0 0,0 1 1,-9 21-1,12-33-15,-1-1 0,1 1 0,0-1-1,0 0 1,0 1 0,0-1 0,0 1 0,-1-1 0,1 0 0,0 1-1,0-1 1,-1 1 0,1-1 0,0 0 0,0 1 0,-1-1 0,1 0-1,0 0 1,-1 1 0,1-1 0,-1 0 0,1 0 0,0 1-1,-1-1 1,1 0 0,-1 0 0,1 0 0,0 0 0,-1 0 0,0 0-1,-6-11 66,-1-31 95,8 37-137,-15-188 907,15 159-787,2 0 0,1 0-1,12-57 1,-12 80-122,1-1 0,0 1 0,0 0 0,1-1 0,0 2 0,1-1 0,0 1 0,13-17 0,-14 22-16,0 0-1,0 1 1,0-1-1,0 1 1,1 0-1,-1 0 0,1 1 1,0 0-1,0 0 1,1 0-1,-1 1 1,1-1-1,-1 2 1,1-1-1,0 1 0,11-1 1,-8 1-4,0 1 0,0 1 0,0 0 0,1 0 0,-1 1 0,0 0 0,-1 1 0,1 0 0,0 0 0,-1 1 0,11 6 0,-13-6-2,-1 0-1,0 0 0,0 1 0,0-1 0,-1 1 1,0 1-1,0-1 0,0 1 0,0 0 0,-1 0 0,0 0 1,0 1-1,-1-1 0,0 1 0,0 0 0,2 7 1,-2-3-2,-1-1 1,0 1 0,-1 0 0,0 0 0,-1 0 0,0 0 0,0 0 0,-1 0 0,-4 16 0,4-22 2,0-1 1,0 0 0,0 1-1,-1-1 1,0 0 0,0 0-1,0 0 1,0 0 0,-1-1 0,0 1-1,1 0 1,-1-1 0,-1 0-1,1 0 1,0 0 0,-1 0 0,1 0-1,-1-1 1,0 0 0,0 1-1,0-1 1,0-1 0,0 1-1,-1-1 1,-5 2 0,-2-1 6,0-1 0,0-1 0,-1 0 0,1-1 1,0 0-1,0 0 0,0-1 0,0-1 0,1 0 0,-13-6 1,17 7-42,-1-1 0,1 0 0,0-1 0,0 0 0,0 0 1,1 0-1,-1-1 0,1 0 0,0 0 0,1 0 1,-1-1-1,1 0 0,0 0 0,0-1 0,1 1 1,-5-11-1,8 15-43,0 0 1,0-1-1,0 1 1,1-1-1,-1 1 1,1 0 0,-1-1-1,1 1 1,0-1-1,0 0 1,0 1-1,0-1 1,1 1-1,-1 0 1,1-1 0,-1 1-1,1-1 1,1-2-1,-1 3-94,1 1 0,-1-1 0,0 0 0,1 0 0,-1 1-1,1-1 1,0 1 0,0 0 0,-1-1 0,1 1 0,0 0 0,0 0-1,0 0 1,0 0 0,0 1 0,0-1 0,0 0 0,0 1 0,1-1 0,3 1-1,25-2-1081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43:46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41 150 3265,'2'3'469,"1"-1"0,0 0 0,-1 0 0,1 0 0,0 0 0,0 0 0,1-1 0,-1 0 0,0 1 0,0-1 0,1 0 0,-1-1 0,7 2 0,-3-2-172,0 0 1,0 0-1,0 0 1,1-1-1,-1 0 1,9-3-1,2-2-194,-1 0 1,0-1-1,0-1 0,20-13 0,-33 19-96,0 0 0,0-1 0,-1 0 0,1 0 0,-1 0 0,0 0 0,0 0 0,0-1 0,0 1-1,3-6 1,-6 8 3,1-1 0,-1 1 0,1-1 0,-1 1 0,0-1 0,1 1 0,-1-1 0,0 1 0,0-1 0,0 1 0,0-1 0,-1 1 0,1-1 0,0 1 0,-1 0 0,1-1 0,0 1 0,-1-1 0,0 1 0,1 0 0,-1-1 0,0 1 0,0 0 0,0-1 0,0 1 0,0 0 0,0 0 0,0 0 0,0 0 0,0 0 0,0 0 0,-1 0 0,1 1 0,0-1 0,-2 0 0,-7-5 162,0 1-1,0 1 0,0 0 0,-1 0 0,1 1 0,-1 1 0,0 0 1,0 0-1,0 1 0,0 0 0,0 1 0,0 0 0,0 1 0,0 0 1,0 0-1,0 2 0,-19 5 0,25-6-129,2 0-1,-1 0 1,0 1-1,0-1 1,0 1 0,1-1-1,0 1 1,-1 0-1,1 1 1,0-1 0,1 0-1,-1 1 1,1 0-1,-1 0 1,1-1-1,0 1 1,0 1 0,1-1-1,-1 0 1,1 0-1,0 0 1,0 1 0,0-1-1,1 1 1,0-1-1,-1 1 1,2-1-1,0 8 1,0-4-27,1 0 1,0 0-1,0 0 1,0 0-1,1-1 1,1 1-1,-1-1 1,1 0-1,1 0 0,-1 0 1,1 0-1,0-1 1,1 0-1,9 9 1,-2-4 3,1-2 1,1 0-1,-1 0 0,1-1 1,1-1-1,28 9 1,-19-9-461,0-1-1,1 0 1,44 2 0,-69-8 397,4 0-326,1 1 0,-1-1-1,0 0 1,0 0 0,0-1-1,0 0 1,0 0 0,0 0-1,7-2 1,4-8-900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43:4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46 140 5729,'1'1'211,"0"1"0,0 0 0,0-1 0,0 1 0,1-1 0,-1 0 0,0 1 0,1-1 0,-1 0 0,1 0 0,-1 1 0,1-1 0,0-1 0,-1 1-1,1 0 1,0 0 0,0 0 0,0-1 0,-1 1 0,1-1 0,3 1 0,1 0-2,1-1 1,-1 1-1,0-1 1,1 0-1,7-1 0,-3-1-40,-1-1-1,1 0 0,-1 0 0,0-1 0,1 0 0,-2-1 0,1 0 0,-1-1 0,0 0 0,12-10 0,-19 15-165,-1 0 1,1-1-1,-1 1 1,0-1-1,1 0 0,-1 1 1,0-1-1,0 0 1,0 0-1,0 0 0,0 0 1,-1 0-1,1 0 1,-1 0-1,1 0 1,-1 0-1,0 0 0,1 0 1,-1 0-1,0 0 1,0 0-1,-1 0 0,1 0 1,0 0-1,-1 0 1,1 0-1,-1 0 1,0 0-1,1 0 0,-1 0 1,0 0-1,0 0 1,-2-2-1,1 1 13,-1 0 0,1 0 0,-1 0 0,0 0 0,1 0 0,-1 0 0,-1 1 0,1-1 0,0 1 0,-1 0 0,1 0 0,-1 1 0,1-1 0,-1 1 0,0-1 0,-6 0 0,1 1 103,1 1 0,-1 0-1,0 0 1,1 1 0,-1 0 0,1 1-1,-1 0 1,1 0 0,0 1 0,0 0-1,0 1 1,0-1 0,0 1 0,1 1 0,0 0-1,-12 9 1,15-11-79,0 0 1,0 1-1,1 0 0,-1 0 0,1 0 1,0 0-1,0 0 0,1 0 0,-1 1 1,1-1-1,0 1 0,0 0 0,0 0 0,1 0 1,0 0-1,-1 0 0,2 0 0,-1 0 1,1 0-1,0 0 0,0 0 0,0 0 1,1 1-1,-1-1 0,1 0 0,1 0 1,-1 0-1,4 8 0,0-3-83,1 1-1,1-1 1,-1 0-1,2-1 1,-1 1-1,1-1 1,1-1-1,-1 0 1,2 0-1,-1-1 1,1 0-1,0 0 1,0-1-1,1 0 1,0-1 0,11 4-1,-10-5-459,-1 0-1,1-1 1,0-1 0,0 0 0,1 0-1,-1-1 1,0-1 0,0 0-1,21-3 1,13-5-644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43:4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388 290 5569,'0'-5'294,"0"1"0,0-1 1,0 1-1,0-1 0,-1 0 0,0 1 0,0-1 0,0 1 0,-1-1 0,1 1 1,-1 0-1,0 0 0,-1-1 0,1 1 0,-1 1 0,1-1 0,-1 0 0,0 1 1,0-1-1,-1 1 0,-4-4 0,2 2-138,0 1 0,0 0 0,-1 0 0,1 0 0,-1 1-1,0 0 1,0 0 0,0 1 0,0 0 0,0 0 0,-1 1 0,-10-2 0,6 3-52,1 0 0,-1 1 1,1 0-1,0 1 0,0 0 0,-1 0 0,1 1 1,1 1-1,-1 0 0,1 1 0,-1-1 0,1 2 1,0 0-1,-9 7 0,12-8-37,1 1 0,0 0-1,0 0 1,1 0 0,0 0 0,0 1 0,0 0-1,1 0 1,0 0 0,0 1 0,1-1 0,0 1 0,0 0-1,1 0 1,0 0 0,1 0 0,-1 0 0,1 1-1,1 15 1,1-16-42,0 0-1,0 0 1,1 1-1,0-1 1,0 0-1,1-1 1,0 1-1,1 0 1,0-1-1,0 0 1,0 0-1,1 0 1,0 0-1,0-1 1,1 0-1,0 0 0,0 0 1,0-1-1,1 0 1,0 0-1,0 0 1,12 5-1,-9-5-47,0 0-1,0-1 1,1 0-1,0-1 1,-1 0 0,1-1-1,0 0 1,0-1-1,0 0 1,0-1-1,0 0 1,1 0-1,-1-1 1,0-1-1,0 0 1,17-5-1,-23 4-59,0 1 0,0-1 0,0 0 0,0 0 0,-1-1 0,1 0 0,-1 1 0,0-1 0,0-1 0,-1 1 0,1 0 0,-1-1 0,0 0 0,0 0 0,0 0 0,-1 0 0,1 0 0,0-6 0,3-9-193,0 1 0,-2-1 0,3-32-1,3-108-272,-11 137 628,0 0 0,-2 1 0,0-1 0,-2 1 1,-6-23-1,-1 20 556,3 17 70,9 8-677,-1 0-1,1 0 1,0 0-1,-1 1 0,1-1 1,-1 0-1,1 0 1,0 0-1,0 1 1,-1-1-1,1 0 1,0 0-1,-1 1 0,1-1 1,0 0-1,0 0 1,-1 1-1,1-1 1,0 0-1,0 1 0,0-1 1,-1 0-1,1 1 1,0-1-1,0 1 1,0-1-1,0 0 1,0 1-1,0-1 0,0 1 1,-2 9 106,0 0 0,1 0 0,0 0 1,0 0-1,3 19 0,10 54 21,-8-55-87,6 25-120,1 0 0,4-1 0,21 54-1,15 1-4191,-43-96 2153,-1-4 988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3:07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47 1864,'1'-2'229,"-1"0"0,1 0 0,0 0 0,0 0 0,0 0 0,1 0 0,-1 0 0,0 1 0,1-1 0,-1 0 0,1 1 0,-1-1 0,1 1 0,0 0 0,0-1 0,-1 1 0,3-1 0,6-5 1505,3 1 3053,-21 12-4085,-213 127 1100,217-131-1767,-1 0 43,0 1 0,0 0 1,1 0-1,-1 0 0,1 0 1,-7 7-1,10-10-68,0 1 1,1 0 0,-1 0-1,1-1 1,0 1-1,-1 0 1,1 0 0,0-1-1,-1 1 1,1 0-1,0 0 1,0 0-1,0 0 1,0-1 0,-1 1-1,1 0 1,1 0-1,-1 0 1,0 1-1,1 0-8,-1-1 0,1 1 0,0 0-1,0-1 1,0 1 0,0-1 0,0 0 0,0 1-1,0-1 1,0 0 0,1 0 0,-1 0-1,3 2 1,11 6 18,2 0-1,-1-2 1,1 1 0,0-2-1,0 0 1,1-2 0,18 4-1,24 7-1583,-49-11 653,-3-2 362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3:08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25 4521,'3'17'4875,"-4"14"-3564,-1-15-598,17 207 2360,0-11-2041,-16-223-940,0 1 1,-1-1 0,0 1 0,-6-15 0,-3-16 197,8 19-202,0 1 0,2-1-1,0 1 1,2-1 0,0 0-1,1 1 1,1 0-1,1-1 1,1 1 0,10-27-1,-10 38-88,-1 0-1,1 0 1,1 0 0,0 0-1,0 1 1,1 0-1,0 1 1,0 0-1,13-11 1,-12 13 2,-1 1 0,0 0 0,1 1-1,0-1 1,0 2 0,0-1 0,1 1 0,-1 0 0,1 1 0,0 0-1,0 1 1,-1-1 0,11 1 0,-13 1-41,-1 0 0,1 1-1,0-1 1,-1 1 0,1 0 0,-1 1-1,1-1 1,-1 1 0,0 0 0,0 1 0,1-1-1,-2 1 1,1 0 0,5 4 0,-8-5-28,1 0 0,-1 0 0,1 0-1,-1 1 1,0 0 0,0-1 0,0 1 0,-1 0 0,1 0 0,0 0 0,-1 0 0,0 0 0,0 0 0,0 0 0,0 0 0,0 0 0,-1 1 0,1-1 0,-1 0 0,0 1 0,0-1 0,0 0 0,-1 1 0,1-1 0,-2 5 0,-1 1-69,-1-1 0,1 0 1,-1 1-1,-1-1 0,0 0 1,0-1-1,0 0 0,-13 13 1,-59 51-127,68-63 285,2-2 39,0-1 1,-1 0-1,1 0 1,-12 4-1,17-7-69,0-1-1,-1 0 0,1 0 1,-1 0-1,1-1 0,-1 1 1,0 0-1,1-1 1,-1 0-1,0 0 0,1 0 1,-1 0-1,0 0 1,1 0-1,-1 0 0,1-1 1,-1 0-1,-3-1 1,4-3-565,6-2 231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3:08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5265,'4'9'2649,"2"29"-249,-8-11-1744,2-2-432,1-2-232,1-5-1344,0-2 944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3:10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231 124 3593,'12'5'1275,"-7"-9"841,-5 2-1794,0-1-1,0 1 1,0 0-1,-1-1 0,1 1 1,-1 0-1,1-1 0,-3-3 1,1 1-107,0-1 0,-1 1 0,0-1 0,0 1 0,-1 0 0,1 0 0,-1 0 0,0 1 0,0-1 0,-1 1 0,1 0 0,-1 1 0,0-1 0,0 1 0,0-1 0,-1 2 0,1-1 0,-9-3 0,9 5-118,1-1 1,-1 1-1,0 0 1,-1 0 0,1 0-1,0 0 1,0 1-1,0 0 1,0 0-1,0 1 1,0-1-1,-1 1 1,1 0-1,0 1 1,1-1-1,-1 1 1,0 0-1,0 0 1,1 0-1,-1 1 1,1 0-1,-5 3 1,5-2-56,0 1 0,0-1 1,1 0-1,0 1 0,0-1 1,0 1-1,1 0 0,-1 0 1,1 0-1,0 1 0,1-1 1,-1 0-1,1 1 0,0-1 1,0 1-1,1-1 0,0 1 1,0-1-1,1 9 0,-1-8-22,1 0-1,0-1 1,0 1 0,0 0-1,1 0 1,0-1-1,0 1 1,1-1 0,-1 1-1,1-1 1,0 0-1,0 0 1,1 0 0,0-1-1,0 1 1,0-1 0,0 0-1,5 4 1,-4-5-25,0 0 0,0-1 0,0 1 0,0-1 0,0 0 0,0 0 0,0-1 0,1 0 0,-1 0 0,0 0 0,1 0 0,-1-1 0,1 0 0,-1 0 0,8-1 1,-8 0-62,-1 0 0,0 0 1,0-1-1,0 1 1,0-1-1,0 0 0,0 0 1,0-1-1,0 1 1,-1-1-1,1 1 0,-1-1 1,0 0-1,0-1 1,0 1-1,0 0 1,0-1-1,-1 0 0,3-5 1,2-5 263,-2-1 0,8-28 1,-18 81-5,1 0 0,3 0 0,3 50 0,0-35-148,-2-52-47,4 105-234,5-38-3132,-9-64 2563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3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6217,'-2'4'2793,"3"0"-1025,6-1-936,1 0-79,7-1-73,2-1-120,4-2-128,3 1-56,2-2-168,0 0-280,-1 2-752,-5-1 256,-2 0 168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3:10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 8146,'-5'-4'4521,"11"4"-3449,6 3-160,6 1-248,9 3-328,2 1-128,4 0-264,-1-2-240,-2-3-744,-1-2 536,-4-2 104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3:11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5193,'2'6'10790,"12"6"-8992,23 14-2579,-9-11 833,26 17 22,-49-29-107,-1 1 1,1-1-1,-1 1 1,0 0-1,0 1 1,0-1-1,0 0 0,3 8 1,-6-11 15,0 1 1,-1-1-1,0 1 0,1-1 1,-1 1-1,0-1 0,1 1 1,-1-1-1,0 1 1,0-1-1,0 1 0,0-1 1,-1 1-1,1-1 0,0 1 1,-1-1-1,1 0 0,-1 1 1,1-1-1,-1 1 1,1-1-1,-1 0 0,0 0 1,0 1-1,0-1 0,0 0 1,0 0-1,0 0 0,0 0 1,0 0-1,0 0 1,-3 1-1,-4 5 54,-2-1 1,1-1-1,-16 7 0,9-4 4,11-5-187,-44 27 639,46-27-892,0-1 0,1 1 1,-1 0-1,0-1 0,1 1 0,0 0 1,-4 6-1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3:12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42 5705,'-1'0'188,"1"-1"-1,-1 1 1,0-1-1,1 1 1,-1-1 0,1 0-1,-1 0 1,1 1-1,-1-1 1,1 0-1,0 0 1,-1 1 0,1-1-1,0 0 1,-1 0-1,1 0 1,0 0-1,0 1 1,0-1-1,0 0 1,0 0 0,0 0-1,0 0 1,0 0-1,0 1 1,1-3-1,0 2-64,-1 0-1,1 0 1,0 0-1,0 0 0,0 0 1,0 1-1,0-1 0,0 0 1,0 0-1,0 1 0,0-1 1,1 0-1,-1 1 1,0 0-1,2-1 0,2-1 6,0 1 1,0 0-1,-1 0 0,1 1 1,0 0-1,0 0 0,0 0 0,8 1 1,-11-1-116,-1 1 0,1-1 0,-1 1 0,0-1 0,1 1 0,-1 0 0,1 0 0,-1-1 0,0 1 0,0 0 0,1 0 0,-1 0 0,0 0 0,0 0 0,0 1 0,0-1 0,0 0 0,-1 0 0,1 1 0,0-1 0,0 1 0,-1-1 0,1 0 0,-1 1 0,0-1 0,1 1 0,-1-1 0,0 1 0,0 0 0,0-1 0,0 1 0,0-1 0,0 1 0,0-1 0,0 1 0,-1-1 0,1 1 0,-1-1 0,0 3 0,-1 1 3,0 0 0,0 0 1,0-1-1,-1 1 0,1-1 1,-1 0-1,0 0 0,0 0 1,-1 0-1,1 0 0,-5 3 1,-14 3 394,19-9-269,1 0 1,-1 0-1,0 1 1,0-1 0,0 1-1,1-1 1,-1 1-1,1 0 1,-1 0-1,1 0 1,-4 4 0,6-5-122,0-1 0,0 1 1,0 0-1,0-1 0,0 1 1,0-1-1,0 1 1,0-1-1,0 1 0,0 0 1,1-1-1,-1 1 0,0-1 1,0 1-1,0-1 1,1 1-1,-1-1 0,0 1 1,1-1-1,-1 0 0,1 1 1,-1-1-1,0 1 1,1-1-1,-1 0 0,1 1 1,-1-1-1,1 0 0,-1 1 1,1-1-1,-1 0 0,1 0 1,-1 0-1,1 0 1,0 1-1,23 6 142,-22-6-134,11 1-554,0 0 0,0-1 0,1 0 0,25-3 0,-12 1-3994,-17 2 3120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3:12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10 7282,'-46'-11'8865,"47"11"-8064,12 0-249,23 2-136,-14-1-248,0 0-80,-4 0-240,-1 0-152,-1-1-552,1 2-361,-2-1-551,-2 0-1505,-5 1 2217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3:1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7138,'4'4'3064,"6"3"-1519,3-3-105,9-1-208,2 0-192,4-2-432,-1-1-159,-5 0-273,-2-1-224,-1-1-801,-1 1-447,-5-2 720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3:15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24 5761,'0'-1'152,"13"-11"2287,-12 12-2249,-1-1 1,1 1 0,-1 0 0,1-1 0,0 1-1,-1-1 1,1 1 0,-1 0 0,1-1 0,0 1-1,-1 0 1,1 0 0,0-1 0,-1 1 0,1 0-1,0 0 1,-1 0 0,1 0 0,0 0 0,0 0-1,-1 0 1,2 0 0,-16 14 2186,-1-3-1894,0-2 1,-25 13-1,29-17-343,-1 1 0,1 0-1,0 1 1,1 1 0,-1-1 0,1 1-1,-9 10 1,18-16-117,0-1-1,0 0 1,-1 1-1,1-1 1,0 1-1,1-1 1,-1 1 0,0-1-1,0 1 1,1 0-1,-1-1 1,0 1-1,1 0 1,0 0 0,-1-1-1,1 1 1,0 0-1,0 0 1,0-1-1,0 1 1,1 3-1,0-4-5,0 1 0,0 0 0,0 0 0,0 0 0,0 0 0,1-1-1,-1 1 1,0-1 0,1 1 0,0-1 0,-1 1 0,1-1-1,0 0 1,-1 0 0,4 1 0,7 4 26,0-1-1,0-1 1,1 0 0,18 3-1,-27-7-30,35 7-32,5 0-1215,-16 1-3163,-21-5 2945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3:1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71 4777,'-1'0'277,"1"1"1,-1-1-1,1 1 0,-1-1 1,0 0-1,1 1 0,-1-1 1,1 1-1,-1-1 1,1 1-1,-1 0 0,1-1 1,0 1-1,-1 0 0,1-1 1,0 1-1,-1 0 0,1-1 1,0 1-1,0 0 0,0-1 1,-1 3-1,-3 18 1619,-3 90 1451,17 59-2473,2-87-1030,-21-114 95,1-2 0,2 1 0,1-1 0,1 0 0,2 0 0,3-49 0,0 74 67,0 1-1,0-1 0,0 1 1,1 0-1,0-1 0,0 1 1,1 0-1,0 0 0,0 1 1,1-1-1,0 1 0,8-11 1,-4 8 27,0 1 0,1 0 1,0 0-1,1 1 0,0 0 1,0 1-1,14-7 0,-16 9-5,0 0 0,0 1 0,0 0-1,1 0 1,0 1 0,0 0 0,-1 0 0,1 1-1,0 0 1,0 1 0,15 1 0,-20-1-38,0 1 1,0 0-1,0 0 1,0 0-1,0 1 1,0-1-1,-1 1 1,1 0-1,0 0 1,-1 0-1,1 0 1,-1 1 0,0 0-1,0-1 1,0 1-1,0 0 1,0 1-1,-1-1 1,1 0-1,-1 1 1,0-1-1,0 1 1,0 0-1,-1-1 1,1 1-1,-1 0 1,1 5-1,-1-3-24,0 0-1,-1 0 0,0 0 0,0 1 1,-1-1-1,1 0 0,-1 0 1,0 0-1,-1 0 0,0-1 0,0 1 1,0 0-1,0-1 0,-1 1 0,0-1 1,0 0-1,-1 0 0,1 0 1,-6 5-1,0 0 32,0 0 0,0-1-1,-1 0 1,0-1 0,0 0 0,-1 0 0,0-2 0,-13 7 0,21-11-118,0 0 1,-1-1 0,1 0-1,-1 1 1,1-1 0,-1 0-1,1-1 1,-1 1 0,0-1 0,1 1-1,-1-1 1,0 0 0,0 0-1,-4-2 1,4-2-484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3:17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1-1 7514,'0'19'2720,"0"0"-2184,2-2-288,-1-3-360,1-1-288,2-3 224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3:17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6537,'0'0'124,"0"0"0,0 0 0,0 0 0,-1 0 0,1 0-1,0 0 1,0 0 0,-1 0 0,1 0 0,0 0 0,0 0 0,-1 0-1,1 0 1,0 0 0,0 0 0,-1 0 0,1 0 0,0 0 0,0 0-1,-1 0 1,1 0 0,0 0 0,0 0 0,0 1 0,-1-1-1,1 0 1,0 0 0,0 0 0,0 0 0,0 1 0,-1-1 0,1 0-1,0 0 1,0 0 0,0 1 0,0-1 0,0 0 0,0 0-1,-1 1 1,-4 16 1707,2 21-896,2-36-705,1 53 727,2 1-1,12 72 1,2 12-661,-16-132-215,-2-21-46,-2-25-7,2-13-9,0 1-21,1 1 1,10-82 0,-9 126 1,1 1 0,0-1 0,0 0 1,1 0-1,-1 1 0,1-1 0,0 1 1,0-1-1,1 1 0,-1 0 0,1 0 0,0 0 1,0 0-1,4-4 0,-2 4-5,0 1-1,0 0 1,0 1 0,0-1 0,0 1-1,1 0 1,-1 0 0,1 0 0,0 1-1,-1 0 1,1 0 0,10 0-1,-3 0-15,-1 1-1,1 0 0,0 1 1,15 3-1,-24-3 7,0 0 0,0 0 0,0 0 1,0 1-1,-1 0 0,1-1 0,0 1 0,3 3 0,-5-3 4,-1-1 0,1 0 0,-1 1-1,0-1 1,1 1 0,-1-1 0,0 1 0,0 0 0,0 0 0,0-1 0,0 1-1,-1 0 1,1 0 0,0 0 0,-1 0 0,1 0 0,-1 3 0,1 3-14,-1 0 1,0 0-1,-1 0 1,0 0-1,0 0 1,-1 0-1,1 0 1,-2 0-1,1-1 1,-7 13-1,7-15 24,-1-1 0,0 1 0,0 0 0,0-1 0,-1 0 0,0 0 0,0 0 0,0 0 0,0 0 0,0-1 0,-1 0 0,1 0 0,-1 0 0,0 0 0,0-1 0,-9 3 0,-2 0-155,0-2 1,-19 3-1,29-5-364,1-1-1,-1 1 0,1-2 0,-1 1 1,1 0-1,-7-3 0,7 1-2331,8-2 1329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3:1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20 6761,'-4'-5'7420,"21"1"-5007,25 2-1271,-33 3-1082,1 0 0,0 0 0,-1 1-1,0 0 1,1 1 0,-1 0 0,0 0 0,0 1 0,0 0 0,-1 1 0,0 0 0,14 10 0,-21-14-60,0-1 0,-1 1 0,1 0 1,0 0-1,-1-1 0,1 1 1,0 0-1,-1 0 0,1 0 1,-1 0-1,0 0 0,1 0 0,-1 0 1,0 0-1,1 0 0,-1 0 1,0 0-1,0 0 0,0 0 0,0 0 1,0 0-1,0 0 0,0 0 1,0 0-1,0 0 0,-1 0 0,1 0 1,0 0-1,-1 0 0,1 0 1,-1 0-1,1 0 0,-1-1 1,1 1-1,-1 0 0,0 0 0,1 0 1,-1-1-1,0 1 0,0 0 1,0 0-1,-6 5 53,0-1 0,0 0 0,-1-1-1,-9 5 1,0 1 71,16-10-191,-20 17-61,20-17-121,0 1 0,1 0 0,-1 0-1,1-1 1,-1 1 0,0 0 0,1 0 0,-1 0 0,1 0 0,0 0 0,-1-1 0,1 1-1,0 0 1,-1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37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5529,'12'11'7694,"7"14"-5057,10 11-2138,37 18-25,-1-1-1090,-58-46 329,0 0 1,0 1-1,-1 0 1,0 0-1,-1 0 1,8 16-1,8 24-1844,-14-30 1517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3:19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2 6961,'-9'6'6090,"-17"7"-5250,13-7-60,-40 16 311,35-16-562,1 2 1,-1 0-1,1 1 1,-26 18-1,43-27-511,0 0 1,-1 1-1,1-1 0,-1 1 0,1-1 0,0 0 1,-1 1-1,1-1 0,-1 1 0,1-1 0,0 1 1,0-1-1,-1 1 0,1-1 0,0 1 0,0-1 1,0 1-1,0-1 0,-1 1 0,1-1 0,0 1 1,0-1-1,0 1 0,0-1 0,0 1 0,0 0 1,1-1-1,-1 1 0,0-1 0,0 1 0,0-1 1,0 1-1,1-1 0,-1 1 0,0-1 0,0 1 0,1-1 1,-1 1-1,0-1 0,1 0 0,-1 1 0,1-1 1,-1 1-1,0-1 0,1 0 0,-1 1 0,2-1 1,25 15 260,-1-6-73,50 11 1,-52-14-1362,1 0-1,39 16 1,-51-15-675,-5-1 826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3:1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196 109 4913,'1'0'358,"0"0"1,0-1-1,0 1 0,0 0 1,0-1-1,0 1 0,-1-1 1,1 1-1,0-1 0,0 0 1,-1 1-1,1-1 1,0 0-1,-1 0 0,1 1 1,0-1-1,-1 0 0,0 0 1,1-1-1,0 1-199,-1-1-1,0 1 1,1-1 0,-1 1-1,0 0 1,0-1 0,0 1-1,0-1 1,0 1 0,0-1-1,-1-1 1,-1-2-37,1 1 0,-1-1 0,0 1 0,0 0 0,0 0 0,-6-8 0,6 10-86,0-1 0,0 0 0,-1 1 1,1 0-1,-1-1 0,1 1 0,-1 0 0,0 0 1,0 0-1,0 1 0,0-1 0,0 1 0,0 0 1,-1 0-1,1 0 0,0 0 0,-1 0 0,-3 0 1,3 1 16,-1 0 1,1 1-1,-1-1 0,1 1 1,-1 0-1,1 0 1,-1 0-1,1 1 1,0 0-1,0-1 0,0 2 1,-6 2-1,5-1 39,-1 0 0,1 0 0,0 0 0,0 1-1,0 0 1,1 0 0,-1 0 0,1 0 0,0 1 0,1-1-1,-1 1 1,1 0 0,0 0 0,1 1 0,0-1 0,0 0 0,0 1-1,-1 9 1,3-12-64,-1-1-1,1 1 0,1-1 1,-1 1-1,0-1 0,1 1 1,0-1-1,0 0 0,0 1 1,0-1-1,0 0 0,1 0 1,-1 0-1,1 0 0,0 0 1,0 0-1,0 0 0,0 0 1,0-1-1,1 1 0,-1-1 1,1 0-1,0 1 0,0-1 1,0 0-1,0-1 0,0 1 1,0-1-1,0 1 0,0-1 1,1 0-1,-1 0 0,1 0 1,-1-1-1,0 1 0,1-1 1,6 0-1,-4 0-63,1 0-1,0 0 1,0-1 0,0 1 0,0-2 0,-1 1-1,1-1 1,0 0 0,-1-1 0,0 1 0,1-1-1,-1 0 1,0-1 0,0 0 0,-1 0 0,1 0-1,-1 0 1,8-9 0,-8 6-108,0-1 0,0 1 1,-1-1-1,6-12 0,-9 18 139,0-1 1,0 0-1,0 1 1,-1-1-1,1 0 1,-1 1-1,1-1 1,-1 0-1,0 0 0,0 0 1,0 1-1,0-1 1,-1 0-1,1 0 1,-1 1-1,0-1 1,0 0-1,-1-2 0,2 4 19,0 1-1,0 0 0,0 0 1,0-1-1,0 1 0,0 0 0,0 0 1,-1 0-1,1-1 0,0 1 0,0 0 1,0 0-1,0 0 0,-1-1 1,1 1-1,0 0 0,0 0 0,0 0 1,-1 0-1,1-1 0,0 1 1,0 0-1,0 0 0,-1 0 0,1 0 1,0 0-1,0 0 0,-1 0 0,1 0 1,0 0-1,0 0 0,-1 0 1,1 0-1,0 0 0,0 0 0,-1 0 1,1 0-1,0 0 0,0 0 1,-1 0-1,1 0 0,0 0 0,-1 1 1,-6 12 404,-2 21 82,6-9-323,1 0-1,1 0 0,3 39 1,19 75-661,-15-93-2721,-7-41 1630,-2-6 691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3:20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32 6873,'-9'-5'3225,"4"2"-1272,9-2-929,6 0-24,13 1-232,4 0-112,6 2-120,1 2-79,-4 1-265,-1 1-216,-5 1-689,-3 0-455,-7-1 680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3:20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7578,'-2'3'3568,"1"3"-1511,2 4-833,-1 3-72,0 3-568,2 4-263,0-1-217,2-1-152,2-2-465,2-3-327,3-2-736,1-3 904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3:2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260 153 3985,'2'-10'1042,"-1"0"0,0 0 0,-1 0 1,0 0-1,-1 0 0,-4-20 0,5 27-954,-1 0 1,0 0-1,0 0 0,0 0 0,0 0 1,-1 0-1,1 1 0,-1-1 0,0 0 1,0 1-1,0-1 0,0 1 0,0 0 1,0 0-1,0-1 0,-1 2 0,1-1 1,-1 0-1,0 0 0,0 1 0,1-1 1,-1 1-1,0 0 0,0 0 0,0 0 1,-4 0-1,0 0 49,-1 0 0,0 1 0,0 0 0,0 1 0,1-1 0,-1 2 1,0-1-1,1 1 0,-1 0 0,1 1 0,0-1 0,0 2 0,0-1 0,0 1 0,0 0 0,1 0 0,-1 1 1,1-1-1,0 2 0,1-1 0,-8 9 0,9-9-71,0 0 1,1 0-1,-1 0 0,1 0 1,0 1-1,0-1 0,1 1 0,0 0 1,0 0-1,0-1 0,1 2 1,0-1-1,0 0 0,0 0 1,1 0-1,0 0 0,0 0 1,0 1-1,1-1 0,0 0 1,0 0-1,1 0 0,0 0 1,0 0-1,0 0 0,1-1 1,4 8-1,-5-9-69,1 1 0,0-1 0,0 0 0,0 0 0,1-1 0,-1 1 0,1-1 0,0 1 0,0-1 0,0 0 0,0-1 0,1 1 0,-1-1 0,1 0 0,0 0 0,-1 0 0,1-1 0,0 1 0,0-1 0,0 0 0,0-1 0,0 1 0,0-1 0,0 0 0,0 0 0,0-1-1,0 1 1,0-1 0,0 0 0,10-4 0,-9 2-56,1 1-1,-1-1 0,0 0 0,0-1 0,0 0 0,0 0 1,0 0-1,-1 0 0,0-1 0,0 0 0,0 0 0,-1-1 1,0 1-1,0-1 0,0 0 0,0 0 0,-1 0 0,0 0 1,-1-1-1,1 1 0,-1-1 0,1-8 0,0-14 25,-3 28 47,0 0 0,0-1 1,0 1-1,0 0 1,0-1-1,0 1 0,0 0 1,-1-1-1,1 1 1,0 0-1,-1 0 1,1-1-1,-1 1 0,0 0 1,1 0-1,-1 0 1,0 0-1,-1-2 0,2 3 4,0 0 0,-1 0-1,1 1 1,-1-1 0,1 0-1,0 0 1,-1 0-1,1 0 1,0 0 0,-1 0-1,1 0 1,0 1 0,-1-1-1,1 0 1,0 0-1,-1 0 1,1 1 0,0-1-1,0 0 1,-1 1 0,1-1-1,0 0 1,0 0 0,0 1-1,-1-1 1,1 0-1,0 1 1,0-1 0,0 0-1,0 1 1,0-1 0,0 1-1,0-1 1,0 0-1,0 1 1,0-1 0,0 0-1,0 1 1,0-1 0,0 1-1,-3 19 221,3-19-195,-7 63 430,5 101 0,10-13-4016,-7-141 2454,-3-2 396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3:21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24 9122,'-2'-5'3713,"5"1"-2553,8 0-216,6 1 88,10 3-263,3 1-121,4 4-208,-1 0-104,-5-1-464,-1 0-240,-2-2-912,-3-2-561,-2-2 1129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3:22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 5369,'-13'-5'8374,"21"5"-4233,19 7-3178,2 0-654,-19-6-281,-1 1 1,1 1-1,0-1 1,-1 2-1,0-1 1,0 1-1,0 1 1,0 0-1,-1 0 1,13 10 0,-20-14-32,0 0 0,0 0 0,0-1 0,0 1 1,0 0-1,0 0 0,-1 0 0,1 0 1,-1 0-1,1 1 0,0-1 0,-1 0 1,0 0-1,1 0 0,-1 0 0,0 1 1,0-1-1,1 0 0,-1 0 0,0 1 0,0-1 1,0 0-1,0 0 0,-1 0 0,1 1 1,0-1-1,0 0 0,-1 0 0,1 0 1,-1 1-1,1-1 0,-1 0 0,0 0 1,1 0-1,-1 0 0,0 0 0,0 0 0,1 0 1,-1 0-1,-2 0 0,-3 5 1,-1-1 0,-1 0-1,1 0 1,-15 6 0,5-3 30,7-2-114,0 0-1,1 1 0,0 0 1,-15 14-1,3 5-8842,17-21 7784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3:32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0-2 9666,'16'14'5433,"-13"-12"-5361,0-1 40,0-1 24,0 0 16,-1-1-56,1-1-32,-1-1-528,-1 1-376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9:17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35 5105,'32'-15'2254,"-32"15"-2206,0 0 0,0 0 0,0 0 1,1 0-1,-1 0 0,0-1 0,0 1 0,0 0 0,0 0 0,0 0 1,1 0-1,-1-1 0,0 1 0,0 0 0,0 0 0,0-1 0,0 1 1,0 0-1,0 0 0,0 0 0,0-1 0,0 1 0,0 0 1,0 0-1,0-1 0,0 1 0,0 0 0,0 0 0,0 0 0,0-1 1,0 1-1,0 0 0,0 0 0,0-1 0,0 1 0,-1 0 0,1 0 1,0 0-1,0 0 0,0-1 0,0 1 0,0 0 0,-1 0 1,1 0-1,0 0 0,0-1 0,0 1 0,-1 0 0,1 0 0,0 0 1,0 0-1,0 0 0,-1 0 0,1 0 0,0 0 0,0 0 1,-1 0-1,1 0 0,0 0 0,-1 0 0,-12-6 672,6 5-534,0 0 0,-1 0 1,1 0-1,0 1 1,0 0-1,0 0 0,0 1 1,0 0-1,0 0 1,0 1-1,0 0 0,0 0 1,0 1-1,1-1 1,-1 1-1,1 1 0,0-1 1,0 1-1,0 0 1,0 1-1,-5 4 0,5-2-120,-1 0-1,1-1 0,0 2 1,1-1-1,-1 1 0,1 0 1,1 0-1,0 0 1,0 1-1,0-1 0,1 1 1,1 0-1,-1 0 0,1 0 1,-1 17-1,3-22-59,0 1 1,1-1-1,-1 0 0,1 1 0,0-1 1,0 0-1,0 0 0,1 0 1,-1 0-1,1 0 0,0 0 0,0 0 1,1 0-1,-1-1 0,1 1 0,-1-1 1,1 0-1,0 0 0,1 0 0,-1 0 1,0 0-1,1-1 0,-1 1 0,1-1 1,7 3-1,5 2-39,1 0-1,-1-2 1,1 0 0,35 5-1,-37-7-294,0-1 0,0-1 0,0-1 1,29-2-1,-36 1-327,0-1 0,1 0 0,-1-1 1,0 1-1,0-1 0,9-5 0,13-10-1054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9:18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75 6313,'-1'-4'356,"0"1"0,-1 0 0,1 0-1,-1 0 1,0 0 0,0 0 0,0 0-1,0 1 1,-1-1 0,1 1 0,-1-1-1,1 1 1,-1 0 0,0 0 0,0 0-1,0 0 1,-4-1 0,-2-1-117,0 0 1,-1 0 0,1 1-1,-17-3 1,15 5-84,0 0 0,0 1 0,0 0 1,0 1-1,0 0 0,0 1 0,0 0 0,0 0 0,1 1 1,-1 1-1,1 0 0,0 0 0,0 1 0,-16 10 0,19-10-84,1-1 0,-1 1 0,1 0-1,0 1 1,0-1 0,0 1 0,1 0-1,0 1 1,0-1 0,1 1-1,0 0 1,0 0 0,0 0 0,1 1-1,0-1 1,0 1 0,1 0 0,0 0-1,1 0 1,-2 12 0,3-16-57,0 0-1,1-1 1,-1 1 0,0 0 0,1 0 0,0 0-1,0-1 1,0 1 0,0 0 0,1-1 0,0 1-1,-1-1 1,1 0 0,0 1 0,1-1-1,-1 0 1,5 4 0,-3-3-5,1 0 0,0-1 0,0 0 0,0 0 0,0 0-1,1-1 1,-1 0 0,1 0 0,-1 0 0,10 1 0,6 0-15,0-1 0,0-1-1,0-1 1,0-1 0,26-4 0,-28 3-109,1-2-1,-1 0 1,0-1 0,0-1 0,27-13 0,-40 17 51,0-1 1,-1 0 0,1-1 0,-1 1 0,0-1 0,0 0 0,0 0 0,0-1 0,-1 1-1,0-1 1,0 0 0,0-1 0,0 1 0,-1 0 0,0-1 0,0 0 0,-1 0-1,1 0 1,-1 0 0,2-12 0,-4 15 57,1 1-1,-1-1 1,0 1-1,0-1 1,0 1-1,-1 0 1,1-1-1,0 1 1,-1-1-1,0 1 1,0-1-1,0 1 1,0 0-1,0 0 0,0 0 1,0-1-1,-1 1 1,-1-2-1,0 1 20,0 0 0,0 0-1,-1 1 1,1-1 0,-1 1-1,1 0 1,-1 0 0,0 0-1,-7-2 1,-3 0-134,1 1 0,-1 0 1,0 1-1,0 0 0,-18 1 0,24 3-1554,17 1-23,9 0 1007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38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5633,'-5'3'3033,"-2"3"-65,-3 8-2095,-3 4-9,-4 12-48,-1 4-72,-1 4-104,3 0-72,3-1-263,3-3-241,6-5-481,3-2-279,1-10-696,0-4-1641,5-6 2065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9:18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12 8042,'-4'-2'406,"0"0"0,0 1 1,0-1-1,-1 1 0,1 0 1,0 0-1,-1 0 1,1 1-1,-1-1 0,1 1 1,-1 0-1,1 0 0,-6 2 1,-8 0 82,-31 11 0,46-12-351,-3 0-43,-37 13 539,39-12-557,1-1-1,-1 0 0,1 1 0,0 0 0,0 0 0,0 0 1,0 0-1,0 1 0,-4 3 0,7-5-64,0 0 0,-1 0 1,1 0-1,0 0 0,0 0 0,0 0 0,0 0 0,0 0 1,0-1-1,0 1 0,0 0 0,0 0 0,0 0 0,0 0 0,0 0 1,1 0-1,-1 0 0,0 0 0,1-1 0,-1 1 0,1 0 0,-1 0 1,1 0-1,-1-1 0,1 1 0,-1 0 0,1-1 0,1 2 0,22 21 34,-21-21-28,13 10-5,0-2 0,0 0 0,1-1-1,0 0 1,1-1 0,36 10 0,33 15-5,-85-33-5,-1 1 1,0-1 0,0 1 0,0-1 0,1 1 0,-1-1 0,0 1-1,0 0 1,0-1 0,0 1 0,0 0 0,0 0 0,0 0-1,-1 0 1,1 0 0,0 0 0,0 0 0,-1 0 0,1 0-1,0 1 1,-1-1 0,1 0 0,-1 0 0,0 0 0,1 1 0,-1-1-1,0 0 1,0 0 0,0 1 0,0-1 0,0 0 0,0 1-1,0-1 1,0 0 0,-1 0 0,1 1 0,0-1 0,-1 0 0,1 0-1,-1 0 1,1 1 0,-1-1 0,0 0 0,1 0 0,-1 0-1,0 0 1,0 0 0,0 0 0,-1 1 0,-4 5 57,-1-1 0,0 0 0,0 0 0,0-1 0,-15 8 0,5-4 41,0 0 0,-1-2 0,-32 10-1,42-15-172,0 0 0,1 0-1,-1-1 1,0 0 0,0-1-1,0 0 1,0 0-1,0-1 1,0 1 0,1-2-1,-16-3 1,22 5-42,0-1 0,1 1 1,-1 0-1,0-1 0,0 1 0,0-1 0,0 1 1,1-1-1,-1 1 0,0-1 0,1 1 1,-1-1-1,0 0 0,1 1 0,-1-1 0,0 0 1,1 1-1,0-1 0,-1 0 0,0-1 0,4-6-620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9:1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7658,'5'41'4901,"10"20"-3259,-4-23-640,7 41 163,17 57-184,-34-130-970,1 0 0,0-1 1,1 1-1,-1-1 0,7 9 0,-9-14-15,0 1-1,1-1 1,-1 0-1,0 1 1,1-1-1,-1 1 1,0-1 0,1 0-1,-1 1 1,1-1-1,-1 0 1,1 1 0,-1-1-1,1 0 1,-1 0-1,1 0 1,-1 1-1,1-1 1,-1 0 0,1 0-1,0 0 1,-1 0-1,1 0 1,-1 0-1,1 0 1,0 0 0,0-1-13,0 0 0,0 1 0,0-1 0,0 0 0,0 0 0,0 0 0,0 0 0,0 0 0,0 0 0,0-1 0,-1 1 1,1 0-1,-1 0 0,1 0 0,-1-1 0,1-1 0,14-48-322,3-9 233,-16 54 114,1 1 0,-1 0 0,1-1 0,0 1 1,0 0-1,0 1 0,9-9 0,-12 12 4,1 0 0,0 0 1,0 0-1,0 1 0,0-1 0,0 1 1,0-1-1,0 0 0,0 1 1,0 0-1,0-1 0,0 1 0,0 0 1,0-1-1,0 1 0,1 0 0,-1 0 1,0 0-1,0 0 0,0 0 0,0 0 1,1 0-1,-1 0 0,0 1 0,0-1 1,0 0-1,0 1 0,0-1 1,0 1-1,0-1 0,0 1 0,0 0 1,0-1-1,0 1 0,0 0 0,0-1 1,-1 1-1,1 0 0,0 0 0,0 0 1,-1 0-1,1 0 0,-1 0 0,2 1 1,2 5 61,0 0 1,-1 0 0,1 0 0,3 15-1,2 11 12,-4-16-209,-1-1-1,2 1 0,10 21 1,-14-33-38,1-1 0,-1 0 0,1 0 1,0-1-1,-1 1 0,2-1 0,-1 1 0,0-1 0,1 0 1,0 0-1,-1 0 0,1-1 0,0 0 0,0 1 1,1-1-1,-1 0 0,7 1 0,21 3-663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9:1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4801,'1'-1'360,"0"-1"0,0 0 0,0 1 1,0-1-1,1 0 0,-1 1 0,0 0 0,1-1 0,-1 1 0,1 0 0,-1-1 1,1 1-1,0 0 0,0 0 0,-1 1 0,1-1 0,0 0 0,0 0 0,2 0 1,41-13 1718,-44 13-2056,-1 1 0,1 0-1,0-1 1,0 1 0,-1 0 0,1 0-1,0-1 1,0 1 0,-1 0 0,1 0-1,0 0 1,0 0 0,0 0 0,-1 0-1,1 0 1,0 0 0,0 1 0,-1-1-1,1 0 1,0 0 0,0 1 0,-1-1-1,1 0 1,0 1 0,-1-1 0,1 1-1,0-1 1,-1 0 0,1 1 0,-1 0-1,1-1 1,-1 1 0,1-1 0,-1 1-1,1 0 1,-1-1 0,1 1 0,-1 0-1,0-1 1,0 1 0,1 0 0,-1 0-1,0-1 1,0 1 0,0 0 0,0 0-1,0 0 1,0-1 0,0 1 0,0 0-1,0 1 1,-1 3 6,1 0 1,-2 0-1,1 0 0,0 0 1,-1 0-1,-3 6 0,-21 35 202,17-31 148,1 0 0,-7 18 1,14-32-346,1 0 1,-1 0 0,1 0-1,0-1 1,0 1 0,0 0-1,-1 0 1,1 0 0,0 0-1,0 0 1,0-1 0,0 1-1,0 0 1,0 0 0,1 0-1,-1 0 1,0 0 0,0-1-1,1 1 1,-1 0 0,0 0-1,1-1 1,-1 1 0,1 0-1,-1 0 1,1-1 0,-1 1-1,1 0 1,-1-1 0,1 1-1,0-1 1,-1 1 0,1-1-1,0 1 1,0-1 0,-1 1-1,1-1 1,0 0 0,0 1-1,0-1 1,-1 0 0,1 0-1,0 0 1,1 1 0,6 0-4,-1-1 0,0 1 0,0-1 1,10-1-1,-9 1-10,93-5-3312,-86 5 2432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9:35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35 8226,'17'-17'1193,"-1"2"1164,-30 31-751,0-3-1486,-1 1 0,0-2 1,-1 0-1,-33 19 0,-73 28 4,65-34 260,8 3 415,47-27-754,0 0-1,0 0 1,1 0-1,-1 1 1,0-1 0,1 1-1,-1-1 1,1 1-1,-1-1 1,1 1-1,0 0 1,0 0-1,0 0 1,0 0-1,0 0 1,0 0-1,0 0 1,1 0 0,-1 0-1,1 0 1,-1 4-1,2-5-30,-1 0-1,1 0 1,-1 0-1,1 0 1,0 0-1,-1 0 1,1 0-1,0 0 1,0 0-1,0 0 1,0 0-1,0 0 1,0 0-1,0-1 1,0 1-1,0-1 1,0 1-1,0 0 1,1-1-1,-1 0 1,0 1-1,0-1 1,3 1-1,35 5 228,-34-6-211,47 3 30,0-2 0,78-9 0,-43 1-16,204-21-4401,-252 22 3259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9:36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3513,'3'3'552,"0"-1"-1,1 0 1,-1 0 0,0 0 0,1 0 0,-1 0-1,1-1 1,0 1 0,6 1 0,7 3 810,-7-1-1069,0 1-1,0 0 1,-1 0 0,1 1 0,-1 0-1,-1 1 1,0 0 0,0 0 0,0 0 0,-1 1-1,0 1 1,-1-1 0,0 1 0,0 0-1,-1 0 1,-1 1 0,0 0 0,0 0-1,3 15 1,-5-15-481,0-1-1,-1 1 1,0-1-1,-1 1 1,0 0-1,0-1 1,-1 1-1,-1-1 1,0 1-1,0-1 0,-1 0 1,0 1-1,-1-1 1,0-1-1,-1 1 1,0-1-1,0 0 1,-1 0-1,0 0 1,-15 15-1,11-15-1735,3-4 833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9:3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29 141 4793,'-20'-4'1633,"20"4"-1565,0 0-1,-1 0 0,1 0 0,0 0 0,-1 0 0,1 0 0,-1 0 1,1 0-1,0 0 0,-1 1 0,1-1 0,0 0 0,-1 0 1,1 0-1,0 1 0,0-1 0,-1 0 0,1 0 0,0 1 0,0-1 1,-1 0-1,1 1 0,0-1 0,0 0 0,0 1 0,-1 0 1,1 2 232,0 1 0,0 0 0,0 0 1,0 0-1,1-1 0,0 1 1,0 0-1,1 3 0,37 126 2898,-24-89-2969,-2 1 0,11 72 0,-23-114-235,0-1 0,-1 1-1,0 0 1,0 0 0,0 0-1,0 0 1,0 0 0,0-1-1,-1 1 1,0 0 0,1 0-1,-1 0 1,0-1 0,-2 4-1,3-6 8,0 0-1,0 1 0,0-1 0,0 0 0,0 0 0,0 0 0,0 0 0,0 0 1,0 0-1,0 1 0,-1-1 0,1 0 0,0 0 0,0 0 0,0 0 0,0 0 0,0 0 1,0 0-1,0 0 0,-1 0 0,1 1 0,0-1 0,0 0 0,0 0 0,0 0 0,0 0 1,0 0-1,-1 0 0,1 0 0,0 0 0,0 0 0,0 0 0,0 0 0,0 0 0,-1 0 1,1 0-1,0 0 0,0 0 0,0 0 0,0 0 0,0 0 0,-1-1 0,1 1 1,0 0-1,0 0 0,-4-8 4,0-16 1,4 21-5,-2-10 5,-16-193 796,17 176-641,1 0 1,2 0-1,1 1 1,13-57-1,-14 80-108,0-1 0,1 1 0,-1 0-1,1 0 1,0 0 0,1 1 0,-1-1-1,1 1 1,0-1 0,1 1-1,-1 1 1,1-1 0,0 0 0,8-5-1,-9 8-19,0 0 0,0 0 0,1 0 0,-1 0 0,0 1 0,1-1 1,-1 1-1,1 0 0,-1 0 0,1 1 0,-1 0 0,1-1 0,0 2 0,-1-1 0,1 0 0,-1 1 0,1 0 0,-1 0 0,1 0 0,-1 1 0,7 2 0,-7-2-21,0 0 0,0 0 0,0 0 0,0 0 0,-1 0 0,1 1 0,-1 0 0,1 0 0,-1 0 0,0 0 0,0 0 1,0 1-1,-1-1 0,1 1 0,-1 0 0,0 0 0,0 0 0,0 0 0,0 0 0,-1 0 0,0 0 0,0 0 0,0 1 0,0-1 0,-1 1 0,1-1 0,-1 0 0,0 1 1,-1-1-1,1 1 0,-1-1 0,0 0 0,0 1 0,0-1 0,0 0 0,-1 0 0,0 0 0,0 0 0,0 0 0,-3 4 0,-2 2 15,-1-1-1,0 0 1,0 0-1,-1-1 1,0 0-1,-1-1 1,-18 12-1,24-16-125,-1 0-1,-1 0 0,1-1 1,0 1-1,-1-1 0,1-1 0,-1 1 1,0-1-1,1 0 0,-1 0 1,0 0-1,0-1 0,0 0 1,0 0-1,1 0 0,-1-1 1,-11-2-1,4-6-979,13 9 1034,0 0 0,0 0 0,0-1 0,-1 1 0,1 0 0,0 0 0,0-1 0,0 1 0,0 0 0,0 0 0,0-1 0,0 1 0,-1 0 0,1-1 0,0 1 1,0 0-1,0-1 0,0 1 0,0 0 0,0 0 0,1-1 0,-1 1 0,0 0 0,0-1 0,0 1 0,0 0 0,0 0 0,0-1 0,0 1 0,1 0 0,-1 0 0,0-1 1,0 1-1,0 0 0,0 0 0,1-1 0,-1 1 0,0 0 0,0 0 0,1 0 0,-1 0 0,0-1 0,0 1 0,1 0 0,-1 0 0,0 0 0,1 0 0,-1 0 0,0 0 0,1 0 0,17-6-696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9:37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8082,'3'12'3432,"2"3"-2063,3 5-641,2 2-24,-3-1-504,2-1-240,-1 0-400,-5-1-272,0-2-2497,-1-4 2177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9:38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393 130 4681,'1'-3'387,"0"0"0,0 0 0,0 0 0,0 0 0,0 0 0,-1 0 0,1 0 0,-1-1 0,0 1 0,0 0 0,0 0 0,-1 0 0,1-1 0,-1 1 0,0-4 0,-1 4-190,1 0 0,-1-1 0,0 1 0,0 0 0,0 0 0,0 0 0,0 0 0,-1 1 0,1-1 0,-1 1 0,-5-5 0,1 3-67,0-1 1,-1 2 0,1-1-1,-1 1 1,0 0 0,0 0-1,0 1 1,-1 0-1,1 0 1,-17 0 0,9 2 76,-1 1 0,1 0 0,0 1-1,-1 1 1,1 1 0,0 0 0,-23 10 0,32-11-137,0 0 0,0 0-1,1 0 1,0 1 0,-1 0 0,1 0 0,1 0-1,-1 1 1,1 0 0,-1 0 0,1 1 0,1-1 0,-1 1-1,1 0 1,0 0 0,1 1 0,-1-1 0,1 1-1,-3 9 1,5-12-47,0-1-1,1 0 1,-1 0-1,1 0 1,0 1-1,0-1 1,0 0-1,0 1 1,1-1-1,-1 0 1,1 0-1,0 0 1,0 0-1,0 1 1,0-1 0,0 0-1,3 4 1,-1-4-4,0 1 0,1 0 1,-1-1-1,0 0 1,1 0-1,0 0 1,0 0-1,0 0 0,0-1 1,8 4-1,3-1-1,1 0 0,-1 0 0,1-2 0,0 0 0,32 2 0,-35-5-68,0 0 0,0 0 0,0-1 0,0-1 0,-1 0 0,1-1 0,0 0 0,-1-1 0,0 0 0,0-1 0,13-8 0,-17 9 16,0-1 0,-1 0 0,0-1 0,0 0 0,-1 0 0,0 0 0,0-1 0,0 0-1,-1 0 1,0 0 0,0-1 0,-1 0 0,0 0 0,0 0 0,-1 0 0,0 0-1,2-11 1,-4 5 140,-6 20 39,-8 22 51,1 5-154,3 1-1,1 0 1,1 0-1,2 1 0,2-1 1,0 1-1,3 0 1,1 0-1,7 46 1,6-27-573,-13-51 253,0 0 0,0 0 0,1 0 0,-1 0 0,1-1 0,-1 1 0,1 0 0,0-1 0,0 0 0,0 1 0,0-1 0,0 0 0,1 0 0,4 3 0,-2-4-2261,-2-3 1177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9:38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73 8426,'-24'-10'3553,"21"4"-2257,6 2-56,24 1-320,7-1-328,16-3-175,5-1-41,-4-2-160,-2 1-56,-7 2-408,-2 3-304,-6 4-953,-1 0-863,-8 1 1479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9:39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4 6457,'-7'0'2817,"0"11"-1337,-2 10-183,-5 15-209,-1 10-184,-3 9-328,2 0-104,5-8-176,6-3-88,13-6-96,5-2-64,19 2-32,5-2-48,15 1-576,9-1-384,4-5 576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38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7626,'7'29'2987,"-7"-28"-2932,0-1-1,0 0 1,0 1 0,0-1 0,0 0-1,0 0 1,0 1 0,0-1 0,1 0-1,-1 1 1,0-1 0,0 0 0,0 0-1,1 0 1,-1 1 0,0-1 0,0 0-1,1 0 1,-1 0 0,0 1-1,0-1 1,1 0 0,-1 0 0,0 0-1,1 0 1,-1 0 0,0 0 0,0 0-1,1 0 1,-1 0 0,0 0 0,1 0-1,-1 0 1,0 0 0,1 0 0,-1 0-1,0 0 1,0 0 0,1 0 0,-1 0-1,0 0 1,1 0 0,-1 0-1,0-1 1,0 1 0,1 0 0,-1 0-1,0 0 1,0 0 0,1-1 0,-1 1-1,0 0 1,0 0 0,0-1 0,1 1-1,13-14 343,-14 13-260,9-10 384,0 0-1,11-21 1,9-12 1443,-19 78-1627,1-2-1496,0-3-4148,-8-19 3868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49:3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7866,'15'15'3408,"4"17"-1863,4 8-113,8 11-384,1 1-296,3-3-407,-4-2-137,-11-4-184,-7-2-152,-15-2-385,-6-1-287,-11-1 56,-5-5 328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5:51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283 359 4553,'61'49'1934,"-60"-49"-1900,-1 0-1,0 1 1,0-1 0,1 0 0,-1 1 0,0-1 0,1 0-1,-1 1 1,0-1 0,1 0 0,-1 0 0,1 0 0,-1 1 0,0-1-1,1 0 1,-1 0 0,1 0 0,-1 0 0,1 0 0,-1 0-1,0 0 1,1 0 0,-1 0 0,1 0 0,-1 0 0,1 0 0,-1 0-1,0 0 1,1 0 0,-1-1 0,1 1 0,-1 0 0,0 0-1,1 0 1,-1-1 0,1 1 0,-1 0 0,0 0 0,1-1-1,-1 1 1,0 0 0,0-1 0,1 1 0,-1 0 0,0-1 0,0 1-1,1 0 1,-1-1 0,0 1 0,0-1 0,0 1 0,0-1-1,0 1 1,1 0 0,-1-1 0,0 1 0,0-1 0,0 1 0,0-1-1,0 1 1,0 0 0,-1-1 0,1 1 0,0-1 0,0 1-1,0-1 1,-5-26 1073,1 16-888,-1 0-1,0 0 1,0 0 0,-1 1 0,-1 0-1,1 0 1,-2 0 0,1 1 0,-2 0-1,1 1 1,-1-1 0,0 2 0,-17-12 0,21 15-149,-1 1 1,1 0 0,0 1 0,-1-1-1,0 1 1,0 0 0,0 0-1,0 1 1,0 0 0,0 0 0,0 0-1,0 1 1,0 0 0,0 0 0,0 0-1,0 1 1,-1 0 0,1 0 0,0 1-1,1-1 1,-1 1 0,0 0 0,0 1-1,1 0 1,0 0 0,-1 0 0,1 0-1,-5 5 1,3-1-2,1 0-1,-1 0 1,1 1-1,1-1 1,-1 1-1,1 1 1,1-1-1,0 1 1,0 0-1,0 0 1,1 0 0,1 0-1,0 0 1,0 1-1,0-1 1,1 1-1,1-1 1,0 1-1,0 0 1,1-1-1,1 11 1,0-12-22,-1 1 0,2-1 0,-1 0 0,1 0 0,0 0 0,1 0 0,-1-1 0,2 1 0,-1-1 0,10 12 0,-10-15-34,1 1 1,-1-1-1,1 1 0,0-1 0,1-1 0,-1 1 1,1-1-1,-1 0 0,1 0 0,0-1 1,0 1-1,0-1 0,1-1 0,-1 1 0,7 0 1,-4-1-18,0 0 0,0-1 0,0 0 0,0-1 0,0 0 0,-1 0 0,1 0 0,0-1 0,-1-1 1,1 0-1,-1 0 0,0 0 0,0-1 0,0 0 0,14-11 0,-13 8-64,-1-1 1,1 0-1,-2 0 1,1-1-1,-1 0 1,0 0-1,-1-1 1,0 1-1,-1-2 1,0 1-1,0 0 1,2-12-1,-1 1-60,0-1 0,-2 1-1,-1-1 1,0 0 0,-2 0-1,-1 0 1,-3-37 0,2 47 161,-1 0 0,0 0 0,-1 1 0,0-1 1,-1 1-1,0-1 0,-1 1 0,0 0 0,-1 1 0,0-1 1,0 1-1,-1 0 0,-1 1 0,0 0 0,-14-14 0,19 21 33,0 0-1,0 0 0,0 0 1,-1 0-1,1 1 0,0-1 1,-1 1-1,-6-2 1,9 3-42,0 0-1,0 0 1,0 0 0,0 0 0,0 0 0,-1 0 0,1 0 0,0 0 0,0 0 0,0 0 0,0 1 0,0-1 0,0 0 0,0 1 0,0-1 0,0 1 0,0-1 0,0 1 0,0-1 0,0 1 0,0 0 0,0 0 0,0-1 0,0 1 0,1 0 0,-1 0 0,0 0 0,1 0-1,-1 0 1,1 0 0,-1 0 0,0 2 0,-1 2 42,1 1 0,0 0 0,0-1-1,0 1 1,0-1 0,1 1 0,0 0-1,0 0 1,3 10 0,15 55 278,-8-34-195,4 8-439,1-2 0,3 0 0,1 0 0,2-2-1,1-1 1,34 45 0,-36-56-365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5:52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72 7266,'7'-71'3336,"-26"74"-1743,-2 11-233,2 5-48,-1 14-312,4 6-167,8 6-289,5-1-176,14 0-232,6-3-48,9-9-144,8-5-160,8-10-568,2-9-465,3-13-2351,-3-4 2343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5:5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84 8482,'-4'8'783,"0"1"0,1 0 0,0-1 0,1 1-1,0 0 1,0 0 0,0 10 0,0 67-227,3-61-44,12 194 245,-7-180-832,1-1 1,2 1-1,22 57 0,-31-94 60,0-1 0,1 0-1,-1 0 1,1 0 0,-1 0-1,1 1 1,0-1 0,-1 0-1,1 0 1,0 0 0,0 0-1,1 1 1,-1-2 7,-1 0 0,0 0 0,0 0 0,1 0 0,-1 0 0,0 0 0,0 0 0,1 0 0,-1 0 0,0 0 0,0 0 0,1-1 0,-1 1 0,0 0 0,0 0 0,0 0 0,1 0 0,-1 0 0,0-1 0,0 1 0,0 0 0,0 0 0,1 0 0,-1-1 0,0 1 0,0 0 0,0 0 0,0-1 0,0 1 0,0 0 0,0 0 0,0-1 0,1 1 0,-1 0 0,0 0 0,0-1 0,3-36-270,-21-158 373,10 137 215,2 0 0,3-1 1,6-73-1,-3 125-269,1-1 0,1 1 0,0-1 0,0 1 1,0 0-1,1 0 0,0 0 0,0 0 0,0 1 0,1-1 0,0 1 0,1 0 0,-1 0 0,1 0 0,0 0 0,1 1 0,-1 0 0,1 0 0,0 1 0,0 0 0,1 0 0,12-6 0,-4 4-8,1 0 0,-1 1 0,1 1-1,0 0 1,1 2 0,-1-1 0,28 1-1,-35 2-26,0 0 0,1 1 0,-1 0-1,0 0 1,1 1 0,-1 0 0,0 1-1,0 0 1,-1 1 0,1-1 0,-1 1-1,1 1 1,-1 0 0,12 10 0,-16-12-8,0 1 1,-1 0-1,0 0 1,0 0-1,0 0 1,0 1-1,-1-1 1,1 1-1,-1 0 1,0 0 0,-1 0-1,1-1 1,1 11-1,-3-8-1,1 0 0,-1 1 0,0-1 0,-1 0 0,0 1 0,0-1 0,0 0 0,-6 14 0,3-9 1,-2 0 0,1 0-1,-2-1 1,1 0-1,-2 0 1,1-1 0,-2 1-1,1-2 1,-1 1 0,-15 11-1,11-12 5,-1 0-1,0-1 1,0-1 0,-1 0-1,0-1 1,0-1 0,0 0-1,-1-1 1,0-1-1,1 0 1,-1-1 0,0-1-1,-27-1 1,39 0-24,0 0-1,1-1 1,-1 1 0,0-1-1,0 0 1,0 0 0,1-1-1,-1 1 1,1-1 0,-1 0-1,1 0 1,0 0 0,-6-4-1,8 4-41,-1 1-1,1-1 0,0 0 1,0 0-1,0 0 1,0 0-1,0 0 1,0 0-1,0 0 0,1 0 1,-1 0-1,1 0 1,-1 0-1,1 0 1,0 0-1,0 0 0,0-1 1,0 1-1,0 0 1,0 0-1,1 0 1,-1 0-1,1 0 0,1-4 1,13-21-443,5 4 108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5:5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9602,'-6'29'3369,"5"-3"-3089,3-1-176,2-5-752,2-4-1065,4 0 1089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5:53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254 102 6441,'-3'-8'577,"-1"0"-1,0 0 1,0 0-1,-1 1 1,0-1-1,0 1 1,0 1-1,-1-1 1,-10-8-1,12 12-456,1 1 0,0 0-1,0 0 1,-1 0-1,1 1 1,-1-1-1,0 1 1,1 0-1,-1 0 1,0 0 0,0 1-1,0-1 1,0 1-1,1 0 1,-1 0-1,0 0 1,0 1-1,0-1 1,0 1-1,1 0 1,-1 0 0,0 0-1,1 0 1,-5 3-1,1-1 3,1 0 0,-1 1 0,1 0 0,0 0 0,0 0 0,0 1-1,0 0 1,1 0 0,0 1 0,0-1 0,1 1 0,-1 0 0,1 0 0,0 1 0,1-1 0,-5 13-1,6-13-83,0 0 0,1-1 0,0 1 0,0 0-1,0 0 1,1 0 0,0 0 0,0 0-1,1-1 1,0 1 0,0 0 0,0 0 0,0 0-1,1-1 1,0 1 0,0-1 0,1 1-1,-1-1 1,1 0 0,0 0 0,6 7 0,-4-6-45,0-1 1,0 0 0,1 0 0,-1 0-1,1 0 1,0-1 0,1 0 0,-1-1-1,1 1 1,-1-1 0,1 0 0,0-1-1,0 0 1,0 0 0,0 0 0,1-1-1,-1 0 1,0 0 0,1-1 0,-1 0-1,1 0 1,6-2 0,-8 1-48,0 0-1,0-1 1,0 1 0,0-1-1,-1 0 1,1-1 0,-1 0-1,1 0 1,-1 0 0,0 0 0,0-1-1,0 1 1,-1-1 0,1-1-1,-1 1 1,0-1 0,-1 1-1,1-1 1,-1 0 0,1-1-1,-2 1 1,1 0 0,0-1-1,-1 0 1,0 1 0,-1-1-1,2-6 1,-2 7 49,-1 1-1,0-1 1,0 1-1,0-1 1,0 1-1,-1-1 1,1 1 0,-1 0-1,0-1 1,-2-3-1,-21-43 340,7 16 408,16 34 307,0 5-334,0 16 7,3 31-55,6 282 447,-6-308-1463,2-1 0,0 1 0,1-1 0,2 0 0,0 0 1,12 23-1,-16-39-62,0 0 0,-1 0 1,0-1-1,1 12 0,-2-9-78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5:5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1 536 11106,'4'-2'4305,"17"-3"-3128,6 2-81,14 3-512,-9 0-152,22 0-480,6 0-432,-2-7-1192,13 3-89,-24-7 937</inkml:trace>
  <inkml:trace contextRef="#ctx0" brushRef="#br0" timeOffset="1">421 1 9314,'4'11'3729,"12"12"-2345,1 4-32,5 8-295,0 4-153,-2 6-432,3 6-176,-11 7-272,-8-3-216,-10-2-536,-6-3-432,-4-16-1665,3 1 1793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5:5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25 5961,'-81'-9'3001,"80"12"-1177,6-3-319,4 0-113,10-5-272,6 1-160,9-1-432,1 0-191,4 5-305,-3 0-200,-4 6-753,-5-3-383,-18 2 712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5:54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 6777,'-10'9'3865,"9"-4"144,7 0-2537,15-4-399,13-1-281,15-7-376,11 1-112,10-1-704,-3-1-424,-7 5-625,-6 3 753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5:55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5 6425,'2'-5'6594,"-13"13"-3780,-28 23-2385,22-18 386,-36 24 122,40-29-668,0 0 0,0 1 0,1 1 1,0 0-1,0 0 0,1 2 0,-11 13 0,21-23-236,-1 1 1,1-1-1,0 0 1,-1 1-1,1-1 1,0 1-1,1-1 1,-1 1-1,0-1 1,1 1-1,-1-1 1,1 1-1,0 0 1,0-1-1,0 1 1,0 0-1,1-1 1,0 6-1,0-5-21,1 0 0,-1 0 0,1 0 0,0 0 0,0-1 0,0 1 0,0 0 0,0-1 0,0 1 0,1-1 0,-1 0 0,1 0 0,3 2 0,3 2-19,0-1-1,1-1 1,0 1 0,0-1-1,1-1 1,-1 0-1,1 0 1,11 0-1,6-1-118,0-2 0,50-5 0,-54 2-304,0 2 1,1 0 0,42 5-1,-15 6-1384,-19 0-2512,-26-9 2692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39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7250,'0'-1'3144,"3"4"-1559,2 5-385,5 5-8,6 10-40,5 3-143,9 8-225,3 1-112,-2-1-336,-1-3-192,-8-4-456,-3-2-216,-4-4-520,-1-1-241,-4-5-351,0-3-913,-3-4 1745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5:55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10010,'18'4'4017,"13"10"-2569,5 8 177,-1 14-345,1 9-232,-10 11-504,-6 6-240,-15 4-248,-7 2-160,-14 1-496,-2-9-312,1-8-944,-2-11 1095,9-12 305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5:55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56 8162,'75'-40'3456,"-78"28"-1951,-4 8-65,-9 10-368,0 9-223,-9 19-297,1 11-144,5 8-88,-1 0-8,16-1-120,6-5-32,14-5-80,11-4-152,9-10-528,-1-8-568,0-13 671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5:56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18 7842,'-4'8'825,"0"-1"0,1 1 0,0 0 0,0 0 0,1 0 0,0 0 0,0 1 1,-1 15-1,2 6-331,3 34 0,0-41 47,6 82-93,41 191 0,-50-296-450,1 0-1,0 1 1,0-1-1,0 0 1,0 1 0,0-1-1,0 0 1,0 0-1,0 1 1,0-1-1,0 0 1,0 1 0,0-1-1,1 0 1,-1 0-1,0 1 1,0-1-1,0 0 1,0 1 0,0-1-1,0 0 1,1 0-1,-1 0 1,0 1-1,0-1 1,0 0 0,1 0-1,-1 0 1,0 1-1,0-1 1,1 0-1,-1 0 1,0 0 0,0 0-1,1 1 1,2-17-135,-3-108-44,-2 62 291,3-1 1,18-122 0,-16 173-44,0-1 0,0 1 1,2 0-1,-1 0 0,2 1 0,-1 0 1,1 0-1,8-11 0,-9 17-30,-1-1 0,1 1 0,0 0-1,0 0 1,0 1 0,1 0 0,-1 0-1,1 0 1,0 0 0,0 1 0,1 0-1,-1 1 1,1-1 0,-1 1 0,14-2-1,-12 2-11,-1 2 0,1-1 0,-1 1-1,1 0 1,0 0 0,-1 1 0,1 0 0,-1 1-1,1 0 1,-1 0 0,0 0 0,0 1-1,0 0 1,0 0 0,12 9 0,-13-8-15,-1 0 1,0 0 0,-1 1-1,1 0 1,-1 0 0,0 0-1,0 1 1,-1-1 0,1 1-1,-1 0 1,0 0 0,-1 0-1,0 0 1,0 0 0,0 1-1,0-1 1,-1 1 0,0 11-1,0-9-2,-1 0 0,0 0 0,-1 0 0,0 1 0,-1-1 0,0 0 0,0 0 0,-1-1 0,0 1 0,-1 0 1,1-1-1,-2 0 0,1 0 0,-1 0 0,0-1 0,-1 1 0,0-1 0,-13 12 0,13-14-2,0 0 1,-1 0-1,1-1 0,-1 0 1,0-1-1,0 1 0,0-1 1,-1-1-1,1 1 0,-1-1 1,1-1-1,-1 1 0,0-1 1,1 0-1,-1-1 0,0 0 1,0 0-1,0-1 0,1 0 1,-1 0-1,0-1 1,-12-4-1,11 2-35,1 0 1,-1 0-1,0-1 1,1 0-1,0-1 0,0 0 1,1 0-1,-12-12 1,17 15-76,-1 0 0,1 0 0,0-1 0,-1 1 0,1 0 0,1-1 0,-1 1 0,1-1 0,-1 0 0,-1-6 0,3 8-42,0-1 0,0 1 0,0-1 0,0 1 0,0 0 0,0-1 0,1 1 0,-1 0 0,1 0 0,0-1 0,0 1 0,-1 0 0,1 0 0,1 0 0,-1 0 0,0 0 0,0 0 0,1 0 0,1-2 0,20-15-721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5:5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8850,'-1'16'4105,"-5"11"-1697,-2 5-1223,6 7-553,2 4-360,10-3-648,2-2-553,3-11-1623,-1-7 1568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5:5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304 164 1128,'2'0'303,"0"0"0,-1 0 0,1 1 0,0-1 0,0 1 0,-1-1 0,1 1 0,0 0 0,-1 0 0,2 1 0,-1-1-27,-1 0 0,1-1 0,0 1 0,-1 0 0,1 0 0,0-1 0,-1 1 0,1-1 0,0 0 0,0 1 0,0-1 0,-1 0 0,1 0 0,0 0 0,0 0 0,0 0 0,2-1 0,-3 1-213,0 0 0,0 0 0,0 0 0,0 0 0,0-1 0,0 1 0,1 0 0,-1-1 0,0 1 0,0-1 0,0 1 0,0-1 0,0 1 0,0-1 0,0 0 0,-1 1 0,1-1 0,0 0 0,0 0 0,0 0 0,-1 1 0,1-1 0,0 0 0,-1 0 0,1 0 0,-1 0 0,1 0 0,-1 0 0,0-1 0,1 1 0,-1 0 0,0 0 0,0 0 0,0 0 0,0 0 0,0 0 0,0-1 0,0 1 0,0 0 0,0 0 0,0 0 0,-1 0 0,1 0 0,0 0 0,-1 0 0,1 0 0,-2-2 0,-2-6 129,0 0-1,-1 1 0,0-1 0,0 1 1,-1 0-1,0 1 0,-1 0 0,0 0 1,0 0-1,0 0 0,-1 1 0,0 1 1,0-1-1,0 1 0,-1 1 0,0-1 0,0 2 1,0-1-1,-14-3 0,15 5-94,1 1-1,-1 0 0,1 0 1,-1 0-1,0 1 1,1 0-1,-1 1 1,0 0-1,1 0 0,-1 0 1,1 1-1,-1 0 1,1 1-1,0 0 1,0 0-1,0 0 0,0 1 1,1 0-1,-1 0 1,1 0-1,0 1 1,0 0-1,1 1 0,0-1 1,-6 8-1,6-6-46,0 0 0,1 1-1,0-1 1,0 1 0,1-1 0,0 1-1,0 0 1,1 0 0,0 1-1,0-1 1,1 0 0,0 1 0,1-1-1,0 0 1,0 1 0,1-1-1,3 17 1,-3-18-38,1 0-1,1 0 1,-1-1 0,1 1-1,0 0 1,1-1 0,-1 0-1,1 0 1,1 0 0,-1 0-1,1-1 1,0 0-1,0 1 1,0-2 0,1 1-1,0-1 1,0 0 0,0 0-1,0 0 1,1-1 0,10 4-1,-7-5-26,0 1-1,0-2 1,0 1-1,0-2 1,0 1-1,0-1 1,0-1-1,0 0 0,0 0 1,0-1-1,0 0 1,0-1-1,17-7 1,-14 5-105,-1 0 0,-1-1 0,1-1 1,-1 0-1,0 0 0,-1-1 0,1-1 1,-2 1-1,1-2 0,10-12 0,-18 18 85,1 1 0,-1-1 0,0 0-1,0 0 1,0 0 0,0 0 0,-1 0-1,0 0 1,0 0 0,0-1-1,0 1 1,-1 0 0,1-1 0,-1 1-1,0-1 1,0 1 0,-1 0 0,0-1-1,1 1 1,-1 0 0,-2-6 0,0 4 59,0 0 0,0 0 0,0 0 0,-1 0 0,0 1-1,0 0 1,0-1 0,-1 1 0,1 1 0,-1-1 0,0 1 0,-1 0 0,-5-4 0,10 7 7,0 0 0,-1 0 0,1 1 0,0-1 0,-1 0 0,1 0 0,0 1 0,-1-1 0,1 1 0,-1 0 0,1-1 0,-1 1 0,1 0 0,-1 0 0,0 0 0,1 0 0,-1 0 0,1 0 0,-1 0 0,-2 1 0,3 0 2,0 0 0,-1-1 0,1 1-1,0 0 1,0 0 0,0 0 0,0 0-1,1 1 1,-1-1 0,0 0 0,0 0-1,1 0 1,-1 1 0,0-1 0,1 0-1,0 1 1,-1-1 0,1 2 0,-2 6 87,1 0 0,0 0 1,1-1-1,0 1 0,3 15 0,39 213 795,6 48-2010,-37-214-2139,-10-62 2647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5:59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35 6825,'-17'-7'3465,"-1"-1"-568,7 5-1097,14 3-279,7 0-273,17 3-392,11-1-160,14-2-168,7-2-88,14 2-240,-2-2-264,-15 1-880,-10-2-496,-22-2-1033,-5-4 1409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5:59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7618,'5'-15'3152,"10"11"-1719,4 4-185,6 13-24,3 12-16,-3 21-191,-2 9-177,-13 12-408,-7-3-144,-11-4-192,-8-3-32,-6-3-208,3-1-208,1-10-616,1-7-457,5-18-887,7-8 1360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6:00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18 6857,'-15'0'3001,"6"-2"-1321,6 1-63,4-1-297,7 1-152,5 1-432,4-3-151,11 2-249,6-1-88,15 2-184,1-5-208,-6 6-688,-4 1-425,-15 1-1335,-5 5 1560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6:0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 5801,'-8'3'2985,"2"1"-593,4 2-703,5-3-297,7 1-168,5-2-311,8-1-9,9-3-272,9-1-104,15-1-240,-2-3-120,0 4-248,-6-1-216,-15-1-632,1 5-593,-16 0-2119,-6 4 2311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6:03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223 157 4721,'16'1'825,"-13"0"-519,0-1-1,-1 0 1,1 1-1,0-1 0,0 0 1,0-1-1,0 1 1,5-2-1,-7 2-145,0-1 1,0 0-1,0 0 0,0 1 0,0-1 1,0 0-1,0 0 0,0 0 0,0 0 0,-1 0 1,1 0-1,0 0 0,-1 0 0,1 0 1,-1 0-1,0-1 0,1 1 0,-1 0 1,0 0-1,1 0 0,-1-1 0,0 1 0,0-2 1,0-30 1223,0 32-1321,0-4 99,0 0 0,-1 1 0,0-1 0,0 0 0,0 0 0,-1 1 0,1-1 0,-1 0 0,0 1 0,-1 0 0,1-1-1,-1 1 1,1 0 0,-1 0 0,-6-6 0,6 8-102,0 0 0,1 0-1,-1 0 1,0 1 0,0-1-1,0 1 1,0-1 0,-1 1-1,1 0 1,0 0 0,0 1 0,-1-1-1,1 1 1,-1-1 0,1 1-1,0 0 1,-1 1 0,1-1-1,0 0 1,-1 1 0,1 0-1,0 0 1,-6 2 0,-2 2 70,0 0 1,1 1-1,-1 0 1,1 1 0,0 0-1,1 1 1,0-1-1,0 2 1,1 0-1,0 0 1,1 0-1,-1 1 1,2 0-1,0 0 1,-9 20 0,11-20-28,0-1 0,1 1 0,0-1 0,1 1 0,0 0 0,0 0 1,1 0-1,1 17 0,0-20-66,1 1 0,0-1 0,0 0 0,1 0 0,0 0 0,0 0 1,1 0-1,0-1 0,0 1 0,1-1 0,-1 0 0,9 11 0,-8-13-32,0 1 1,1-1-1,-1 0 0,1-1 0,-1 1 0,1-1 0,0 1 1,0-2-1,1 1 0,-1 0 0,1-1 0,-1 0 0,1-1 1,0 1-1,0-1 0,-1 0 0,1 0 0,0-1 0,0 1 1,0-2-1,0 1 0,0 0 0,0-1 0,0 0 0,7-3 1,-5 2-30,0-1 1,0 0-1,0-1 1,0 0 0,-1 0-1,0 0 1,0-1-1,0 0 1,0 0 0,-1-1-1,0 0 1,0 0-1,0-1 1,-1 1 0,0-1-1,0 0 1,4-10-1,-5 9 3,0 0 0,-1 0 0,0 0 0,0-1 0,-1 1 0,0-1 0,-1 0 0,0 1 0,0-15 0,0 22 24,-1 1 1,0 0 0,0-1-1,0 1 1,0 0-1,0-1 1,0 1-1,0 0 1,0-1 0,0 1-1,0-1 1,0 1-1,0 0 1,0-1 0,-1 1-1,1 0 1,0-1-1,0 1 1,0 0 0,0-1-1,-1 1 1,1 0-1,0 0 1,0-1 0,0 1-1,-1 0 1,1-1-1,0 1 1,-1 0-1,1 0 1,0 0 0,-1-1-1,1 1 1,0 0-1,-1 0 1,1 0 0,0 0-1,-1 0 1,1 0-1,0 0 1,-1-1 0,0 1-1,1 1 14,-1-1 1,0 1-1,0-1 0,1 1 0,-1 0 0,0-1 1,1 1-1,-1 0 0,1-1 0,-1 1 0,1 0 1,-1-1-1,1 1 0,-1 0 0,1 0 0,0 0 1,-1 1-1,0 2 16,0 1 1,0-1-1,0 0 0,1 1 1,0-1-1,-1 1 0,2-1 1,-1 1-1,0-1 0,1 0 1,0 1-1,0-1 0,0 0 1,1 1-1,-1-1 0,1 0 1,0 0-1,0 0 0,1 0 1,-1-1-1,1 1 0,0-1 1,4 5-1,1 0-479,1 0 0,0-1-1,0-1 1,1 1 0,-1-1-1,2-1 1,19 9 0,-11-9-598,1-7 368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39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8650,'0'0'3465,"-1"14"-2217,-2 4-184,-5 10-312,-6 4-200,-2 4-280,-1 0-40,0-2-112,4-2-15,4-5-378,1-3-319,0 1-792,1 0-1601,3 0 1969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6:03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 8562,'-1'4'471,"-1"-1"0,1 0 0,0 0 0,0 1 0,0-1 1,0 1-1,1-1 0,0 1 0,-1-1 0,1 1 0,0-1 0,1 1 0,0 5 1,12 47 1390,-12-53-1649,6 21 276,40 131 261,-47-155-751,0 1 1,0-1-1,0 0 0,0 0 1,0 0-1,0 1 0,0-1 1,0 0-1,0 0 1,0 0-1,0 0 0,0 1 1,0-1-1,0 0 0,0 0 1,0 0-1,0 0 0,0 1 1,0-1-1,0 0 1,0 0-1,1 0 0,-1 0 1,0 0-1,0 1 0,0-1 1,0 0-1,0 0 0,0 0 1,1 0-1,-1 0 1,0 0-1,0 0 0,0 0 1,0 0-1,1 0 0,-1 1 1,0-1-1,0 0 0,0 0 1,0 0-1,1 0 1,-1 0-1,0 0 0,0 0 1,0 0-1,1 0 0,-1 0 1,0-1-1,0 1 0,0 0 1,0 0-1,1 0 1,-1 0-1,0 0 0,0 0 1,0 0-1,7-15 8,1-21 130,-6 10 189,-1 0 0,-2 0-1,-3-33 1,-1-2-81,5 59-269,0 0 0,-1 0-1,1-1 1,1 1 0,-1 0 0,0-1 0,0 1 0,1 0-1,0 0 1,-1-1 0,1 1 0,0 0 0,0 0 0,0 0 0,0 0-1,0 0 1,1 0 0,-1 0 0,1 1 0,-1-1 0,4-2-1,-3 3-124,0 0-1,0 0 0,0 0 0,0 1 0,0-1 1,0 1-1,0-1 0,0 1 0,1 0 1,-1 0-1,0 0 0,0 0 0,0 0 1,0 0-1,0 1 0,1-1 0,-1 1 0,0 0 1,0-1-1,0 1 0,0 0 0,-1 0 1,4 2-1,15 10-832,2 4 462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6:0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59 3945,'1'-4'764,"0"1"1,-1 0-1,1-1 1,-1 1-1,1-1 1,-1 1-1,0-1 1,-1-5-1,1 8-651,-1 0 0,1 0-1,-1-1 1,1 1 0,-1 0 0,0 0 0,1 0 0,-1 0-1,0 0 1,0 0 0,0 1 0,0-1 0,0 0-1,0 0 1,0 1 0,0-1 0,0 0 0,0 1-1,0-1 1,0 1 0,0-1 0,0 1 0,-1 0 0,1-1-1,0 1 1,-2 0 0,-5-1 133,1 0 0,-1 1 0,0 0 0,1 1 0,-1 0 0,0 0 0,1 0 0,-1 1-1,1 0 1,0 1 0,0-1 0,0 1 0,0 1 0,-7 4 0,2-1 38,1 1 0,-1 0 0,2 1-1,-1 0 1,1 0 0,-15 20 0,22-26-222,0 1 1,1-1-1,-1 1 0,1 0 1,0 0-1,0-1 0,1 1 1,-1 0-1,1 1 0,0-1 1,0 0-1,0 0 0,1 0 1,-1 1-1,1-1 0,0 0 1,0 1-1,1-1 0,-1 0 1,3 8-1,-1-6-46,0-1 0,1 1 0,0-1-1,0 0 1,1 0 0,-1 0 0,1 0 0,0 0 0,0-1-1,1 0 1,-1 0 0,1 0 0,10 6 0,-4-3-293,1-1-1,0 0 1,0-1 0,0 0-1,0-1 1,1-1 0,0 1 0,0-2-1,0 0 1,0-1 0,0 0-1,17-1 1,13-7-736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6:04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70 6937,'-2'-5'406,"1"1"-1,-1 0 0,0 0 1,-1 0-1,1 0 0,-1 0 0,1 0 1,-1 0-1,0 1 0,-1-1 1,1 1-1,0 0 0,-1 0 0,0 0 1,0 1-1,-6-4 0,6 5-255,0 0 0,0 0-1,0 0 1,0 0-1,0 1 1,0-1 0,0 1-1,0 1 1,-1-1-1,1 0 1,0 1 0,0 0-1,0 0 1,1 0 0,-1 0-1,0 1 1,0-1-1,0 1 1,-5 4 0,0-1 105,1 1 0,0 0 1,0 1-1,0 0 1,0 0-1,1 1 1,0 0-1,1 0 0,-11 18 1,15-22-201,-1 0 1,1 0-1,0 0 1,1 1-1,-1-1 1,1 0-1,0 1 1,0 0-1,0-1 1,0 1-1,1 0 0,0-1 1,0 1-1,0 0 1,1-1-1,-1 1 1,1 0-1,0-1 1,1 1-1,-1-1 1,1 0-1,0 1 1,0-1-1,3 5 0,1 0-95,2 0-1,-1-1 0,1 0 0,0 0 0,1 0 1,0-1-1,0-1 0,0 1 0,1-1 1,0-1-1,0 0 0,12 4 0,-13-6-390,-1 0 1,1-1-1,0 0 0,0-1 0,0 0 0,0 0 1,0-1-1,0 0 0,15-2 0,12-8-600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6:0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310 131 7338,'2'-2'283,"-1"1"0,0-2 0,0 1 1,0 0-1,0 0 0,0 0 0,0 0 1,0-1-1,-1 1 0,1 0 0,-1-1 1,0 1-1,0 0 0,1-1 0,-1 1 1,-1-1-1,1 1 0,0 0 1,-1-4-1,-1 3-78,1-1 1,-1 1 0,0 0-1,0-1 1,0 1 0,0 0-1,0 0 1,-1 0 0,1 0-1,-1 1 1,-4-4 0,0 1 26,0 0 1,0 0 0,-1 1 0,0-1 0,0 2 0,0-1 0,0 1-1,-1 1 1,1-1 0,-10 0 0,8 3-39,1 0 0,-1 0 0,0 1 0,1 0 0,-1 1 0,1 0 0,0 0 0,-1 1 0,1 1 0,0-1 0,-9 6 0,13-6-147,0-1 0,1 1 1,-1 0-1,1 0 0,0 0 0,0 0 1,0 1-1,0 0 0,1 0 0,-1 0 1,1 0-1,0 0 0,0 1 0,1-1 1,-1 1-1,1 0 0,0 0 0,0-1 1,0 2-1,1-1 0,-1 9 0,2-9-34,0-1 1,1 1-1,-1-1 0,1 1 0,0-1 1,1 1-1,-1-1 0,1 0 0,0 0 1,0 0-1,0 0 0,0 0 0,1 0 1,0-1-1,-1 1 0,1-1 0,1 1 1,-1-1-1,0 0 0,1-1 0,7 6 1,4 1-12,0-1 0,1 0 0,0-1 1,22 6-1,-27-9-5,0-1 1,0-1-1,0 0 0,0 0 1,0-1-1,0-1 1,0 0-1,19-2 0,-23 1-32,0-1 0,0 1 0,0-2-1,0 1 1,0-1 0,0 1 0,-1-2-1,1 1 1,-1-1 0,0 0 0,0 0 0,0-1-1,-1 0 1,7-6 0,-10 7 13,1 0-1,-1 1 1,0-1 0,0 0 0,0 0-1,-1 0 1,1 0 0,-1-1 0,0 1-1,0 0 1,-1-1 0,1 1 0,-1 0-1,0-1 1,0 1 0,0 0 0,-1-1-1,1 1 1,-1 0 0,0-1 0,-1 1-1,1 0 1,-3-6 0,1 4-54,1 0 0,-1 0 0,0 1 0,-1-1 0,1 1-1,-1 0 1,0 0 0,-1 0 0,1 1 0,-1-1 0,0 1 0,0 0 0,0 1 0,0-1 0,-11-4 0,0 3-874,16 5 855,-1 0 0,1 0 0,-1 0 1,1 0-1,-1-1 0,1 1 0,-1 0 0,1 0 0,-1 0 0,1 0 0,-1 0 0,1 0 0,-1 0 0,1 1 0,0-1 0,-1 0 0,1 0 0,-1 0 0,1 0 1,-1 1-1,1-1 0,0 0 0,-1 0 0,1 1 0,-1-1 0,1 0 0,0 1 0,-1-1 0,1 0 0,0 1 0,-1 0 0,3 5-761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6:05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262 105 6753,'3'-3'398,"0"1"-1,-1-1 0,1 0 0,-1 0 0,1 0 0,-1-1 0,0 1 0,2-6 0,-3 8-313,-1 0-1,0 0 0,0-1 1,1 1-1,-1 0 1,0 0-1,0-1 0,0 1 1,0 0-1,0 0 1,-1-1-1,1 1 0,0 0 1,-1 0-1,1 0 0,0-1 1,-1 1-1,1 0 1,-1 0-1,0 0 0,1 0 1,-1 0-1,0 0 0,0 0 1,0 0-1,0 0 1,1 1-1,-1-1 0,0 0 1,-2-1-1,-6-3 213,0 0 0,-1 0 0,0 1 1,1 0-1,-1 1 0,-1 0 0,1 1 0,0 0 0,-1 0 0,1 1 0,-12 0 0,15 1-200,-1 1 0,0-1 0,1 1-1,-1 1 1,1-1 0,-1 1 0,-7 4-1,11-4-66,0-1 0,0 1-1,1 1 1,-1-1-1,1 0 1,-1 1 0,1 0-1,0 0 1,0 0-1,0 0 1,0 0 0,1 0-1,-4 6 1,5-7-29,0 0 1,1 0 0,-1 0-1,0 1 1,1-1 0,-1 0-1,1 0 1,-1 1-1,1-1 1,0 0 0,0 0-1,0 1 1,0-1 0,1 0-1,-1 1 1,1-1 0,-1 0-1,1 0 1,0 0-1,0 0 1,0 0 0,0 0-1,0 0 1,0 0 0,1 0-1,-1 0 1,0 0 0,1-1-1,0 1 1,2 2-1,5 3-5,0 0 0,0 0 0,1-1 0,17 9 0,57 20 14,-63-28-16,1 2 0,-1 1 0,-1 0 0,25 17 0,-44-27 6,0 1 1,0-1-1,1 1 1,-1 0-1,0 0 1,0 0-1,0 0 1,0 0-1,-1 0 1,1 0 0,0 0-1,0 0 1,-1 0-1,1 0 1,0 1-1,-1-1 1,1 0-1,-1 0 1,0 1-1,1-1 1,-1 2-1,0-2 10,-1 0-1,1 0 1,-1 0-1,1 0 0,-1 0 1,1 0-1,-1-1 1,1 1-1,-1 0 0,0 0 1,0-1-1,1 1 1,-1 0-1,0-1 0,0 1 1,0-1-1,0 1 1,0-1-1,0 0 0,0 1 1,-1-1-1,-7 3 108,-1 0 0,1-1 0,-1-1-1,-10 1 1,-9-1-124,-1-1 1,1-1-1,0-1 0,-1-2 0,1-1 0,-52-17 1,81 22-31,0 0 0,0 0 0,0 0 0,0 0 1,0 0-1,0 0 0,0 0 0,0 0 0,0 0 0,0 0 1,0 0-1,0-1 0,0 1 0,0 0 0,0 0 1,0 0-1,0 0 0,0 0 0,0 0 0,0 0 0,0 0 1,0 0-1,0 0 0,0 0 0,0-1 0,0 1 1,0 0-1,0 0 0,0 0 0,0 0 0,0 0 0,0 0 1,0 0-1,0 0 0,0 0 0,0 0 0,0 0 1,0 0-1,0-1 0,0 1 0,0 0 0,0 0 1,0 0-1,0 0 0,-1 0 0,1 0 0,0 0 0,0 0 1,0 0-1,0 0 0,0 0 0,0 0 0,0 0 1,0 0-1,0 0 0,0 0 0,-1 0 0,11-3-1474,-7 2 1311,18-3-636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6:05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7898,'1'0'173,"-1"0"0,1 0 1,0 0-1,-1 0 1,1 0-1,-1 0 0,1 0 1,-1 1-1,1-1 1,-1 0-1,0 0 0,1 0 1,-1 1-1,1-1 1,-1 0-1,1 1 0,-1-1 1,0 0-1,1 1 1,-1-1-1,0 1 0,1-1 1,-1 0-1,0 1 0,1-1 1,-1 1-1,0-1 1,0 1-1,0-1 0,1 1 1,-1 0-1,1 19 691,-1-16-426,-4 105 2007,1-58-1735,3 0 1,5 51-1,-3-85-651,1-1-1,0 0 0,2 1 0,-1-1 0,2 0 0,0-1 1,1 0-1,1 0 0,0 0 0,13 16 0,-20-30-60,-1 0 0,1 0 0,-1 0 0,1-1 0,-1 1-1,1 0 1,-1-1 0,1 1 0,0 0 0,0-1 0,-1 1 0,1-1-1,0 1 1,0-1 0,0 1 0,-1-1 0,1 0 0,0 1 0,0-1-1,0 0 1,0 0 0,0 1 0,0-1 0,1 0 0,-1-1-6,0 1 0,0-1 1,0 1-1,0-1 1,0 0-1,0 0 0,0 1 1,0-1-1,-1 0 0,1 0 1,0 0-1,-1 0 0,1 0 1,-1 0-1,1 0 0,-1 0 1,1-1-1,3-9-67,-1 0 0,0-1 0,1-13 0,-3 17 39,2-7 8,1 1 0,0 0-1,0 0 1,1 0 0,1 0-1,0 1 1,11-16 0,-14 24 39,0 1 1,0-1 0,1 1 0,-1 0-1,1 0 1,0 0 0,0 0 0,0 1 0,1 0-1,-1 0 1,1 0 0,0 0 0,0 1-1,0 0 1,0 0 0,0 0 0,1 0 0,-1 1-1,0 0 1,1 0 0,-1 0 0,10 1-1,-11 0 17,0 1 0,0 0-1,0-1 1,0 1-1,0 1 1,-1-1-1,1 0 1,0 1-1,-1 0 1,0 0 0,1 0-1,-1 0 1,0 1-1,0-1 1,0 1-1,0 0 1,0 0-1,2 3 1,4 7 19,-2-1 0,1 1 0,8 23 0,13 20-245,-21-42 7,-4-7-307,0 0 1,1-1-1,0 1 0,0-1 1,0 0-1,1 0 0,0 0 0,12 8 1,-9-10 167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6:1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6 6729,'-13'-5'3073,"-3"5"-1361,-9 15-399,-2 4 87,-7 29-176,-1 9-183,6 11-209,1 1-144,17-5-200,9-4-96,18 0-216,11-1-104,17-5-344,4-5-280,5-15-1032,-4-10 991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6:18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 7594,'-7'-5'5721,"8"3"-4009,13-1-440,4 3-319,5-1-521,3 1-168,5 1-352,4 2-256,13 0-937,4-2 73,2 0 608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6:1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8 5617,'-17'-7'5632,"-3"6"-3402,-20 10-511,23-4-1111,0 1 0,-31 16-1,41-18-482,0 0 0,0 1 0,0 0 0,0 0 0,1 1 0,0-1-1,0 2 1,-7 9 0,12-15-112,0 0 0,0 1 0,0-1 0,0 1 0,0 0 1,0-1-1,1 1 0,-1-1 0,1 1 0,-1 0 0,1 0 0,-1-1 0,1 1 0,0 0 0,0 0 0,0-1 0,0 1 0,0 0 0,1 0 0,-1-1 0,0 1 0,1 0 0,-1-1 0,1 1 1,0 0-1,-1-1 0,1 1 0,0-1 0,0 1 0,0-1 0,0 1 0,0-1 0,1 0 0,-1 1 0,0-1 0,1 0 0,-1 0 0,0 0 0,1 0 0,0 0 0,1 0 0,8 5-1,0-1-1,0 0 0,0-1 0,20 5 1,-28-8-7,35 7-967,0 0 0,62 2 0,-59-6 80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6:19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46 6313,'-1'-1'184,"0"0"0,0 1 0,0-1 0,0 1 0,0-1 0,0 1 0,0-1 0,0 1 0,0 0 0,-1-1 0,1 1 0,0 0 0,0 0 0,0 0 0,0 0 0,-1 0 0,1 0 0,0 0 0,0 0 0,0 1 0,0-1 0,0 0 0,-1 1 0,1-1 0,0 1 0,0-1 0,0 1 0,0-1 0,0 1 0,0 0 0,0 0-1,-1 1 1,1 0 13,0 1 0,0 0 0,0-1 0,0 1-1,0 0 1,1 0 0,0 0 0,-1-1-1,1 1 1,0 0 0,0 0 0,0 0-1,1 4 1,5 28 797,2-1 0,22 64-1,4 12-432,-25-72-619,-1 0 0,3 46 0,-34-210-1095,6 48 1221,10 55 22,2 0-1,0 0 0,2-1 1,1 0-1,1-46 1,2 65-50,0-1 0,0 0 0,1 1 0,0-1 0,0 1 1,0-1-1,1 1 0,-1 0 0,1 0 0,1 0 0,-1 0 1,1 0-1,-1 1 0,1 0 0,6-5 0,-3 3-14,0 1-1,1 0 1,0 0-1,0 1 1,1-1-1,-1 2 1,1-1 0,0 2-1,10-4 1,-7 4-20,0 0 0,0 1-1,0 0 1,0 1 0,1 0 0,21 3 0,-26-1-6,0-1 0,0 1 0,0 1 0,-1-1 0,1 1 0,-1 1 1,0-1-1,0 1 0,0 1 0,7 5 0,-10-7-4,-1 0 1,0-1 0,-1 1-1,1 1 1,0-1-1,-1 0 1,0 1 0,0-1-1,0 1 1,0 0-1,0 0 1,-1-1 0,0 1-1,0 0 1,0 0-1,1 6 1,-2-5-1,0 0-1,-1 1 1,1-1-1,-1 0 1,0 1-1,0-1 1,0 0-1,-1 0 1,0 0-1,0 0 1,-4 6-1,1-2 7,0-1-1,-1 0 1,0 0-1,-1 0 1,1-1-1,-2 0 1,1 0-1,-1-1 1,0 0-1,0 0 1,0-1-1,-18 9 1,21-12 6,-1-1 0,1 1 0,-1-1 0,1 0 0,-1 0 0,1 0 0,-1-1 0,1 0 0,-1 0 0,0 0 0,1-1 0,-1 0 0,-9-3 0,12 3-143,0 0 0,0 0 0,1-1 1,-1 1-1,0-1 0,1 1 0,-1-1 0,1 0 0,0 0 0,-1 0 1,1 0-1,0-1 0,0 1 0,0 0 0,1-1 0,-1 1 0,1-1 1,-1 0-1,1 0 0,0 0 0,0 1 0,0-1 0,0 0 0,1 0 0,-1-6 1,2-1-2334,6 0 1093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39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22 4473,'0'0'127,"-1"0"1,1-1-1,0 1 1,0 0-1,0 0 0,0 0 1,-1 0-1,1-1 1,0 1-1,0 0 0,0 0 1,0 0-1,0-1 1,-1 1-1,1 0 0,0 0 1,0 0-1,0-1 1,0 1-1,0 0 0,0 0 1,0-1-1,0 1 1,0 0-1,0 0 0,0-1 1,0 1-1,0 0 1,0 0-1,0-1 0,0 1 1,0 0-1,0 0 1,1 0-1,-1-1 0,0 1 1,0 0-1,0 0 1,0-1-1,12-5 1995,14 0-47,-25 6-2035,-1 0 1,1 0-1,0 0 0,-1 0 1,1 0-1,0 0 1,0 0-1,-1 0 1,1 0-1,0 0 1,-1 1-1,1-1 0,0 0 1,-1 1-1,1-1 1,0 0-1,-1 1 1,1-1-1,-1 0 1,1 1-1,-1-1 0,1 1 1,-1 0-1,1-1 1,-1 1-1,1-1 1,-1 1-1,0-1 1,1 2-1,-1 0-24,0-1 0,1 1 0,-1 0 0,0-1 0,0 1 0,-1 0 0,1-1 0,0 1 0,0 0 0,-1-1 0,1 1 0,-2 1 0,-1 5-56,-1 0-1,0 0 1,-9 12 0,-4-2 106,14-15 125,0-1-1,0 1 1,0 0-1,1 0 1,-1 0-1,1 0 1,0 0-1,0 0 1,0 1-1,0-1 1,-1 5-1,3-7-126,0 0 0,0 0 0,1 0 0,-1 0-1,1 0 1,-1 0 0,1 0 0,-1 0 0,1-1 0,-1 1-1,1 0 1,0 0 0,-1-1 0,1 1 0,0 0-1,0-1 1,-1 1 0,1-1 0,0 1 0,0-1-1,0 1 1,0-1 0,0 1 0,0-1 0,0 0 0,0 0-1,0 1 1,0-1 0,0 0 0,0 0 0,0 0-1,1 0 1,35 0 380,-26-2-498,-1 0 0,1-1 1,11-4-1,14-4-1607,-31 9 738,0 1 1,0 1-1,-1-1 0,1 1 1,6 0-1,-6 1-479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6:19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8618,'-2'8'3905,"-3"7"-1377,-2 7-2024,0 5-184,6 0-536,2-2-336,6-2-824,3-1-1633,2-10 2001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6:20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403 147 7474,'0'-5'355,"0"0"1,0 1-1,0-1 1,0 0-1,-1 1 1,1-1-1,-1 1 1,0-1-1,-1 1 1,1-1-1,-1 1 1,0-1-1,0 1 1,0 0-1,-1 0 1,-3-5-1,1 4-115,0 0-1,0 0 0,0 1 1,0-1-1,-1 1 1,0 1-1,0-1 1,0 1-1,0 0 1,-8-3-1,1 2-43,-1 0 0,1 1 0,-1 0 0,0 1 1,1 1-1,-1 0 0,0 1 0,0 0 0,0 1 0,-21 5 0,26-4-101,0 1 1,0 0-1,1 0 0,-1 1 1,1 1-1,0-1 0,0 1 1,0 0-1,1 1 0,0 0 1,-13 13-1,17-15-71,0-1 0,0 1 0,1 0-1,-1 0 1,1 0 0,0 0 0,0 0 0,0 1 0,1-1 0,-1 0-1,1 1 1,0 0 0,0-1 0,1 1 0,-1-1 0,1 1 0,0 0-1,0-1 1,1 1 0,-1 0 0,1-1 0,0 1 0,1-1 0,-1 1-1,3 5 1,1-2-13,0 1 0,0-1-1,1 0 1,0 0 0,1-1 0,0 0-1,0 0 1,0 0 0,1-1-1,0 0 1,0-1 0,12 6 0,-6-3-107,1-1 0,-1-1 0,1 0 0,1-1 0,-1-1 0,31 4 0,-39-7 6,-1-1-1,0 0 1,1 0 0,-1-1-1,1 1 1,-1-1 0,0-1-1,0 1 1,1-1-1,-1-1 1,-1 1 0,1-1-1,0 0 1,0 0-1,-1 0 1,0-1 0,0 0-1,0 0 1,0 0 0,0-1-1,4-5 1,-4 3 55,1-1-1,-1 0 1,0 0 0,-1 0 0,0-1 0,0 0 0,-1 1 0,0-1-1,-1 0 1,0-1 0,0 1 0,-1 0 0,1-16 0,-2 22 85,0 1 0,0-1 0,0 1 0,0-1 1,0 1-1,-1-1 0,1 1 0,-1 0 0,0-1 1,1 1-1,-1 0 0,0-1 0,0 1 0,-1 0 0,1 0 1,0 0-1,-1 0 0,-2-3 0,4 5-28,0 0-1,-1 0 0,1 0 1,0 0-1,0 0 0,-1 0 1,1 0-1,0 0 0,-1 0 1,1 0-1,0 0 0,0 0 1,-1 0-1,1 0 0,0 0 1,0 0-1,-1 0 0,1 0 1,0 0-1,0 1 0,-1-1 1,1 0-1,0 0 1,0 0-1,0 0 0,-1 0 1,1 1-1,0-1 0,0 0 1,0 0-1,-1 1 0,1-1 1,0 0-1,0 0 0,0 0 1,0 1-1,0-1 0,0 0 1,0 0-1,0 1 0,0-1 1,0 0-1,-1 1 0,1-1 1,0 0-1,1 1 0,-4 17 514,3-18-531,1 48 442,2 0 0,17 87 0,-8-58-468,-10-65-104,26 146-475,-7-82-1668,-13-53-685,14 27 0,-19-44 1621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6:20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8978,'2'-1'3641,"7"0"-2281,16 1-376,8 0-176,11-1-127,5-1-185,6-2-192,-3 1-176,1 0-1104,-10 0 399,-13 0 129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6:22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35 7106,'-37'-15'2741,"36"14"-2391,0 0-1,0 1 0,0-1 0,-1 0 0,1 0 1,0 1-1,0-1 0,0 0 0,1 0 1,-1 0-1,0 0 0,-1-2 0,2 2-111,0 1-1,-1-1 1,1 1-1,0 0 1,0-1 0,0 1-1,-1 0 1,1-1-1,0 1 1,-1 0-1,1-1 1,0 1 0,-1 0-1,1 0 1,0 0-1,-1-1 1,1 1-1,0 0 1,-1 0 0,1 0-1,-1 0 1,1-1-1,0 1 1,-1 0-1,1 0 1,-1 0 0,0 0 393,11 4-559,-2-3-73,-1 2 0,0-1 1,1 1-1,-1 0 1,0 0-1,8 6 0,-7-4 6,1-1 0,0 0 0,0 0 0,18 5 0,-12-5 2,49 16 3,-60-18-27,1 0 1,-1 0-1,0 0 1,0 0 0,0 1-1,-1 0 1,1 0-1,0 0 1,-1 0-1,0 0 1,5 7 0,-7-9 5,-1 0 0,1 0 0,-1 0 0,1 0 0,-1 0 1,1 0-1,-1 0 0,0 0 0,0 0 0,1 0 1,-1 0-1,0 0 0,0 1 0,0-1 0,0 0 1,0 0-1,0 0 0,-1 0 0,1 0 0,0 0 0,0 0 1,-2 2-1,1-1-1,0 0-1,0 0 1,-1-1 0,1 1-1,-1 0 1,0 0 0,1-1-1,-1 1 1,0-1 0,-2 2-1,-6 2-7,0 0 0,0-1-1,-16 5 1,22-7 16,-17 6-471,2 1 1,-37 21-1,46-24-683,9-5 1001,1-1-34,-1 0 1,1 0-1,0 0 1,-1 0-1,1 1 0,0-1 1,-1 0-1,1 0 1,0 0-1,0 1 1,-1-1-1,1 0 1,0 1-1,0-1 0,0 0 1,-1 1-1,1-1 1,0 0-1,0 1 1,0-1-1,0 0 1,-1 1-1,1-1 0,0 0 1,0 1-1,0 0 1,0 1-854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0:26:23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8202,'18'6'3304,"11"11"-1991,5 10-1,3 12-88,-2 7-191,-11 11-473,-16-2-184,-13 2-256,-10 0-80,-18-6-32,2 1-104,-6-6-376,4-2-249,6-10-703,6-4 2304,-5-6-856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6:02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3567 508 6913,'-29'-23'1144,"-254"-184"-278,208 159-828,-3 4-1,-128-54 0,158 80 79,-1 1 0,-1 3 0,0 2 0,-1 2-1,-99-6 1,68 16 146,-1 4 0,1 3 0,-120 27 0,-233 92 148,338-91-226,2 4 0,2 5 0,2 3 0,2 4 0,3 4 0,1 4 0,4 4 0,-111 108 0,106-80 295,3 3 0,-138 207-1,177-228-381,3 1-1,3 2 1,3 2-1,4 0 1,-28 113-1,35-73-86,6 1 0,4 1 0,3 156 0,12-166 5,4 0 1,6 0-1,4-1 0,58 209 0,-50-244-16,4-1 1,4-1-1,2-1 0,3-2 0,4-2 0,2-1 0,91 107 1,-62-98-8,2-4 1,4-3-1,2-3 1,130 80-1,-67-61-1,5-6 0,156 59-1,-184-90 13,2-5 0,2-5-1,1-6 1,216 25 0,-258-49-10,0-3 1,0-4-1,1-4 1,-1-3-1,-1-4 1,0-4-1,0-3 0,109-39 1,-103 21 15,-2-3 0,-1-4 0,123-85 0,-105 54 3,-4-4 1,105-108-1,-139 118-74,-3-3-1,-2-3 0,-5-1 0,86-158 1,-86 122-25,-4-2 1,-6-2 0,37-148-1,-57 167 110,-5-1 0,-3-1-1,-5 0 1,-5 0 0,-3-1-1,-5 0 1,-4 1 0,-5-1-1,-4 2 1,-4 0 0,-44-132-1,13 92-91,-6 2 0,-144-248 0,140 288-7,-4 3 1,-4 3-1,-4 2 1,-115-106-1,146 157 22,-2 1-1,-1 3 1,-1 2 0,-98-49-1,85 53-818,-1 4 0,-2 2 0,-119-24 1,47 22-330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6:1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34 5945,'-14'-25'2325,"14"25"-2284,0 0 0,0 0 0,0 0 1,-1-1-1,1 1 0,0 0 0,0 0 0,0-1 1,0 1-1,0 0 0,0 0 0,0-1 0,0 1 1,0 0-1,0 0 0,0-1 0,0 1 0,0 0 1,0 0-1,0 0 0,0-1 0,0 1 0,0 0 1,0 0-1,1-1 0,-1 1 0,0 0 0,0 0 1,0 0-1,0-1 0,0 1 0,1 0 0,-1 0 1,0 0-1,0 0 0,0-1 0,1 1 0,-1 0 1,0 0-1,0 0 0,0 0 0,1 0 0,-1 0 1,0 0-1,0-1 0,1 1 0,-1 0 0,0 0 1,0 0-1,1 0 0,-1 0 0,0 0 0,0 0 1,0 0-1,1 0 0,-1 1 0,0-1 0,0 0 1,1 0-1,-1 0 0,0 0 0,0 0 0,1 0 1,-1 0-1,0 1 0,0-1 0,16 5 929,-5 4-530,0 1 0,-1-1 0,0 2 1,11 13-1,-10-10-285,1-1 0,16 15 0,64 42-39,-79-62-1079,1 0-1,26 11 1,-32-17 353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6:16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8 304 7122,'-8'4'4384,"10"-5"-3359,8-8-249,4-5-24,9-11-32,4-5-24,3-7-152,1-1-127,1 1-233,0 4-168,3 9-489,0 3-247,-7 5-608,-2 3-256,-9 4 1024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6:16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95 5249,'-1'-4'443,"0"0"-1,0 1 1,0-1 0,0 0-1,0 1 1,-1-1 0,0 1-1,0 0 1,0-1 0,0 1-1,-5-5 1,3 4-215,0 0 0,-1 0 0,0 1 0,1-1 0,-1 1 0,0 0 0,-7-2 0,4 1-112,-1 1-1,0 0 0,1 1 1,-1 0-1,0 0 0,0 1 1,0 0-1,0 1 1,-17 1-1,22 0-62,1-1 0,-1 1 0,1 0 0,0 0 0,-1 1 0,1-1 0,0 1 0,-1-1 0,1 1 0,0 0 1,0 0-1,1 1 0,-1-1 0,0 0 0,1 1 0,-1 0 0,1 0 0,0 0 0,0-1 0,0 2 0,0-1 0,1 0 0,-1 0 0,-1 7 0,0 2 61,0 0 0,0 1 0,1-1 0,1 1 0,0 20 0,1-18-37,1 0 1,0 0-1,1-1 1,1 1-1,0 0 1,1-1-1,1 0 1,0 0-1,1 0 1,8 15 0,-10-23-63,0 0 0,0 0 1,0 0-1,1-1 0,0 0 1,0 1-1,0-2 1,1 1-1,-1-1 0,1 1 1,0-1-1,1-1 1,-1 1-1,1-1 0,-1-1 1,1 1-1,0-1 1,0 0-1,0-1 0,0 1 1,0-1-1,14 0 1,-13-2-18,0 0 1,0 0-1,0-1 1,0 0-1,0-1 1,-1 1-1,1-1 1,-1-1-1,0 1 1,0-1 0,0-1-1,-1 1 1,1-1-1,-1 0 1,0-1-1,9-10 1,-11 12-55,0-1 0,-1 1 0,1-1 0,-1 0 0,0 0 0,0-1 0,0 1 0,-1 0 0,0-1 0,0 0 0,-1 1 0,1-1 0,-1 0 0,0 0 0,-1 0 0,1 0 0,-1 0 0,-1 0 0,1 0 0,-1 0 0,0 0 0,-3-10 0,-2 1-563,-2 0 0,1 0 0,-2 0 1,0 1-1,-1 0 0,0 1 0,-1 0 0,-15-13 0,14 17-324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6:17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7666,'-1'-2'5009,"4"5"-3505,10 10 48,21 39-199,-9-16-313,8 1-456,-1-3-272,-1-3-344,-5-5-96,-7-6-352,-4-3-216,-5-8-633,-3-2-319,-7-4 1016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40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 7914,'-2'1'7857,"13"0"-7313,20 0-23,-6-2-169,2-1-112,3 1-184,-3-1-200,-4 0-600,-3 0-409,-8-2-471,-1-2 864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6:18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9114,'7'-4'3601,"6"-2"-2537,7-8-16,6-4-32,5-3-223,3-2-169,3 2-408,0 3-216,-6 2-760,-2 2-505,-5 3 737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6:18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2 660 9458,'0'0'102,"-1"0"-1,1 0 1,0 1-1,0-1 1,0 0 0,0 0-1,0 0 1,0 1 0,0-1-1,0 0 1,0 0-1,0 0 1,0 1 0,0-1-1,0 0 1,0 0-1,0 0 1,0 1 0,0-1-1,0 0 1,0 0 0,0 0-1,0 1 1,0-1-1,1 0 1,-1 0 0,0 0-1,0 0 1,0 1-1,0-1 1,0 0 0,1 0-1,-1 0 1,0 0 0,0 0-1,0 1 1,0-1-1,1 0 1,-1 0 0,0 0-1,7-9 1179,7-22-1564,-12 27 597,20-47 243,-2-1 0,-2-1 0,18-91 0,-25 71-345,-6 29-197,3 0-1,1 0 1,15-42-1,-24 83-14,1 1-1,0 0 0,0 0 0,-1 0 0,1 0 0,0 1 0,0-1 0,1 0 1,-1 0-1,0 1 0,1-1 0,-1 0 0,1 1 0,-1-1 0,4-1 1,-4 3 2,0 0 1,-1 0 0,1 0 0,0 0-1,0 0 1,0 0 0,-1 0 0,1 0 0,0 0-1,0 0 1,-1 0 0,1 1 0,0-1-1,0 0 1,-1 0 0,1 1 0,0-1 0,-1 1-1,1-1 1,-1 1 0,1-1 0,0 1 0,-1-1-1,1 1 1,-1-1 0,1 1 0,0 1-1,4 6 71,0 1-1,0 0 1,-1 1 0,6 15-1,-10-24-69,63 190 1223,22 61-1976,-84-251 688,5 19-1255,-6-20 1233,0 1 0,0-1 0,0 0 0,1 1 0,-1-1 0,0 0 0,0 0 0,0 1 0,0-1 0,0 0 0,0 1 0,0-1 0,0 0 0,0 1 0,0-1 0,0 0 0,0 1 0,0-1 0,0 0 0,0 0 0,0 1 0,-1-1 0,1 0 0,0 1 0,0-1 0,0 0 0,0 0 0,-1 1 0,1-1 0,0 0 0,0 0 0,0 0 0,-1 1 0,1-1 0,0 0 0,0 0 0,-1 0 0,1 0 0,0 1 0,-1-1 0,1 0 0,0 0 0,0 0 0,-1 0 0,1 0 0,0 0 0,-1 0 0,1 0 0,0 0 0,-1 0 0,1 0 0,0 0 0,-1 0 0,1 0 0,-9-4-1133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6:18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9010,'3'-4'3601,"9"1"-2193,2 0-264,7 0-232,4 0-175,7-1-425,5-1-72,1 0-448,-2 0-400,-6 2-841,-6 1-1559,-4 1 1935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6:2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4 315 7314,'-4'6'4264,"8"-11"-3167,7-7-233,2-7-88,4-11-224,0-2-120,0-7-208,0 0-80,-1 2-96,-2 2-64,-5 7-144,-2 7-112,-3 8-456,-4 5-288,-4 5-2137,0 4 2545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6:2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5961,'-8'3'1912,"5"-2"-1578,0 0 0,0 0-1,0 0 1,0 0 0,1 1-1,-1-1 1,0 1-1,1 0 1,-1 0 0,1 0-1,-1 0 1,-1 3 0,4-5-291,0 0 1,0 1 0,0-1 0,0 0 0,0 1-1,0-1 1,0 0 0,0 1 0,0-1 0,0 0 0,0 1-1,1-1 1,-1 0 0,0 0 0,0 1 0,0-1-1,1 0 1,-1 0 0,0 1 0,0-1 0,1 0-1,-1 0 1,0 0 0,0 1 0,1-1 0,-1 0-1,0 0 1,1 0 0,-1 0 0,0 0 0,1 1 0,13 4 622,-11-5-471,241 52 1466,-222-49-2599,0 0 0,26-1-1,-27-3 246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6:2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32 6921,'-4'-15'2993,"1"2"-1657,1 9-7,0 6-33,2 17 16,1 8-79,3 18-169,2 4-88,0 3-368,3-2-200,2-8-304,0-5-176,2-9-520,-1-6-320,-3-7-905,-3-5 2866,-4-8-1049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6:2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16 142 6929,'-1'0'228,"0"-1"1,0 0-1,-1 0 0,1 0 0,0 0 0,0 0 0,1 0 0,-1 0 0,0 0 0,0 0 0,0 0 0,1 0 0,-1-1 0,1 1 0,-1 0 0,1 0 0,-1-1 0,1 1 0,0 0 0,-1-1 0,1 1 0,0 0 0,0-1 0,0 1 0,0-2 0,1 1-53,0-1-1,0 1 1,0-1 0,0 1 0,1 0 0,-1-1 0,0 1-1,1 0 1,0 0 0,-1 0 0,1 0 0,3-2-1,7-5 203,0 0-1,1 1 1,20-10 0,-30 16-157,9-4 39,-1 1 0,1 1 0,0-1-1,0 2 1,0 0 0,0 0 0,15-1 0,-21 4-230,0 0-1,-1-1 1,1 2-1,0-1 1,-1 1 0,1 0-1,0 0 1,-1 0-1,1 1 1,-1 0 0,0 0-1,0 0 1,0 1-1,0 0 1,0 0 0,0 0-1,8 8 1,-11-9-33,0 0-1,0 0 1,-1 0 0,1 0 0,-1 0 0,1 0-1,-1 1 1,0-1 0,0 1 0,0-1 0,0 1-1,0-1 1,0 1 0,-1 0 0,1-1 0,-1 1-1,0 0 1,0 3 0,-1-1-25,0-1 1,0 1-1,0-1 1,0 0-1,-1 1 1,0-1-1,1 0 1,-2 0-1,1 0 1,-3 4-1,-6 5-67,0 0-1,-1-1 1,-1 0-1,-21 17 1,18-18 85,-18 18 20,34-29-7,0 0-1,0 0 1,0 0-1,0 0 1,0 0-1,-1 0 1,1 0-1,0 1 1,0-1 0,0 0-1,0 0 1,0 0-1,0 0 1,0 1-1,0-1 1,0 0-1,0 0 1,-1 0-1,1 0 1,0 1-1,0-1 1,0 0-1,0 0 1,0 0-1,0 1 1,0-1-1,0 0 1,0 0-1,1 0 1,-1 0 0,0 1-1,0-1 1,0 0-1,0 0 1,0 0-1,0 0 1,0 1-1,0-1 1,0 0-1,1 0 1,-1 0-1,0 0 1,0 0-1,0 1 1,0-1-1,0 0 1,1 0-1,-1 0 1,0 0-1,14 4 44,18-4-12,30-7-8,26-1-20,-80 8-4,1 1-1,0-1 1,0 1-1,-1 1 1,1-1-1,-1 1 1,14 6-1,-20-8-1,0 1 0,0 0-1,0 0 1,0 0 0,0 0-1,-1 1 1,1-1-1,0 0 1,-1 1 0,1-1-1,-1 1 1,0-1 0,1 1-1,-1 0 1,0-1-1,0 1 1,0 0 0,0 0-1,0 0 1,0 0 0,0 4-1,-1-3 4,1 1-1,-1-1 0,-1 1 1,1-1-1,0 1 0,-1-1 1,0 1-1,0-1 0,0 1 1,0-1-1,-3 6 0,-3 4 53,0-2-1,-1 1 0,-1-1 0,1 0 1,-17 15-1,13-15 70,-1-1 0,0 0 1,0 0-1,-1-1 1,-19 8-1,27-14-170,-1 0 0,1 0 1,-1-1-1,1 0 0,-1 0 0,0 0 1,0-1-1,0 0 0,0-1 0,0 1 0,0-1 1,0-1-1,0 0 0,-12-2 0,18 3 135,-1-1-1,1 1 0,-1-1 0,0 1 0,1-1 1,-1 0-1,1 0 0,0 0 0,-1 0 0,1 0 1,0 0-1,-1 0 0,1 0 0,0 0 0,0-1 1,0 1-1,-1-2 0,-2-9 739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6:23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1683 4281,'-8'0'2838,"9"-4"-94,10-8-1477,7-5-983,0 0-1,-2-2 1,0 0-1,16-27 1,-6 8 118,2 1-1,1 2 1,35-34 0,30-35-161,85-96-31,-95 110-109,-2 0 2,351-366-522,-44 92-2427,-375 352 2546,41-33-2949,-40 36 2262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6:24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2905,'0'0'1373,"6"1"2992,23 12-3336,-14-5-510,0-2-1,17 6 1,1-1 371,51 25 0,7 3-725,-64-28-152,-1 2-1,0 0 1,32 23-1,-37-23 2,4 2 87,2-2 0,36 14 0,30 14 155,101 50-96,40 24-30,71 40 120,-160-97-276,103 48-429,-206-87 287,1-2 0,55 15 1,-6-3-413,-78-24 369,10 2-419,-1 1 0,-1 2 0,1 0 0,-1 1 0,-1 1 0,34 25 0,-43-26-239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6:31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29 2296,'1'-7'8626,"5"9"-5159,11 17-3976,-7-8 1220,2 1-350,0 1-1,11 16 0,-14-18-324,0 1 0,0-2 0,1 1 0,13 9-1,-13-11-17,0 1 0,0 0 0,-1 1-1,-1 0 1,0 0 0,0 1 0,-1-1-1,-1 2 1,8 17 0,0-1 34,-9-21-42,0 0 0,1 0 0,0 0-1,13 13 1,-10-13-11,-1 1-1,13 20 0,-12-16 9,1 1 1,14 13 0,-16-18-2,0 0 1,0 1 0,-1 0-1,0 0 1,10 21-1,64 150-38,-51-111 54,36 126-1,-45-126-14,-13-47 27,-4-12 3,-1 0 1,0 0-1,0 0 1,-1 0-1,1 12 1,-2-12 82,1 0 0,0 0 0,0 0 0,7 16 0,-4-15-89,-2 1 1,5 23-1,10 136 485,5-32-318,-12-52-39,-6-57-107,-1-1 0,-2 1 0,-1 43 0,-10 82 306,5-61-107,-30 168 0,23-200-221,6-34-32,-1 1 0,-14 39 0,-36 110 48,55-177-39,-1 4-2,0 0 0,0 0 1,-1 0-1,0-1 1,0 1-1,-6 7 0,16-22-14,0 1-1,-1-1 1,0 0-1,0-1 0,-1 1 1,0-1-1,-1 0 1,4-16-1,21-92 58,-25 98-39,28-221-20,-22-2 13,-7 157-4,-5-50-9,-1 37 65,-6-122 72,4 143-128,2 23 172,-19-90 1,15 113-162,-2 1 1,-1 0-1,-1 0 1,-18-33-1,13 37 1,-19-26 0,20 33 10,2 0-1,-22-44 1,16 16 12,12 28-24,-1 0-1,-1 0 1,-1 1 0,-21-33 0,15 32 3,1-2 0,1 0 1,1 0-1,0-1 0,-16-47 1,-11-33-64,34 90 52,-1 1 1,0 0-1,-1 0 0,-1 1 0,-18-19 0,9 10 19,1 0 0,1-1 0,-14-25 1,13 19-9,-32-37 1,14 26 26,15 18 17,-22-31 0,41 51-84,-26-32 136,27 32-128,-1-1 1,1 0-1,-1 1 0,0 0 0,1-1 0,-1 1 0,0-1 0,1 1 0,-1 0 1,0-1-1,0 1 0,1 0 0,-1 0 0,0 0 0,0-1 0,1 1 0,-1 0 1,-1 0-1,1 1-46,0-1 0,1 1 0,-1-1 1,1 1-1,-1-1 0,1 1 0,-1-1 1,1 1-1,-1-1 0,1 1 0,0 0 1,-1-1-1,1 1 0,0 0 0,-1-1 1,1 1-1,0 0 0,0 0 0,0-1 1,0 1-1,-1 0 0,1 0 0,0-1 1,1 2-1,-1 14-1533,3-1 599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25:48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 5809,'-6'0'2921,"2"-1"-625,2 1-1567,-1 0-145,3-1-136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40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8298,'1'7'3545,"0"2"-2209,3 5-464,1 2-72,-2 4-544,2 3-176,-2 1-232,0-1-256,1-4-560,1-3-408,-1-5 824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6:43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12 3353,'13'-3'1216,"-3"0"171,1 1 1,-1 1-1,1-1 1,10 1-1,-34 4 3137,-12 9-4497,10-4 151,-77 23-120,29-11-93,8-1-8,19-8 99,-55 27-1,90-38-38,0 1-1,0-1 1,0 1-1,0 0 1,0-1 0,-1 1-1,1 0 1,1 0-1,-1 0 1,0-1-1,0 1 1,0 0 0,-1 2-1,2-2-8,0-1 0,0 0 0,0 1-1,0-1 1,0 0 0,0 1 0,0-1 0,0 0 0,0 1-1,0-1 1,0 0 0,1 1 0,-1-1 0,0 0 0,0 1 0,0-1-1,0 0 1,1 1 0,-1-1 0,0 0 0,0 0 0,0 1-1,1-1 1,-1 0 0,0 0 0,1 0 0,-1 1 0,0-1-1,0 0 1,1 0 0,-1 0 0,6 3 71,0-1-1,-1-1 1,1 1 0,8 1 0,-9-2-48,57 9 390,0-2-1,118-1 1,-176-7-674,22-2-219,-25 2 274,0 0 0,0 0 0,0 0 0,0-1 0,-1 1 0,1 0 0,0 0 0,0-1 0,0 1 0,0 0 0,0-1 0,-1 1 0,1-1 0,0 1 0,-1-1 0,1 0 0,0 1 0,-1-1 0,1 0 0,0 1 0,-1-1 0,1-1 0,-15-2-7034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6:43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9266,'6'3'3657,"1"4"-2553,2 11-104,-2 7 72,0 11-135,-2 4-145,-2 8-312,-1 2-160,-2-1-200,0-3-56,-1-8-400,-1-6-296,1-5-833,1-5-471,5-10 1184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6:47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27 298 3737,'-2'7'712,"-8"19"218,10-25-575,0 0 0,-1 0 0,1 0 1,-1 0-1,0 0 0,1 0 0,-1 0 1,0 0-1,0 0 0,1-1 0,-1 1 1,0 0-1,0 0 0,0-1 0,0 1 1,0 0-1,-2 0 0,8-30 1918,11-34-2351,-6 15 585,3 1 0,35-85 0,-47 130-507,0-1 1,1 0-1,-1 0 0,1 1 1,0-1-1,0 1 1,0 0-1,2-3 1,-3 5 1,0-1 1,-1 1 0,1 0-1,0-1 1,-1 1 0,1 0-1,0 0 1,0 0 0,-1-1-1,1 1 1,0 0 0,0 0-1,-1 0 1,1 0 0,0 0-1,0 0 1,-1 1 0,1-1-1,0 0 1,0 0 0,-1 0-1,1 1 1,0-1 0,-1 0-1,1 1 1,0-1 0,-1 1-1,1-1 1,-1 1 0,1-1-1,0 1 1,-1-1 0,0 1-1,1-1 1,-1 1 0,1 0-1,-1-1 1,1 2 0,4 7 54,0 1 0,0 0 0,-1 0 0,0 1 0,-1-1 0,0 1 1,-1-1-1,0 1 0,0 11 0,4 12 30,25 111-1810,-30-135 577,-3-3 483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6:48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69 7226,'-9'-5'3384,"3"1"-1247,6-2-1113,4 0-88,6-3-152,6-1-96,9 0-231,5 2-161,2 4-208,0 1-200,0 2-785,-4 0-463,1 0 760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6:48.5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258 38 4081,'-2'-2'222,"0"0"0,0 0-1,0 0 1,0 0 0,-1 1 0,1-1 0,0 1 0,-1-1-1,1 1 1,-1 0 0,0 0 0,1 0 0,-1 0 0,0 1 0,0-1-1,0 1 1,1-1 0,-1 1 0,0 0 0,0 0 0,0 0-1,0 1 1,-5 1 0,-1-1 82,0 2 0,0 0 0,0 0-1,0 0 1,0 1 0,-8 5 0,4-1 186,1 1 0,-1 0 0,1 0 1,-15 17-1,23-21-328,-1-1 0,1 1-1,1 0 1,-1 0 0,1 1 0,0-1 0,0 1 0,0-1 0,1 1-1,0 0 1,0 0 0,0 0 0,-1 10 0,3-13-120,0 0 0,0 1-1,1-1 1,-1 0 0,1 0 0,-1 0 0,1 0 0,0 0 0,0 0 0,0 0 0,0-1-1,1 1 1,-1 0 0,1-1 0,3 5 0,-2-4-19,1 1-1,0 0 0,0-1 1,0 0-1,0 0 1,0 0-1,1 0 1,7 3-1,-1-2-22,-1 0 0,1-1-1,0 0 1,0-1 0,1 0-1,-1-1 1,22 1-1,-17-4-1,-1 1-1,1-2 1,-1 0-1,23-8 1,-30 9 1,0-1 1,-1 0-1,1-1 1,-1 0-1,0 0 1,0-1-1,0 0 1,0 0-1,11-12 1,-16 14 2,0 0 0,0-1 0,0 1-1,0-1 1,-1 0 0,1 1 0,-1-1 0,0 0 0,0 0 0,0 0-1,0 0 1,-1 0 0,0 0 0,0 0 0,0 0 0,0 0 0,-1 0-1,1 0 1,-1 1 0,0-1 0,0 0 0,0 0 0,-1 0 0,-2-5-1,-1 0-13,1 1 0,-1-1-1,-1 1 1,0 0-1,0 0 1,-1 0-1,0 1 1,-12-10 0,12 11-78,-1 1 1,0 0-1,0 0 1,0 1-1,-17-6 1,23 9-54,-1 0 1,1 0-1,0 1 0,-1-1 1,1 0-1,0 1 0,-1 0 1,1 0-1,0 0 1,-1 0-1,1 0 0,-1 0 1,1 0-1,0 1 0,-1-1 1,1 1-1,0 0 1,-1 0-1,1 0 0,0 0 1,0 0-1,0 0 0,0 0 1,0 1-1,0-1 1,0 1-1,-3 3 0,-3 9-952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6:48.9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9 6321,'-3'-6'2849,"2"3"-1729,-1 5 329,-1 6 183,0 12-448,0 6-152,0 8-576,2 2-392,1-3-64,0 0 24,1 0-136,2-2-184,3-1-512,-1-5-320,0-8 648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6:49.3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4 140 6641,'0'-3'139,"-1"1"0,0-1 0,1 0 0,-1 1 0,1-1 0,0 0 0,0 0 0,0 1 0,0-1-1,0 0 1,1 0 0,-1 1 0,1-1 0,0 0 0,0 1 0,1-4 0,1 1 89,-1 1 1,1 0-1,0 0 0,0 1 1,0-1-1,1 1 1,-1-1-1,8-4 0,-1 1 284,1 1 0,0 0 0,0 0 0,0 2 0,0-1 0,22-4 0,-20 6-319,1 0 0,0 2 0,1-1 0,26 3 0,-33-1-178,1 1 0,-2 1 0,1-1 0,0 1 0,0 1 0,0-1 0,-1 1 0,0 1-1,1-1 1,7 7 0,-13-9-24,0 0-1,-1 0 1,1 0 0,-1 0-1,1 1 1,-1-1-1,0 0 1,1 1-1,-1 0 1,0-1-1,0 1 1,0 0-1,0-1 1,0 1-1,0 0 1,-1 0 0,1 0-1,-1-1 1,1 1-1,-1 0 1,0 0-1,1 0 1,-1 0-1,0 0 1,0 0-1,-1 0 1,1 0-1,0 0 1,-1 0-1,1 0 1,-1 0 0,1 0-1,-1-1 1,0 1-1,0 0 1,0 0-1,0-1 1,0 1-1,0-1 1,-2 3-1,-4 4 24,0 0-1,-1-1 0,0 0 0,0 0 0,-1-1 0,-11 7 0,-4 0 325,-1-1 0,0-1 1,-31 9-1,55-20-324,1 0 0,0 0 0,-1 0 0,1 0 0,0 0 0,-1 0 0,1 0 0,0 0 0,-1 0 0,1 1 1,0-1-1,-1 0 0,1 0 0,0 0 0,-1 0 0,1 1 0,0-1 0,-1 0 0,1 0 0,0 0 0,0 1 1,-1-1-1,1 0 0,0 0 0,0 1 0,0-1 0,-1 0 0,1 1 0,0-1 0,0 0 0,0 1 0,0-1 1,0 0-1,0 1 0,0-1 0,0 1 0,13 6 190,37 4-204,-38-9 29,2 1-22,76 19 16,-81-20-21,-1 1 0,1 1-1,-1-1 1,0 1-1,0 1 1,-1 0 0,14 11-1,-19-15 2,-1 0 0,0 0 0,0 0 0,0 0 0,0 1 0,0-1 1,-1 0-1,1 1 0,0-1 0,-1 0 0,1 1 0,-1-1 0,1 1 0,-1-1 0,1 1 0,-1-1 0,0 1 0,0-1 0,0 1 0,0-1 0,0 1 0,0-1 0,0 1 0,-1-1 1,1 1-1,0-1 0,-1 1 0,0-1 0,1 1 0,-1-1 0,0 0 0,1 1 0,-1-1 0,0 0 0,0 0 0,0 0 0,0 1 0,-2 0 0,-3 4 85,0-1 0,0 1-1,-1-1 1,0 0 0,-13 6 0,1-2 40,0-2 0,-1 0 0,1-1 0,-1-1 0,-1-1 0,1-1 0,0 0 0,-1-2 0,0 0 0,1-1 0,-39-6 0,56 5-190,-22-4-575,25 5 533,-1 0 0,0-1 1,0 1-1,1 0 0,-1 0 0,0-1 1,1 1-1,-1-1 0,0 1 1,1 0-1,-1-1 0,1 1 0,-1-1 1,0 0-1,1 1 0,-1-1 0,1 1 1,0-1-1,-1 0 0,1 1 1,-1-1-1,1 0 0,0 1 0,0-1 1,-1 0-1,1 0 0,0 0 0,4-9-888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7:12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86 4225,'0'-2'706,"0"-15"4680,-3-2-3342,2 17-2022,0 0 1,-1 0-1,1 0 1,0 0-1,-1 0 1,1 0-1,-1 1 1,1-1 0,-1 1-1,0-1 1,0 1-1,0 0 1,0 0-1,-3-2 1,-2-1 91,-1 1 0,1 0 1,-1 0-1,0 1 0,0 0 0,0 0 1,0 1-1,-1 0 0,1 1 0,0-1 1,0 2-1,-1-1 0,1 1 1,0 0-1,0 1 0,0 0 0,0 0 1,0 1-1,0 0 0,1 0 0,-1 1 1,1 0-1,-7 5 0,7-5-35,0 1 1,1 0-1,-1 1 0,1-1 0,1 1 0,-1 1 0,1-1 0,0 1 0,0 0 0,1 0 1,0 0-1,0 0 0,1 1 0,0 0 0,0-1 0,1 1 0,-1 0 0,2 0 1,-1 1-1,2-1 0,-1 0 0,1 16 0,1-20-55,-1 0 0,1-1 0,0 1 0,0 0-1,0-1 1,1 1 0,-1 0 0,1-1 0,0 0 0,0 1 0,0-1-1,0 0 1,0 0 0,1 0 0,0-1 0,-1 1 0,5 2 0,-2-1-6,0-1 0,0 0 0,0 0 0,0-1 0,1 1 0,0-1 0,-1-1 0,1 1 1,0-1-1,9 1 0,-8-1-64,-1 0 0,0-1 1,0 0-1,1 0 0,-1-1 0,0 0 1,0 0-1,0 0 0,0-1 1,0 0-1,0 0 0,0 0 0,-1-1 1,1 0-1,-1 0 0,1 0 1,-1-1-1,0 0 0,-1 0 0,1 0 1,-1-1-1,6-6 0,-5 2-99,0 0 0,-1 0 0,-1-1 0,1 1-1,-2-1 1,1 0 0,1-14 0,-2 7 89,-1-1 0,-1 0 0,-1-23 0,-3 23 538,4 18-463,-1 0 0,1 0 0,0 0 0,0 0 0,0 0 0,0 0 0,-1 0 0,1 0 0,0 0 0,0 0 0,0 0 0,0 0 0,0 0 0,-1 0 0,1 1 0,0-1 0,0 0 0,0 0 0,0 0 0,0 0 0,-1 0 0,1 0 1,0 0-1,0 0 0,0 0 0,0 1 0,0-1 0,0 0 0,0 0 0,0 0 0,-1 0 0,1 0 0,0 0 0,0 1 0,0-1 0,0 0 0,0 0 0,0 0 0,0 0 0,0 1 0,0-1 0,0 0 0,0 0 0,0 0 0,0 0 0,0 1 0,-5 31 808,6-23-869,0-1 0,0 1 0,1-1 0,0 0 0,0 0 0,1 0 0,0 0 0,1 0 0,-1 0 0,1-1 0,8 11 0,-8-13-692,0 0 0,0 0 1,1 0-1,0-1 0,0 0 0,0 0 0,1 0 1,-1 0-1,10 4 0,-5-5-822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7:12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6313,'3'-1'3575,"-3"1"-3501,0 0 1,0 0-1,0 0 1,0 0-1,0 0 1,1 0-1,-1 0 0,0-1 1,0 1-1,0 0 1,0 0-1,0 0 1,0 0-1,-1 0 1,8 13 1761,4 19-487,-4-6-991,-2-1 1,0 1 0,0 27 0,-6-44-309,-3-14 61,-2-14 182,3 3-20,0-1-1,2 1 0,0-1 0,1 0 0,0 1 1,2-1-1,0 1 0,7-28 0,-9 42-364,1 0-1,0 0 0,0 0 0,0 0 1,0 0-1,0 1 0,0-1 0,1 1 0,-1-1 1,0 1-1,1-1 0,-1 1 0,1-1 1,0 1-1,-1 0 0,1 0 0,0 0 1,0 0-1,0 0 0,2 0 0,-1 0-476,0 0-1,0 1 0,0-1 0,0 1 0,0 0 1,0 0-1,1 0 0,2 1 0,13 3-1409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7:12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22 7914,'-4'-3'339,"1"1"-1,-1-1 1,0 1 0,0 0 0,-1 0 0,1 1-1,0-1 1,0 1 0,-1 0 0,1 0 0,-1 0 0,1 1-1,-1 0 1,1-1 0,-1 2 0,1-1 0,-1 0-1,1 1 1,-1 0 0,1 0 0,-1 0 0,1 1 0,-5 1-1,5-1-230,0 1-1,0-1 0,0 0 0,0 1 1,0 0-1,1 0 0,-1 0 0,1 0 1,0 1-1,-1-1 0,2 1 1,-1 0-1,0 0 0,1 0 0,0 0 1,0 0-1,0 0 0,0 1 0,1-1 1,-1 1-1,1-1 0,0 1 0,1 0 1,-1-1-1,1 1 0,0 0 0,0 0 1,1-1-1,-1 1 0,1 0 0,0-1 1,0 1-1,3 6 0,-1-5-68,0-1 0,0 0 0,0 0 0,1 0 0,0 0-1,0-1 1,0 0 0,0 0 0,1 0 0,0 0 0,0 0 0,0-1 0,0 0-1,8 3 1,-6-2-262,1-1 0,0 0 0,0-1 0,0 1 0,0-2-1,0 1 1,0-1 0,1 0 0,14-1 0,-22 0 23,1 0-1,-1 0 1,0 0 0,0 0 0,0-1-1,0 1 1,0 0 0,0 0 0,0-1 0,0 1-1,-1-1 1,1 1 0,0-1 0,0 1-1,0-1 1,0 0 0,0 1 0,-1-1-1,1 0 1,0 0 0,-1 1 0,1-1-1,0 0 1,-1 0 0,1 0 0,-1 0 0,1 0-1,-1 0 1,0 0 0,1 0 0,-1 0-1,0 0 1,0 0 0,0-2 0,2-12-1514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41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8418,'-11'49'5143,"10"-30"-4667,0 0 0,2 0 0,0 1 0,4 21 0,-4-34-384,1 0 0,0 0 0,0 0 1,1 0-1,0-1 0,0 1 1,0-1-1,1 0 0,0 0 0,0 0 1,0 0-1,1-1 0,0 0 0,0 0 1,0 0-1,9 6 0,-10-9-104,-1 0 1,1 0-1,0 0 0,0-1 0,0 1 1,0-1-1,0 0 0,0 0 0,0 0 1,0-1-1,0 1 0,0-1 0,1 0 1,-1 0-1,0-1 0,0 1 1,0-1-1,0 0 0,0 0 0,0 0 1,0-1-1,0 1 0,0-1 0,0 0 1,-1 0-1,1 0 0,-1-1 0,0 1 1,5-5-1,-2 1-82,0 0 0,-1-1 0,1 0 0,-1 0 0,-1 0 0,1 0 0,-1-1 0,-1 0 0,1 1 0,-1-1 0,-1-1 0,1 1 0,0-9 0,-1 9 145,-1 1 0,-1-1 0,1 0 0,-1 1 0,0-1-1,-1 0 1,0 1 0,0-1 0,0 0 0,-1 1-1,0 0 1,-1-1 0,0 1 0,-6-12 0,9 18-23,0 1 1,-1-1-1,1 0 1,0 1 0,-1-1-1,1 0 1,0 1-1,-1-1 1,1 1-1,-1-1 1,1 1 0,-1-1-1,1 1 1,-1-1-1,1 1 1,-1-1 0,0 1-1,1 0 1,-1-1-1,1 1 1,-1 0 0,0-1-1,1 1 1,-1 0-1,0 0 1,0 0 0,1 0-1,-1-1 1,0 1-1,0 0 1,1 0-1,-1 1 1,-1-1 0,2 1 0,-1 0 0,0 0 0,0 0 0,1 0 0,-1 0 1,1 0-1,-1 0 0,1 0 0,-1 0 0,1 1 0,0-1 0,-1 0 1,1 0-1,0 1 0,0-1 0,0 0 0,0 0 0,0 1 1,0-1-1,1 2 0,3 22 21,0 0 0,2 0 0,12 32 0,-1-2-17,-7-21-71,-1-9-71,-2 1-1,-1 0 1,-1 0 0,3 49 0,-8-70 112,0 1 0,0 0 0,-1 0 0,1 0 0,-1-1 0,-1 1 0,1-1 1,-1 1-1,0-1 0,0 1 0,-1-1 0,0 0 0,0 0 0,0 0 0,0-1 0,-1 1 1,1-1-1,-1 1 0,-1-1 0,1 0 0,0-1 0,-1 1 0,0-1 0,0 0 1,0 0-1,0-1 0,-11 5 0,12-5 21,0-1 1,-1 0-1,1 1 1,-1-2-1,1 1 1,-1 0-1,0-1 0,1 0 1,-1 0-1,0 0 1,1-1-1,-1 1 1,1-1-1,-1 0 1,1 0-1,-1-1 0,1 0 1,0 1-1,-1-1 1,1-1-1,0 1 1,1 0-1,-1-1 1,0 0-1,-3-3 1,4 2-103,-1 0 0,1-1 1,-1 1-1,2-1 0,-1 1 1,0-1-1,1 0 0,0 0 1,0 0-1,0 0 0,1 0 1,0-1-1,0 1 0,0 0 1,0-1-1,1 1 1,0-1-1,0 1 0,1 0 1,1-11-1,0 7-447,1 1 1,-1-1-1,2 1 1,-1 0-1,1 0 1,10-15 0,9-8-747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7:18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 6305,'-3'-1'3031,"3"1"-2961,0 0 0,0 0 1,0 0-1,0 0 1,0-2 1268,0 2-1269,-6 9 1634,-4 18-595,6-9-807,2 0 0,0 0 1,1 0-1,0 1 0,2-1 1,0 1-1,1-1 1,5 18-1,-1-11-276,1 0 1,1-1 0,1 0-1,1-1 1,17 28-1,-26-48-65,1 0-1,-1-1 1,1 1-1,0 0 1,0-1-1,0 1 0,1-1 1,-1 0-1,1 0 1,-1 0-1,1 0 1,-1 0-1,1 0 1,0-1-1,0 1 1,0-1-1,6 2 0,-7-3-21,1 0 0,-1 0-1,0 0 1,0-1-1,0 1 1,0 0-1,0-1 1,0 0-1,0 1 1,0-1-1,0 0 1,0 0 0,0 0-1,-1-1 1,1 1-1,0 0 1,-1-1-1,1 1 1,-1-1-1,1 1 1,-1-1 0,0 0-1,1 1 1,-1-1-1,0 0 1,0 0-1,0 0 1,0-2-1,4-8-714,-1 0 0,0 0 0,-1 0 0,0 0 0,1-20-1,-3 15-100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7:18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33 123 5649,'-3'-13'1246,"0"0"-1,1-1 0,0 1 1,0-25-1,2 36-1118,0 1 1,0 0-1,0-1 1,0 1 0,0 0-1,-1-1 1,1 1-1,0 0 1,-1-1-1,1 1 1,-1 0-1,0 0 1,1-1-1,-1 1 1,0 0-1,0 0 1,0 0-1,0 0 1,0 0 0,0 0-1,0 0 1,0 0-1,0 1 1,0-1-1,0 0 1,-3-1 265,4 3-396,0-1 1,0 0 0,0 1-1,0-1 1,0 0 0,0 0-1,0 1 1,0-1-1,0 0 1,1 0 0,-1 0-1,0 1 1,0-1 0,0 0-1,0 0 1,0 1 0,1-1-1,-1 0 1,0 0 0,0 0-1,0 0 1,1 1 0,-1-1-1,0 0 1,0 0-1,1 0 1,-1 0 0,0 0-1,0 0 1,1 0 0,-1 0-1,0 0 1,0 0 0,1 0-1,-1 0 1,0 0 0,0 0-1,1 0 1,13-2 73,-7 1-1278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7:18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22 132 7306,'-10'37'2673,"10"-37"-2618,0 0-1,0 1 0,0-1 0,0 0 0,0 1 0,0-1 1,1 0-1,-1 0 0,0 1 0,0-1 0,0 0 0,0 1 1,0-1-1,1 0 0,-1 1 0,0-1 0,0 0 0,0 0 0,1 1 1,-1-1-1,0 0 0,0 0 0,1 0 0,-1 1 0,0-1 1,0 0-1,1 0 0,-1 0 0,0 0 0,1 0 0,-1 1 1,0-1-1,1 0 0,-1 0 0,0 0 0,1 0 0,-1 0 0,0 0 1,1 0-1,-1 0 0,0 0 0,1 0 0,-1-1 0,18-2 1023,-16 3-829,11-3 183,0-1 1,0 0 0,0-1-1,-1 0 1,15-9-1,-22 11-429,-1 1 0,0-1 0,1 0 0,-1 0 0,0 0 0,-1-1 0,1 1 0,-1-1 0,1 0 0,-1 0 0,0 0 0,0 0 0,-1-1 0,0 1 0,1-1 0,2-9 0,-5 12-87,1 0 0,-1 0 0,0 0 0,0 0 0,0 0 0,0 0 0,0 0 0,0 0 0,0 0-1,-1-1 1,1 1 0,-1 0 0,1 0 0,-1 0 0,0 0 0,0 1 0,0-1 0,0 0 0,0 0 0,0 0 0,-3-2 0,1 2 49,1 0 1,-1 0 0,0 0-1,0 1 1,0-1-1,0 1 1,0 0 0,0-1-1,0 1 1,0 1 0,-1-1-1,1 0 1,-3 1-1,0-1 131,0 1-1,0 0 1,1 0-1,-1 1 1,0-1-1,0 1 0,1 0 1,-1 1-1,1-1 1,-1 1-1,1 1 1,0-1-1,-1 0 0,1 1 1,1 0-1,-7 5 1,7-3 6,0 0 1,0 0 0,1 0-1,0 0 1,0 1-1,0 0 1,0 0 0,1 0-1,0 0 1,0 0-1,1 0 1,-1 0 0,1 0-1,1 1 1,-1-1 0,1 1-1,0-1 1,1 0-1,0 1 1,0-1 0,0 0-1,0 0 1,4 7-1,-1-1-41,0 0 0,1-1 0,0 1 0,1-1 0,1 0-1,0-1 1,0 0 0,1 0 0,0-1 0,18 16-1,-19-19-84,0 0-1,0-1 1,0 0-1,1-1 1,-1 0-1,1 0 1,13 4-1,-18-7-88,-1 0 0,1-1 0,0 1 1,0-1-1,0 0 0,0 0 0,0 0 0,0 0 0,0-1 0,0 1 1,-1-1-1,1 1 0,0-1 0,0 0 0,0 0 0,-1-1 0,1 1 1,-1 0-1,1-1 0,-1 1 0,1-1 0,-1 0 0,0 0 0,0 0 1,3-4-1,2-3-787,-1 1 1,0-1-1,-1-1 1,0 1 0,-1-1-1,7-20 1,-3-1-580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7:1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96 4241,'0'0'182,"0"-1"0,-1 1 0,1 0 0,0-1 0,0 1 0,-1 0 1,1 0-1,0-1 0,0 1 0,-1 0 0,1 0 0,0 0 0,-1 0 0,1-1 0,0 1 0,-1 0 0,1 0 1,0 0-1,-1 0 0,1 0 0,0 0 0,-1 0 0,1 0 0,-1 0 0,1 0 0,0 0 0,-1 0 1,1 0-1,0 0 0,-1 0 0,1 0 0,0 1 0,-1-1 0,-3 14 2599,10 32-1650,-4-32-92,1 86 832,-2-32-1517,0-62-496,2-8 7,4-13-106,7-24-43,-5 7 247,21-59-49,-26 82 287,0 0 1,1-1 0,0 1-1,0 1 1,1-1 0,12-14 0,-17 22-165,0 0 0,0 0 0,0 1 1,-1-1-1,1 0 0,0 0 1,0 1-1,0-1 0,0 0 0,0 1 1,0-1-1,0 1 0,0-1 1,1 1-1,-1 0 0,0 0 0,0-1 1,0 1-1,0 0 0,0 0 0,1 0 1,-1 0-1,0 0 0,0 0 1,0 0-1,0 1 0,1-1 0,-1 0 1,0 1-1,0-1 0,0 1 1,0-1-1,0 1 0,0-1 0,0 1 1,0 0-1,0-1 0,0 1 1,-1 0-1,1 0 0,0 0 0,0 0 1,-1 0-1,1 0 0,0 0 1,-1 0-1,1 0 0,0 1 0,4 8-68,0 0 0,-1 0 0,0 1 0,2 10 0,-3-12-12,1 4-510,1 1 0,0-1 0,1 0 0,0 0 0,1 0 0,1-1 0,9 12 0,-13-20 338,0 1 0,0-1-1,1 0 1,-1 0 0,1-1-1,0 1 1,0-1 0,0 0-1,0 0 1,1-1 0,-1 1-1,1-1 1,0-1 0,0 1 0,-1-1-1,1 0 1,0 0 0,0-1-1,8 1 1,-6-2 114,-1 1-1,1-1 1,-1-1 0,1 1 0,-1-1-1,0 0 1,0-1 0,0 0-1,0 0 1,0-1 0,-1 1-1,1-1 1,-1-1 0,0 1 0,7-8-1,-9 8 242,0 0 1,-1 0-1,1-1 0,-1 0 0,0 0 0,0 0 0,0 0 0,-1 0 0,0 0 0,0-1 1,0 1-1,-1-1 0,0 0 0,0 1 0,0-1 0,-1 0 0,0 1 0,0-1 0,0 0 1,-2-10-1,0 6-27,-1-1 1,0 1-1,-1 0 1,0 0 0,-1 0-1,0 0 1,0 1 0,-1 0-1,0 0 1,-8-8-1,11 13-26,0 0-1,0 1 1,-1-1-1,0 1 1,1 0 0,-1 0-1,0 1 1,-1-1-1,1 1 1,0 0-1,-1 0 1,1 0-1,-1 0 1,0 1-1,1 0 1,-1 0-1,0 0 1,0 1-1,0-1 1,0 1-1,0 0 1,0 1-1,1-1 1,-8 2-1,10-1-15,-1 1-1,0-1 1,1 0-1,-1 1 1,1-1-1,-1 1 0,1 0 1,-1 0-1,1 0 1,0 0-1,0 0 1,0 0-1,0 1 1,1-1-1,-1 1 0,1-1 1,-1 1-1,1 0 1,0-1-1,0 1 1,0 0-1,0 0 1,1 0-1,-1 5 0,-1 4 98,1 0 0,1 0 0,0-1 0,3 23 0,-2-25-145,1-1 0,-1 0 0,2 1 0,-1-1 0,1 0 0,1 0 0,0-1 1,0 1-1,0-1 0,1 0 0,0 0 0,0 0 0,0 0 0,1-1 0,0 0 0,1 0 0,-1-1 0,1 0 0,0 0 1,1-1-1,-1 1 0,1-1 0,0-1 0,-1 0 0,16 4 0,-21-6-25,0-1 0,-1 0 0,1 1 0,0-1 0,0 0 0,-1 0 0,1 0 0,0 0 0,0-1 0,-1 1 0,1 0 0,0-1 0,0 1 0,-1-1 0,1 0 0,-1 1 0,1-1 0,-1 0 0,1 0 0,-1 0 0,1 0 0,0-1 1,0-1-22,0 1 1,0-1-1,0 0 1,0 0 0,-1 1-1,0-1 1,1 0 0,-1 0-1,0 0 1,-1-1 0,2-3-1,-1-4-48,0-1-1,0 0 1,-1 0-1,-1 1 1,-2-19-1,2 26 71,1 2 7,0 1 1,0-1-1,0 0 0,0 1 1,-1-1-1,1 1 0,-1-1 1,1 0-1,-1 1 0,1-1 1,-1 1-1,0-1 0,0 1 1,1 0-1,-1-1 1,-2-1-1,2 4 6,1-1 1,-1 1-1,1 0 0,-1-1 1,1 1-1,-1 0 0,1 0 1,-1 0-1,1-1 0,0 1 1,0 0-1,-1 0 0,1 0 1,0 0-1,0 0 0,0 0 1,0-1-1,0 1 0,0 0 1,0 1-1,0 1 24,0 33 73,2 1 0,9 56 0,1 27-173,-11-103 57,-2 0-1,0 0 1,0 0-1,-2-1 1,-5 22-1,7-34-12,-1 1 0,1-1-1,-1 0 1,0 1 0,0-1-1,0 0 1,-1 0 0,0 0-1,1-1 1,-1 1 0,-7 6 0,8-9-20,0 0 1,0 0 0,0 0 0,0 0 0,0 0-1,0 0 1,0 0 0,0-1 0,-1 1 0,1-1 0,0 1-1,0-1 1,-1 0 0,1 0 0,0 0 0,0 0 0,-1 0-1,1-1 1,0 1 0,0-1 0,-1 1 0,1-1-1,0 0 1,0 0 0,0 0 0,-2-2 0,-4-1-101,1-1 0,0 0 0,0 0 0,1-1 0,-1 0 0,-7-9-1,11 11-100,-1 0 0,1-1-1,0 1 1,0-1 0,0 0-1,1 0 1,-1 0-1,1 0 1,1 0 0,-1-1-1,-1-6 1,4-2-415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7:20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7834,'0'23'3488,"-1"10"-2567,0 12 103,1 6 104,2 2-432,1-1 40,5 0 25,0-4-73,3-8-496,1-3-200,-2-8-392,-8-13-409,-1-9-871,0 2-1313,-4 10 1897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7:20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33 123 4977,'-14'-19'2849,"3"4"-57,4 1-1327,7 6-665,0-1 344,7 2-232,2 1-144,5 1-63,1 4-641,5 2-273,0 2-191,2-1-296,2-2-184,1-3-208,-2-4-80,-4-8-1857,-4-5 2097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7:20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13 5345,'0'-1'279,"-1"0"0,1 1 0,-1-1 1,1 0-1,-1 0 0,1 0 0,-1 1 0,0-1 0,1 0 0,-1 0 0,0 1 0,0-1 1,1 1-1,-1-1 0,0 1 0,-1-2 0,1 3-186,1-1 0,0 0 0,-1 0 0,1 0 0,0 0 0,-1 0 0,1 1 0,0-1 0,0 0 0,-1 0 0,1 1-1,0-1 1,0 0 0,-1 0 0,1 1 0,0-1 0,0 0 0,0 1 0,-1-1 0,1 0 0,0 1 0,0-1 0,0 0 0,0 1 0,0-1 0,0 0 0,0 1 0,0 0 0,-2 39 2112,2-34-1850,0 31 237,2-1 0,2 1 0,1-1 0,2 0 0,1 0 0,22 57-1,-29-92-586,13 27-50,-6-21-42,-7-7 82,-1-1 0,1 1 0,-1 0 0,1 0 0,-1-1 0,1 1 0,-1 0 0,0-1-1,1 1 1,-1 0 0,0-1 0,1 1 0,-1-1 0,0 1 0,1-1 0,-1 1 0,0 0 0,0-1 0,0 1 0,1-1 0,-1 1 0,0-1 0,0 1 0,0-1 0,0 0 0,14-73-22,-11 56 41,-1 2 1,2-1-1,0 0 1,1 1-1,12-27 1,-17 42 1,1 0 1,-1-1 0,1 1-1,0 0 1,-1 0 0,1 0-1,0 0 1,0 0-1,0 0 1,0 0 0,0 0-1,0 0 1,0 0-1,0 1 1,0-1 0,0 0-1,2 0 1,-3 1 0,1 0 1,-1 0 0,1 0-1,-1 0 1,1 1-1,0-1 1,-1 0-1,1 0 1,-1 0-1,1 1 1,-1-1-1,1 0 1,-1 1-1,0-1 1,1 0-1,-1 1 1,1-1-1,-1 1 1,0-1-1,1 1 1,-1-1-1,0 1 1,1-1-1,-1 1 1,0-1-1,0 2 1,3 5 103,0 1 1,-1 0-1,0 0 0,0 9 1,47 226-965,-44-227-360,-1 0-1,1 17 1,-4-4 77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7:2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6329,'-25'15'3209,"28"-15"-568,4 0-1353,4-2-392,5-1-144,8-1-336,7 1-112,4 1-264,-2 1-232,-5 1-584,-7 1-360,-9 2 632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7:2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 7914,'-8'2'3432,"4"1"-2079,8-1-129,5 0-72,5 0-320,4-2-79,2 0-409,-1 0-152,0-1-120,-5-1-48,0 0-80,-3-1-144,-2 0-601,1 2-439,-3-2 736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7:22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214 330 7178,'2'-3'409,"-1"0"0,1 0 0,-1 0 0,0 0 0,0-1 1,0 1-1,0 0 0,-1 0 0,1 0 0,-1-1 0,0-3 1,0 2-248,-1-1 0,1 1 0,-2 0 0,1 0 0,0 0 0,-1 0 0,0 0 0,0 0 0,0 0 0,-1 0 0,-3-4 0,4 5-117,-1 0 0,0 1 0,1-1 0,-1 1 0,-1-1 0,1 1 0,0 0 0,-1 0 0,0 1 1,1-1-1,-1 1 0,0 0 0,0 0 0,-1 0 0,1 0 0,0 1 0,-1 0 0,1 0 0,-1 0 0,1 0 0,-1 1 0,-7-1 1,7 2 52,1 0-1,-1 0 1,1 0 0,-1 1 0,1-1 0,-1 1 0,1 0 0,0 1 0,0-1 0,0 1 0,0-1 0,1 1 0,-1 0 0,1 1 0,-5 4 0,4-2 36,-1 1 0,1-1 0,1 0-1,-1 1 1,1 0 0,1 0 0,-1 0 0,1 0 0,-2 9 0,2-5-4,1 0 1,0 0-1,0-1 1,1 1-1,1 0 1,0 0-1,0 0 1,1-1-1,0 1 1,1 0-1,0-1 1,1 0-1,7 15 1,-7-19-103,0 0 0,0-1 0,0 0 0,1 1 0,0-2 0,0 1 0,0-1 0,1 1 1,-1-1-1,1-1 0,0 1 0,0-1 0,11 4 0,-14-6-34,1 0 0,-1 0 0,0 0-1,1-1 1,-1 1 0,1-1 0,-1 0 0,0 0 0,1 0-1,-1 0 1,1-1 0,-1 1 0,0-1 0,1 0-1,-1 0 1,0 0 0,0-1 0,0 1 0,0-1-1,0 1 1,0-1 0,0 0 0,-1 0 0,1 0 0,0-1-1,-1 1 1,0-1 0,0 1 0,3-4 0,2-6-81,-1 1 0,0-1 0,-1 0 0,0-1 0,-1 1 1,0-1-1,-1 0 0,-1 0 0,0 0 0,0 0 0,-1-18 1,-2-14-264,-12-87 1,9 104 305,3 13 67,-2-1 0,1 1 1,-1 1-1,-1-1 0,-8-19 0,12 34-3,0 0 0,0 0 0,0 0 0,0-1 0,0 1 0,0 0 0,0 0 0,0 0 0,-1-1 0,1 1 0,0 0 0,0 0 0,0 0 0,0 0 0,0-1-1,0 1 1,0 0 0,-1 0 0,1 0 0,0 0 0,0 0 0,0-1 0,0 1 0,-1 0 0,1 0 0,0 0 0,0 0 0,0 0 0,0 0 0,-1 0 0,1 0 0,0 0 0,0 0 0,0 0 0,-1 0 0,1 0 0,0 0 0,-1 0 0,-2 8 567,1 15 13,2-22-588,-2 56 331,2 0 0,3 0 0,2 0 0,21 93 0,-22-138-736,-1 0 0,2 0 0,0 0 0,0 0 0,1-1 0,0 0 0,1 0 0,1-1 0,12 16 0,-5-12-506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42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8298,'2'-8'5209,"7"-4"-4438,-3 4-331,40-68 2520,-46 76-2938,0-1 0,0 1-1,0 0 1,0 0 0,0 0-1,0 0 1,0 0 0,0 0-1,1 0 1,-1 0 0,0 0 0,0 0-1,0-1 1,0 1 0,0 0-1,0 0 1,0 0 0,0 0-1,0 0 1,1 0 0,-1 0-1,0 0 1,0 0 0,0 0-1,0 0 1,0 0 0,0 0-1,0 0 1,1 0 0,-1 0-1,0 0 1,0 0 0,0 0-1,0 0 1,0 0 0,0 0-1,0 0 1,0 0 0,1 0-1,-1 0 1,0 1 0,0-1-1,0 0 1,0 0 0,0 0-1,0 0 1,0 0 0,0 0-1,0 0 1,0 0 0,0 0-1,1 0 1,-1 1 0,0-1-1,4 10 413,1 17-340,-4-24-9,1 7-360,1 1 1,0 0-1,1-1 1,1 0 0,5 11-1,-4-9-1838,-4-4 1105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7:23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7778,'-16'3'3416,"-3"6"-1903,-4 12-233,-3 7-56,-1 15-160,3 5-47,10 1-265,8 0-160,14-5-288,9-3-112,17-6-264,4-4-232,1-9-704,-2-4-513,-9-10-1783,-2-5 2063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7:23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23 413 6897,'0'7'929,"1"0"-1,0 0 0,0 0 0,3 11 0,1 1 1342,-18-36 812,8 4-3031,1-1 1,0 1-1,1-1 0,1 0 0,0-1 1,1 1-1,0-26 0,4-4-59,10-49 0,6 0-14,-17 84 81,1 0 0,0 0 0,1 0 0,0 1-1,0-1 1,1 1 0,9-13 0,-13 20-13,0 0 0,0 0 0,-1 0 0,1 0 0,0 1 0,0-1 0,0 0 0,0 0 0,0 1 0,1-1 0,-1 1 0,0-1 0,0 1 0,0-1 0,0 1 0,1 0 0,-1 0 0,0-1 0,0 1 0,0 0 0,1 0 0,-1 0 0,0 0 0,0 1 0,1-1 0,-1 0 0,0 0 0,0 1 0,0-1 0,0 1 0,1-1 0,-1 1 0,0-1 0,0 1 0,0 0 0,0-1 0,0 1 0,0 0 0,0 0 0,-1 0 0,1 0 0,0 0 0,0 0 0,0 1 0,6 6 111,-1 1-1,-1 0 1,1 0-1,3 10 1,-6-14-135,109 245-2239,-111-247 2062,2 4-802,0 0 1,-1 1-1,0 0 0,0-1 0,-1 1 0,1 15 0,-4-13-603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7:2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31 6097,'-5'-7'3457,"4"1"-200,6 1-1833,2-1-80,8 2-135,2 1-97,5 3-472,2 1-152,2 2-776,0 1-496,3-2-1049,-1-1 1049</inkml:trace>
  <inkml:trace contextRef="#ctx0" brushRef="#br0" timeOffset="1">301 45 6993,'3'13'3193,"0"2"-1544,2 5-577,-1 1-128,1 6-416,-1 3-120,0 0-480,1 1-488,1-6 376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7:24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8954,'-4'15'3593,"1"12"-2433,3 2-128,1 7-328,2 0-208,3-5-240,3-2-104,1-8-624,1-3-328,-2-6-688,-2-4-1081,-5-3 1721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7:24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5385,'0'-3'207,"1"1"0,-1 0 0,1 0 0,-1-1 1,1 1-1,0 0 0,0 0 0,0 0 0,0 0 0,0 0 0,1 0 0,-1 0 0,0 0 0,1 1 0,-1-1 0,1 1 0,0-1 1,0 1-1,-1-1 0,1 1 0,0 0 0,0 0 0,4-2 0,6-3 368,0 1-1,22-6 0,-31 10-439,11-3 456,1 0 0,0 2-1,28-3 1,-38 5-498,0-1 0,-1 1 0,1 1 0,0-1 1,-1 1-1,1-1 0,0 1 0,-1 1 0,1-1 0,-1 1 1,1 0-1,-1 0 0,0 0 0,0 0 0,0 1 0,5 3 0,-8-5-88,0 1-1,0-1 0,-1 0 1,1 0-1,0 0 0,-1 1 0,1-1 1,-1 0-1,0 0 0,1 1 0,-1-1 1,0 0-1,0 1 0,0-1 0,1 1 1,-2-1-1,1 0 0,0 1 1,0-1-1,0 0 0,-1 1 0,1-1 1,0 0-1,-1 1 0,0-1 0,1 0 1,-1 0-1,1 0 0,-1 0 0,0 1 1,0-1-1,0 0 0,0 0 0,0 0 1,-2 1-1,-5 6 13,0-1-1,0 0 0,-13 8 1,18-13-16,-104 68-16,106-69 16,0-1 1,1 0 0,-1 1-1,1-1 1,-1 0 0,1 1-1,-1-1 1,1 1 0,-1-1-1,1 1 1,0-1 0,-1 1-1,1-1 1,-1 1 0,1-1-1,0 1 1,0-1 0,-1 1-1,1 0 1,0-1 0,0 1-1,0 0 1,0-1-1,0 1 1,0-1 0,0 1-1,0 0 1,0-1 0,0 1-1,0 0 1,0-1 0,0 1-1,0 0 1,0-1 0,1 1-1,-1-1 1,0 1 0,1-1-1,-1 1 1,0 0 0,1-1-1,-1 1 1,0-1 0,1 1-1,-1-1 1,1 0-1,-1 1 1,1-1 0,-1 1-1,1-1 1,0 0 0,-1 0-1,1 1 1,-1-1 0,1 0-1,0 0 1,-1 0 0,2 1-1,6 2 38,1 0-1,-1 0 1,12 2-1,-15-4-21,43 8 97,-31-6-28,0 0-1,0 1 1,-1 0-1,27 12 0,-42-16-63,0 1-1,0-1 1,0 1-1,0-1 1,0 1-1,0 0 1,0-1-1,0 1 1,0 0-1,0 0 1,0-1-1,0 1 1,-1 0-1,1 0 1,0 0-1,-1 0 1,1 0-1,-1 0 1,1 0-1,-1 0 1,1 1-1,-1-1 0,0 0 1,1 0-1,-1 2 1,0-1 14,-1 0 0,1 0 1,-1 0-1,0-1 0,0 1 0,1 0 1,-1 0-1,0-1 0,0 1 0,0-1 1,-1 1-1,1-1 0,0 1 0,-2 1 0,-8 5 207,1 0-1,-1 0 0,-18 9 1,25-15-154,-6 4 65,-2 2 55,-1-1 0,0 0 0,0-1 0,-1-1 0,1 0-1,-22 5 1,33-10-224,1 0 0,-1 0 0,0 0-1,1 0 1,-1 0 0,0-1 0,1 1 0,-1-1-1,0 1 1,1-1 0,-1 1 0,0-1 0,1 0 0,-1 0-1,1 0 1,0 0 0,-1 0 0,1 0 0,0 0-1,-1 0 1,1 0 0,0-1 0,0 1 0,0 0 0,0-1-1,0 1 1,1-1 0,-1 1 0,0-1 0,1 1-1,-2-3 1,1-1-412,0 1-1,0 0 1,0 0 0,1-1-1,-1 1 1,1-1 0,0 1-1,0 0 1,0-1-1,1 1 1,1-7 0,3 0-507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37:24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 6833,'1'-1'95,"-1"1"0,1-1 0,-1 1 0,1-1 0,0 0 0,-1 1 0,1-1 0,-1 1 0,1-1 0,0 1 0,-1 0 0,1-1 0,0 1 0,0 0 0,-1-1 0,1 1 0,0 0 0,0 0 0,-1 0 0,1 0 0,0-1 0,0 1 0,0 0 0,-1 1 0,1-1 0,0 0 0,0 0 0,0 0 0,-1 0 0,1 0 0,0 1 0,0-1 0,-1 0 0,1 1 0,0-1 0,-1 1 0,1-1 0,0 1 0,-1-1 0,1 1 0,-1-1 0,1 1 0,-1-1 0,1 2 0,3 3 270,0 1 0,0 0 0,-1 0 0,4 9 0,-4-8 9,82 197 5035,-76-176-5244,-1-1 0,-1 1 1,-2 0-1,0 1 1,0 48-1,-6-60-388,-1 1 1,-1-1-1,0 0 0,-1 0 0,-1 0 0,-1-1 0,0 1 0,-1-1 1,-11 19-1,4-12 56,-2 1 0,0-2 0,-1 0 0,-1-1 0,-24 21 0,7-12 749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38:21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393 515 7354,'2'-1'2336,"-2"5"-2552,2 4 32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1:17:39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137 103 3537,'0'-2'191,"1"1"0,-1 0 1,1-1-1,-1 1 0,1 0 1,-1-1-1,1 1 0,0 0 0,0 0 1,-1 0-1,1 0 0,2-2 1,6-8 613,-5-12 1135,6 3-1336,1-8 471,-12 28-1032,1 0 0,0 0 0,0 0 0,0 0 1,0 0-1,0 0 0,0 0 0,0 0 1,-1 0-1,1 1 0,0-1 0,0 0 0,0 0 1,0 0-1,0 0 0,-1 0 0,1 0 1,0 0-1,0 0 0,0 0 0,0 0 1,0 0-1,0 0 0,-1 0 0,1 0 0,0 0 1,0 0-1,0 0 0,0-1 0,0 1 1,-1 0-1,1 0 0,0 0 0,0 0 0,0 0 1,0 0-1,0 0 0,0 0 0,0 0 1,0-1-1,-1 1 0,1 0 0,0 0 0,0 0 1,0 0-1,0 0 0,0 0 0,0 0 1,0-1-1,0 1 0,0 0 0,0 0 0,0 0 1,0 0-1,-14 14 475,-3 7-262,1 0 0,0 2 0,2 0 0,-20 45 0,20-35 14,1 0 1,2 1-1,-9 48 1,18-71-200,0 1 1,1-1 0,1 0 0,-1 0-1,2 1 1,0-1 0,0 0-1,1 0 1,6 19 0,-6-24-67,0-1 1,0 1-1,1-1 1,0 0 0,0 0-1,1 0 1,-1 0-1,1 0 1,0-1-1,0 0 1,0 0-1,1 0 1,0 0 0,-1-1-1,1 1 1,1-1-1,-1 0 1,0-1-1,11 4 1,-10-4-250,0 0-1,0 0 1,0-1 0,0 0 0,0-1-1,0 1 1,0-1 0,0 0-1,0 0 1,0-1 0,1 0 0,-1 0-1,-1 0 1,1-1 0,0 0 0,0 0-1,0-1 1,5-3 0,10-8-1150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1:17:40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17 5961,'-1'-2'303,"1"1"-1,-1 0 0,1-1 1,-1 1-1,0 0 0,0 0 0,0 0 1,0 0-1,0 0 0,0 0 1,0 0-1,-2-2 0,3 4-238,-1-1 0,1 0 0,0 0 0,0 0 1,-1 0-1,1 0 0,0 0 0,0 0 0,-1 0 0,1 1 0,0-1 0,0 0 0,-1 0 0,1 0 0,0 1 0,0-1 0,0 0 0,-1 0 0,1 0 0,0 1 0,0-1 0,0 0 0,0 1 0,0-1 0,-1 0 0,1 0 0,0 1 0,0-1 0,0 0 0,0 1 0,0-1 0,0 0 0,0 0 0,0 1 0,0-1 0,-1 44 1670,2-36-1540,-1 10 151,2-1-1,0 1 0,0 0 1,2-1-1,7 22 0,-9-33-309,0 0-1,0 0 1,1-1-1,0 1 1,0-1-1,0 0 1,1 0-1,0 0 1,0 0-1,0 0 1,1-1 0,-1 0-1,1 0 1,0 0-1,0 0 1,0-1-1,1 0 1,10 4-1,-14-6-35,0-1-1,0 0 0,0 1 0,0-1 1,0 0-1,0 0 0,0-1 1,0 1-1,0 0 0,0-1 1,0 1-1,0-1 0,-1 1 1,1-1-1,0 0 0,0 0 0,0 0 1,-1 0-1,1 0 0,0-1 1,-1 1-1,1 0 0,-1-1 1,1 1-1,-1-1 0,0 1 1,0-1-1,0 0 0,2-3 0,2-3-40,-1 1 0,0-1 0,-1-1 0,0 1 0,0-1 0,2-8 0,6-47-160,10-46 88,-18 103 147,-1 13 18,5 107 585,-5-94-445,0-1 18,6 28 0,-7-42-187,0 0 0,0 0 0,0 0-1,1-1 1,0 1 0,-1 0 0,1-1 0,1 0 0,-1 1-1,0-1 1,1 0 0,-1 0 0,5 3 0,-6-5-18,0-1 1,0 1 0,0-1-1,0 1 1,1-1 0,-1 1-1,0-1 1,0 1 0,1-1-1,-1 0 1,0 0-1,0 0 1,1 0 0,-1 0-1,0 0 1,0 0 0,1 0-1,-1 0 1,0-1 0,0 1-1,1 0 1,-1-1-1,0 1 1,0-1 0,0 1-1,0-1 1,1 0 0,-1 1-1,0-1 1,0 0 0,0 0-1,-1 0 1,1 0-1,0 0 1,1-2 0,4-4-7,-1-1 1,0 1 0,8-16 0,-11 18 7,5-8 15,-1 0 1,0 0-1,-1-1 1,-1 0-1,0 0 1,0 0-1,-2 0 1,0-1-1,0 1 0,-1-17 1,-5 15 134,4 16-159,0-1 1,0 1-1,-1 0 1,1 0-1,0 0 1,0 0-1,0 0 1,0 0-1,0 0 1,0-1-1,-1 1 1,1 0-1,0 0 1,0 0-1,0 0 1,0 0-1,-1 0 1,1 0-1,0 0 1,0 0 0,0 0-1,0 0 1,-1 0-1,1 0 1,0 0-1,0 0 1,0 0-1,0 0 1,0 0-1,-1 0 1,1 0-1,0 0 1,0 0-1,0 1 1,0-1-1,0 0 1,-1 0-1,1 0 1,0 0-1,0 0 1,0 0-1,0 0 1,0 1-1,-2 0-81,1 1-1,0 0 1,0 0-1,0 0 1,0 0-1,0-1 1,1 1-1,-1 0 0,0 1 1,1-1-1,-1 2 1,0 8-1068,0 1 1,1-1 0,1 15 0,2-9 223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1:17:40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0 206 8138,'2'2'3889,"-1"13"-1681,0 0-552,0-8-703,0 2-369,-1 26-368,1 2-64,0-7-168,-2-11-184,1-1-432,1-2-401,2-1-719,3-6-1177,-1-9 1937</inkml:trace>
  <inkml:trace contextRef="#ctx0" brushRef="#br0" timeOffset="1">30 76 8690,'-6'-29'3665,"3"7"-2193,-1 8-880,1 6-264,3 5-656,0 4-264,4 7-688,0 1-1009,-4 3 1529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4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7570,'-7'19'4489,"6"16"-3377,1-23-452,0 8-123,0 0 1,2-1-1,0 1 1,7 26 0,-7-40-494,-1-1 1,1 1 0,0 0-1,0-1 1,0 0 0,1 0 0,0 0-1,0 0 1,0 0 0,1 0 0,0-1-1,0 1 1,0-1 0,0 0-1,0 0 1,1-1 0,0 0 0,0 1-1,7 2 1,-10-5-50,1 0-1,0 0 0,-1 0 1,1 0-1,0-1 1,0 1-1,-1-1 1,1 0-1,0 0 1,0 0-1,0 0 1,-1 0-1,1-1 1,0 1-1,0-1 1,-1 0-1,1 0 0,5-2 1,-5 1-60,1-1 0,-1 1 0,0-1 0,1 0 1,-1 0-1,-1 0 0,1 0 0,0-1 0,-1 1 0,1-1 0,1-4 1,2-5-118,-1 1 1,0-1 0,-1 0 0,-1 0 0,0 0 0,2-25 0,-5 35 184,1-52 107,-1 52-29,0-1 1,-1 1-1,1-1 0,-1 1 0,0-1 0,0 1 0,0-1 0,0 1 1,0 0-1,-1-1 0,0 1 0,-3-5 0,5 8-59,0-1-1,-1 1 1,1 0 0,0 0-1,0-1 1,0 1-1,-1 0 1,1 0-1,0-1 1,0 1 0,-1 0-1,1 0 1,0 0-1,0-1 1,-1 1-1,1 0 1,0 0 0,0 0-1,-1 0 1,1 0-1,0 0 1,-1 0 0,1 0-1,0 0 1,-1 0-1,1 0 1,0 0-1,-1 0 1,1 0 0,0 0-1,-1 0 1,1 0-1,0 0 1,0 0 0,-1 0-1,0 1 1,-4 12 321,4 19-129,8 17 119,20 81 0,-16-88-388,-3 0 1,-1 1-1,2 43 0,-9-78 56,0 1 0,-1-1 0,0 0 0,0 1-1,-1-1 1,0 0 0,0 0 0,-1 0 0,0 0-1,0-1 1,-1 1 0,0-1 0,0 0 0,-1 0 0,0 0-1,0-1 1,-1 1 0,0-1 0,0-1 0,-9 8 0,13-11 1,0-1 0,0 0 0,0 1 1,-1-1-1,1 0 0,0 0 1,0-1-1,-1 1 0,1 0 0,0-1 1,-1 1-1,1-1 0,0 0 0,-1 0 1,1 0-1,-1 0 0,1 0 1,0 0-1,-1-1 0,1 1 0,-1-1 1,1 0-1,0 0 0,0 1 1,-1-1-1,1-1 0,0 1 0,0 0 1,0-1-1,0 1 0,0-1 0,1 1 1,-1-1-1,0 0 0,-1-2 1,-1-1-174,0-1 0,1 1 1,0 0-1,0-1 1,1 1-1,0-1 1,0 0-1,0 0 1,0 0-1,1 0 1,0 0-1,0-13 0,5-16-1721,4 0 768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1:17:41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7770,'53'-14'3760,"-55"28"-1623,2 13-849,0 9-176,3 12-599,1 2-145,1 3-176,2-5-104,-1-20-192,-4-13-160,1-1-273,8 37-383,-5-12-584,-3-6-1489,-7-29 1945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1:17:41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9898,'0'-3'5945,"12"5"-5072,6-1-217,6-1-496,6 3-40,5-1-240,2 1-200,1-1-561,-2-2-375,-8-1-720,-6-3 1176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1:17:42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25 5729,'0'-5'1677,"-2"-14"4181,1 27-3756,13 298 2452,-11-294-4412,-1 2-70,2 0 1,-1 0 0,2 0 0,0 0 0,0-1-1,9 21 1,-12-34-83,0 1 1,1-1-1,-1 1 0,0-1 1,0 0-1,0 1 0,0-1 1,1 1-1,-1-1 0,0 0 1,0 1-1,1-1 0,-1 0 0,0 1 1,0-1-1,1 0 0,-1 0 1,0 1-1,1-1 0,-1 0 1,1 0-1,-1 0 0,0 1 1,1-1-1,-1 0 0,1 0 1,-1 0-1,0 0 0,1 0 1,-1 0-1,1 0 0,-1 0 0,1 0 1,-1 0-1,0 0 0,1 0 1,-1 0-1,1 0 0,-1 0 1,0 0-1,1 0 0,-1-1 1,1 1-1,-1 0 0,0 0 1,1-1-1,-1 1 0,0 0 0,1 0 1,-1-1-1,0 1 0,1 0 1,-1-1-1,0 1 0,0 0 1,1-1-1,14-26-737,-13 22 623,18-40-691,-15 31 839,1 0 0,0 0 1,1 1-1,0 0 0,1 0 0,0 1 0,18-19 1,-25 30 39,1-1 0,-1 1 0,1 0 1,-1-1-1,1 1 0,0 0 0,0 0 1,0 0-1,-1 0 0,1 1 0,0-1 1,0 0-1,0 1 0,0 0 0,0-1 1,0 1-1,0 0 0,0 0 0,1 0 1,-1 0-1,0 0 0,0 1 0,0-1 1,0 0-1,0 1 0,0 0 0,0-1 1,-1 1-1,1 0 0,0 0 0,0 0 1,-1 0-1,1 1 0,2 1 0,5 6-15,0 0 0,-1 0 0,-1 0-1,13 21 1,-3-5-15,62 85-2934,-65-94 1161,3-7 752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1:17:4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241 136 7474,'50'-44'2931,"-49"43"-2829,0 0 1,0-1-1,0 1 0,0 0 1,-1-1-1,1 1 1,0-1-1,-1 1 0,1-1 1,-1 1-1,1-1 0,-1 0 1,0 1-1,0-1 1,0 0-1,0 1 0,0-1 1,0 0-1,0 1 1,0-1-1,-1 1 0,1-1 1,0 0-1,-1 1 0,0-1 1,0-1-1,-1-1 152,-1 0-1,1 0 1,-1 0 0,0 1-1,0-1 1,-5-4 0,6 6-166,0 0 0,0 1 1,-1-1-1,1 0 1,-1 1-1,0 0 1,1 0-1,-1-1 0,0 2 1,1-1-1,-1 0 1,0 0-1,0 1 1,0 0-1,0-1 0,0 1 1,0 0-1,0 1 1,1-1-1,-1 0 1,0 1-1,0 0 0,0-1 1,0 1-1,1 0 1,-1 1-1,-4 1 1,-3 3 18,0 0 1,0 1 0,1 0-1,0 0 1,-13 14 0,9-8-16,1 1 0,0 1 0,1 0 0,0 1 0,1 0 1,1 0-1,1 1 0,0 0 0,-9 33 0,14-41-44,1 1 0,0-1 0,1 0 1,0 0-1,0 1 0,1-1 0,0 1 0,1-1 0,0 0 0,0 1 0,1-1 0,0 0 0,1 0 0,0 0 0,1 0 0,-1-1 0,2 1 0,-1-1 0,1 0 0,0 0 1,10 10-1,-7-9-28,1 0 1,0-1 0,1 0-1,0-1 1,0 0 0,0 0-1,1-1 1,0 0 0,0-1-1,1-1 1,-1 0 0,22 5 0,-18-6-452,-1-2 0,1 0 1,0 0-1,0-1 1,0-1-1,-1 0 0,1-2 1,0 1-1,-1-2 1,18-6-1,2-3-648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1:17:4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5577,'-12'4'2977,"4"0"1424,15-3-3009,5 0-184,9-1-311,3 0-17,6 0-272,4-1-112,1 1-280,1-4-216,-3 3-496,-3 0-272,-7 2-673,-4 2-383,-13-1 1136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1:17:43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 7690,'-1'5'7353,"9"-3"-5416,9-2-633,4-3-264,10-5-488,2 2-192,7 1-312,4 2-176,-3 1-456,-2-1-304,-12 2-672,-6 2-257,-11 2 657,-4-1 520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1:17:4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10274,'-8'11'4473,"4"9"-2592,3 8-689,1 4-232,9 5-464,0-3-128,3-2-256,4-4-296,-1-5-792,1-3-544,-2-4-1505,-3 0 1841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1:17:44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4041,'-1'0'224,"1"-1"0,-1 1 0,1 0 0,0 0 0,-1 0 0,1 0 1,0 1-1,-1-1 0,1 0 0,0 0 0,-1 0 0,1 0 0,0 0 0,-1 0 0,1 0 0,0 1 1,-1-1-1,1 0 0,0 0 0,-1 0 0,1 1 224,0-1-224,-1 0 0,1 1 0,0-1 0,0 0 1,0 1-1,-1-1 0,1 0 0,0 1 0,0 15 3620,1-8-4409,3 51 1952,10 89 922,-11-129-2376,1 0 0,0 1 0,2-2 0,0 1 0,13 26 0,-10-29-2752,-12-17 1896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1:17:44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6633,'0'-1'174,"0"-1"0,0 0 0,0 1 0,0-1 0,1 1 0,-1-1 0,1 1 0,-1-1 0,1 1 0,0-1 0,-1 1 0,1-1 0,0 1-1,0 0 1,0-1 0,0 1 0,0 0 0,0 0 0,0 0 0,0 0 0,1 0 0,-1 0 0,0 0 0,1 0 0,-1 0 0,1 1 0,-1-1-1,1 1 1,1-1 0,9-4 155,0 1 1,22-4-1,-17 5 443,10-4-230,1 1 0,0 2 1,0 1-1,0 1 0,0 1 1,0 2-1,55 7 0,-80-7-560,0-1 0,0 1 0,0-1-1,0 1 1,-1 0 0,1 0 0,0 0 0,-1 0-1,1 1 1,-1-1 0,1 1 0,-1 0 0,0-1-1,1 1 1,-1 0 0,0 0 0,1 3 0,-2-4-3,-1 0 1,1 0 0,-1 0 0,0 0-1,1 0 1,-1 1 0,0-1-1,0 0 1,0 0 0,0 0-1,0 0 1,0 0 0,0 1-1,0-1 1,-1 0 0,0 2 0,0 0-20,0 0 0,-1 0 0,0 0 0,1 0 0,-1 0 0,0 0 0,-4 3 0,-18 17-8,-1-1 0,-1 0-1,-2-3 1,-49 29 0,37-24 692,39-23-581,0-1 0,0 1 1,1-1-1,-1 1 0,0 0 0,0-1 1,0 1-1,0 0 0,0 0 0,1 0 1,-1-1-1,0 1 0,1 0 0,-1 0 1,0 0-1,0 1 0,2-1-39,-1-1-1,0 1 1,0-1-1,0 0 1,0 1-1,0-1 1,0 1 0,1-1-1,-1 0 1,0 1-1,0-1 1,1 0-1,-1 0 1,0 1-1,1-1 1,-1 0-1,0 0 1,0 1-1,1-1 1,-1 0-1,1 0 1,-1 0-1,0 1 1,1-1 0,-1 0-1,0 0 1,1 0-1,0 0 1,41 5 535,-33-5-514,25 2 131,65 7 58,-88-8-250,-1 1 0,1 1 0,-1 0 0,1 0 0,-1 1 0,16 9 0,-24-12 4,0 0 0,0 0 0,0 0 0,0 1 0,-1-1 0,1 0 0,0 1 0,-1-1 0,1 1 0,-1-1 0,0 1 0,1 0 0,-1-1 0,0 1 0,0 0 0,0 0 0,0 0 0,-1 0 0,1 0 0,0 3 0,-1-3 8,0-1-1,0 1 0,-1 0 0,1 0 1,-1 0-1,1-1 0,-1 1 0,0 0 1,0-1-1,1 1 0,-1 0 0,0-1 1,0 1-1,-1-1 0,1 1 0,0-1 0,0 0 1,-3 2-1,-3 3 16,0-1 0,-1 0 0,0 0 0,0-1 0,-1 0 0,1 0 0,-16 3 0,3-2 18,-1-1 0,1-1 0,-1-2 0,0 0 0,1-1 1,-28-3-1,-8-6-1290,-63-16 0,104 20 34,12 0 545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1:17:45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30 5577,'0'0'125,"1"0"-1,-1 1 1,0-1-1,0 0 0,0 0 1,1 0-1,-1 0 1,0 0-1,0 0 1,1 0-1,-1 0 1,0 0-1,0 0 0,0 0 1,1 0-1,-1 0 1,0 0-1,0 0 1,1 0-1,-1 0 0,0-1 1,0 1-1,0 0 1,1 0-1,-1 0 1,0 0-1,0 0 1,0 0-1,1-1 0,-1 1 1,0 0-1,0 0 1,0 0-1,0 0 1,0-1-1,1 1 1,-1 0-1,0 0 0,0-1 1,0 1-56,0-1 1,0 1-1,0-1 1,0 1-1,0-1 0,0 1 1,0-1-1,0 1 1,0-1-1,0 1 1,0-1-1,0 1 0,-1-1 1,1 1-1,0-1 1,0 1-1,-1-1 0,1 1 1,0-1-1,0 1 1,-1 0-1,1-1 1,0 1-1,-1 0 0,1-1 1,-1 1-1,0-1 1,-4-1 59,0 0 1,0 0-1,0 0 0,0 0 1,0 1-1,-1 0 1,1 0-1,0 1 1,-1-1-1,-5 1 0,7 1-60,0 0-1,0 0 1,0 0-1,0 0 0,0 1 1,0-1-1,0 1 1,1 0-1,-1 0 1,0 1-1,1-1 0,0 1 1,0-1-1,-5 6 1,0 0 139,0 1 1,1 0-1,0 0 0,1 1 1,-1 0-1,2 0 1,-1 1-1,2-1 1,-1 1-1,2 0 1,-1 0-1,1 1 1,1-1-1,-2 21 1,4-29-169,0-1 1,0 1 0,0 0-1,1-1 1,-1 1-1,1-1 1,-1 1 0,1 0-1,0-1 1,0 0-1,0 1 1,1-1 0,-1 0-1,0 1 1,1-1-1,-1 0 1,1 0 0,0 0-1,0 0 1,2 1-1,-1-1-16,0 0 0,1 0-1,-1-1 1,1 1-1,-1-1 1,1 0 0,-1 0-1,1 0 1,0-1-1,-1 1 1,1-1 0,6 0-1,1-1-23,0 0-1,-1-1 1,1 0-1,-1 0 0,1-1 1,-1-1-1,0 0 1,0 0-1,10-7 0,-15 7-63,0 0-1,0-1 1,0 0 0,-1 0-1,1 0 1,-1-1-1,0 1 1,-1-1-1,0 0 1,1 0-1,-2 0 1,1-1-1,-1 1 1,0-1-1,0 1 1,-1-1-1,0 0 1,0 0-1,0 1 1,-1-1-1,0 0 1,-1 0 0,1 0-1,-1 1 1,-2-8-1,-2 6 695,3 17-205,2 17 150,2-10-310,1 5 0,1 1 1,6 20-1,-8-37-249,0 1 0,0-1-1,0 0 1,0 0 0,1 0 0,0 0-1,0-1 1,0 1 0,1-1-1,-1 1 1,1-1 0,0 0 0,6 4-1,-9-7-20,1 0 0,-1-1 0,0 1 0,1 0 0,-1 0-1,1-1 1,-1 1 0,1-1 0,-1 1 0,1-1 0,-1 0-1,1 0 1,-1 1 0,1-1 0,0 0 0,-1 0 0,1-1-1,-1 1 1,1 0 0,0 0 0,-1-1 0,1 1 0,1-2-1,0 1-19,0-1-1,0 0 0,-1 0 0,1-1 0,-1 1 0,1 0 1,-1-1-1,0 0 0,0 1 0,3-6 0,2-4-39,-1-2-1,0 1 0,-1 0 0,4-16 0,-5 15 112,-3 9 45,0 0 0,0 1 1,0-1-1,1 0 0,-1 1 0,1-1 1,0 1-1,1 0 0,-1 0 0,6-8 0,-7 12-78,-1 0 0,1-1 0,-1 1 0,1 0 0,-1 0 0,1 0 0,0-1-1,-1 1 1,1 0 0,-1 0 0,1 0 0,-1 0 0,1 0 0,-1 0 0,1 0-1,0 0 1,-1 0 0,1 0 0,-1 0 0,1 0 0,-1 1 0,1-1 0,-1 0-1,1 0 1,-1 1 0,1-1 0,-1 0 0,1 0 0,-1 1 0,1-1-1,-1 1 1,0-1 0,1 0 0,-1 1 0,1-1 0,-1 2 0,15 20 66,-12-17-52,17 28-468,31 40-1,-44-63-236,1-1-1,0 0 0,1-1 1,0 0-1,1 0 0,-1-1 1,1 0-1,17 8 0,-3-7-1297,3-4 850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43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8434,'1'0'204,"-1"-1"0,1 0 0,-1 0 0,1 0 0,0 1 0,-1-1 0,1 0 0,0 1 0,0-1 0,-1 1 0,1-1 0,0 1 0,0-1 0,0 1 0,0-1 0,0 1 0,-1 0 0,1 0 0,0-1 0,0 1 0,0 0 0,0 0 0,0 0 0,0 0 0,0 0 0,0 0 0,0 0 0,0 0 0,0 1 0,0-1 0,0 0 0,1 1 0,-1-1-135,0 1 0,1-1 0,-1 0 0,1 1 0,-1 0 0,0-1 0,0 1-1,1 0 1,-1-1 0,0 1 0,0 0 0,0 0 0,0 0 0,0 0 0,0 0 0,0 0 0,0 1 0,-1-1-1,1 0 1,0 0 0,1 3 0,-2 1-12,0-1 0,0 0 0,-1 1 0,1-1 0,-1 0-1,0 0 1,0 1 0,0-1 0,-1 0 0,1 0 0,-1 0-1,0 0 1,0-1 0,0 1 0,-1 0 0,-2 2 0,1-1 137,1 0 0,0 0 1,0 0-1,1 1 0,-1-1 0,1 1 1,-2 8-1,4-14-158,0 1 0,0-1 0,0 1 0,0-1 0,0 1 0,0-1 0,0 1 0,0-1 1,0 1-1,0-1 0,0 1 0,0-1 0,0 1 0,1-1 0,-1 1 0,0-1 0,0 1 0,1-1 0,-1 0 0,0 1 1,0-1-1,1 1 0,-1-1 0,1 0 0,-1 1 0,0-1 0,1 0 0,-1 0 0,1 1 0,17 2 448,23-8-347,-39 4-125,25-4-507,23-6-2441,-19 1-2460,-22 5 3979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1:17:46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182 272 6345,'1'-4'394,"0"0"0,0 0 0,0-1 0,-1 1 0,1 0 0,-1-1 0,0 1 0,-1-8 0,0 6-258,0 0 0,0 0 0,-1 1 0,0-1 0,0 0 0,0 1 0,-1-1 0,0 1 0,0 0 1,0 0-1,0 0 0,-1 0 0,0 1 0,0-1 0,0 1 0,-8-6 0,10 9-62,0 0 1,1 0-1,-1 0 1,0 0-1,0 0 1,0 1-1,1-1 1,-1 1-1,0-1 1,0 1-1,0 0 1,0 0-1,0-1 1,0 2-1,0-1 1,0 0-1,0 0 1,-3 1-1,1 0 42,1 1 0,0-1 0,0 1 0,0 0 0,0 0 0,0 0 0,0 0 0,0 0 0,-4 5 0,1 0 167,-1 1 1,2 0 0,-1 0 0,1 0-1,0 1 1,-5 15 0,7-17-78,0 0 0,1 0 0,1 0 1,-1 1-1,1-1 0,0 0 0,1 1 0,-1-1 0,2 0 1,-1 1-1,1-1 0,1 8 0,0-10-128,-1-1 1,1 1-1,0-1 0,0 0 0,1 1 1,-1-1-1,1 0 0,0 0 0,0-1 0,0 1 1,1-1-1,-1 1 0,1-1 0,0 0 1,0 0-1,0-1 0,0 1 0,0-1 1,6 2-1,-4-1-68,1-1-1,-1 0 1,1 0 0,0-1-1,-1 0 1,1 0 0,0 0-1,0-1 1,0 0 0,0 0 0,0-1-1,0 0 1,-1 0 0,12-4-1,-13 3-79,0 0 0,0 0 0,0 0 0,0-1 0,0 1 0,-1-1 0,1 0 0,-1-1 0,0 1 0,0-1 0,0 0 0,0 0 0,-1 0 0,1 0 0,-1-1 0,0 1 0,-1-1 0,1 0 0,1-5 0,0-4-170,0 0 0,-1 0 0,-1-1 0,-1 1 0,0 0 0,-1-22 0,-2 11 53,0 1 0,-12-47 0,11 62 236,1 0 0,-2 0 0,-6-14-1,9 20 34,-1 1 0,1 0 0,0 0 0,-1 0 0,0 0 0,0 0 0,1 0 0,-1 0 0,0 0 0,0 1 0,-1-1 0,1 1 0,0-1 0,0 1 0,-1 0 0,1 0 0,-4-1 0,5 2-39,0-1 0,0 1-1,1 0 1,-1 0 0,0 0-1,0 0 1,0 0 0,1 0-1,-1 0 1,0 0 0,0 0-1,0 0 1,1 1 0,-1-1-1,0 0 1,0 0 0,1 1-1,-1-1 1,0 0-1,1 1 1,-1-1 0,0 1-1,1-1 1,-1 1 0,0-1-1,1 1 1,-1 0 0,1-1-1,-1 1 1,1 0 0,0-1-1,-1 1 1,1 0 0,0-1-1,-1 1 1,1 0 0,0 0-1,0-1 1,0 1 0,-1 0-1,1 0 1,0 1-1,0 4 91,0-1-1,0 1 0,0 0 0,3 10 1,11 51 281,31 83 0,-5-18-1505,-33-106 364,-5-13 250,2 0 1,-1 0-1,2 0 0,0-1 0,7 13 0,-3-16 1107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1:17:46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61 6057,'0'-3'316,"-1"0"-1,0 1 1,0-1-1,0 1 0,0 0 1,0-1-1,0 1 1,-1 0-1,1-1 1,-1 1-1,1 0 1,-1 0-1,0 0 0,0 1 1,0-1-1,0 0 1,0 1-1,0-1 1,-1 1-1,1 0 0,0-1 1,-1 1-1,1 1 1,-5-2-1,-2-1 38,0 0 0,0 1 0,-1 0 0,1 1 0,-16-1 0,16 3-187,1 0 1,-1 0 0,1 1-1,-1 0 1,1 0 0,0 1-1,0 0 1,0 1 0,0 0-1,1 0 1,-1 0 0,1 1-1,0 0 1,1 1 0,-1-1-1,1 1 1,0 1 0,0-1-1,1 1 1,-6 8-1,3-3 20,0 1 0,1 0-1,0 0 1,1 1-1,1 0 1,0 0 0,1 0-1,0 1 1,1 0-1,-2 27 1,5-35-132,0 1-1,1 0 1,-1 0 0,2 0-1,-1-1 1,1 1 0,0-1-1,0 1 1,1-1 0,0 0-1,1 0 1,6 11 0,-4-10 1,0 0 1,1-1-1,0 0 0,0 0 1,1 0-1,0-1 0,0 0 1,16 9-1,-6-6-231,1 0 1,1-2 0,-1 0-1,1-1 1,1-1-1,-1-1 1,1-1 0,36 1-1,-48-4-410,0 0-1,0-1 1,0 1 0,0-2-1,0 1 1,16-6-1,4-6-844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1:17:4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34 7906,'-2'-1'5913,"14"-3"-4361,8-1-119,15 0-361,10-2-96,8 3-328,-3-1-152,-8 3-368,-9 2-264,-8 3-664,-4 4-456,-8 4-905,-7-2 473,-7 4 960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1:17:4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8962,'-1'2'3889,"11"-2"-1857,8-2-263,17-4-273,7-2-112,4 1-400,0-2-287,-7 3-409,-7 0-272,-7 3-673,-2 0-343,-8 1-920,-3 1-281,-5 1-1223,-3 0 2135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1:17:4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10114,'-12'9'4097,"3"13"-2521,1 3-183,8 10-417,3 4-136,8-1-400,5-1-128,-1-7-272,3-4-328,-2-6-632,-1-2-360,-3-4-913,-3-4-1584,-1-4 2553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1:17:48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1 529 6641,'2'-19'5643,"5"-12"-4409,1 0-950,14-142 862,-1 5 500,-18 157-1466,-1 0 0,2 1 0,-1-1 0,1 1 0,8-15 0,-11 23-111,1-1 0,-1 1 0,1 0 0,0 0 1,0 0-1,-1 0 0,1 0 0,1 0 0,-1 0 0,0 1 0,0-1 0,4-1 0,-5 3-18,1-1 1,0 1-1,-1 0 1,1-1-1,-1 1 1,1 0-1,-1 0 1,1 0-1,0 0 1,-1 0-1,1 1 1,-1-1-1,1 0 1,0 1-1,-1 0 1,1-1-1,-1 1 1,0 0-1,1-1 1,-1 1-1,1 0 1,1 2-1,2 1 38,0 1 1,-1 0-1,0-1 0,0 2 0,0-1 0,-1 0 0,0 1 0,0-1 0,0 1 1,0 0-1,1 8 0,4 13 162,5 35 0,-5-26-69,1 2-346,2 0 0,1-1 1,2 0-1,27 49 0,-39-82 59,4 6-850,-1 1-1,0-1 1,0 1 0,-1 0-1,4 16 1,-7-22 192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1:17:4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0 259 9194,'0'0'4265,"7"0"-1945,11-3-591,4 0-209,10-5-168,0 1-207,5 2-489,2 0-144,-1 3-504,-1 2-240,-2 4-768,-4-1-545,-3 1-935,-6-3-89,-9-5 1577</inkml:trace>
  <inkml:trace contextRef="#ctx0" brushRef="#br0" timeOffset="1">434 1 6969,'11'2'7242,"1"7"-4077,5 15-1220,-15-22-1504,8 17-113,0 0 0,0 0 0,-2 1 0,-1 0 0,0 0 0,-2 1 0,0 0 0,-1 0 0,-1 0 0,-1 0 0,-1 34 0,-3-21-1000,-1-1 0,-1 0 0,-2 0 0,-1-1 0,-2 0 1,-21 53-1,20-64-1349,2-5 842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12:55:33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3865,'3'5'8426,"0"-11"-5352,3-3-3220,37-47 421,-33 41-496,2 0 0,13-15 0,-24 30 174,20 19 41,-9-4-370,-1 1 0,0 0 1,14 30-1,-23-32-2699,-2-12 2413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43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7274,'2'-2'7329,"6"3"-5729,2-1-231,9 1-545,2-1-320,5 0-288,-1 1-352,-2 0-992,0 1-489,-6 0 873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48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409 209 5625,'-14'-48'5600,"-8"0"-3319,7 22-1548,-27-33 1,40 56-634,1 1 1,-1 0-1,0 0 0,0 0 1,0 0-1,0 0 1,0 1-1,-1-1 1,1 0-1,-1 1 1,1 0-1,-1 0 1,1-1-1,-1 2 1,-3-2-1,4 2-60,0-1 0,0 2 0,0-1 0,0 0 0,0 0 0,0 1-1,0-1 1,0 1 0,0-1 0,0 1 0,0 0 0,1 0 0,-1 0-1,0 0 1,0 0 0,1 0 0,-1 0 0,1 0 0,-1 1 0,1-1-1,0 1 1,-1-1 0,0 3 0,-4 4-17,1 1 0,0-1 1,0 1-1,1 1 0,0-1 0,1 1 0,0-1 1,-3 20-1,-6 87-18,10-85 17,-5 71 8,3-15-63,-4 0 0,-23 107 0,29-185 32,-8 25-25,10-33 22,-1 1-1,1-1 1,-1 0 0,1 0 0,-1 1-1,0-1 1,1 0 0,-1 0-1,0 0 1,0 1 0,0-1 0,0 0-1,0 0 1,0 0 0,0-1 0,0 1-1,0 0 1,-3 1 0,3-2 2,0 0 0,-1 0 1,1-1-1,0 1 1,0 0-1,0-1 0,0 1 1,0-1-1,-1 1 0,1-1 1,0 1-1,0-1 0,0 0 1,1 0-1,-1 1 0,0-1 1,0 0-1,0 0 1,0 0-1,1 0 0,-2-2 1,-17-27 20,15 23-14,-4-6 73,0 0 1,1-1 0,1 0-1,1 0 1,-1-1-1,-4-26 1,9 37-60,0 0 0,1 0 1,0 0-1,0-1 0,0 1 1,0 0-1,0 0 0,1 0 0,0 0 1,0 0-1,0 0 0,0 0 0,1 0 1,-1 1-1,1-1 0,0 0 1,0 1-1,1-1 0,-1 1 0,1 0 1,-1 0-1,1 0 0,0 0 0,0 0 1,1 1-1,-1-1 0,0 1 0,1 0 1,6-4-1,0 3-474,0 0 0,1 0 0,-1 0 0,0 2 0,1-1-1,-1 1 1,12 1 0,7-1-365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49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97 7074,'-1'-5'450,"0"0"1,0 0 0,0 1 0,-1-1 0,1 1 0,-1-1 0,0 1 0,0 0 0,-1-1 0,1 1 0,-1 0 0,0 1 0,0-1 0,0 0 0,-7-5 0,6 7-303,1-1 0,-1 1 0,0 0 0,0-1 0,1 2 0,-1-1 0,-1 0 0,1 1 0,0 0 0,0 0-1,0 0 1,-1 1 0,1-1 0,0 1 0,-1 0 0,1 0 0,0 1 0,-1-1 0,1 1 0,0 0 0,-1 0 0,1 0 0,0 1 0,0 0 0,0-1 0,-7 6 0,7-5-70,1 1-1,-1-1 1,1 1-1,-1 0 1,1 0 0,0 1-1,0-1 1,0 0 0,1 1-1,-1 0 1,1 0-1,0 0 1,0 0 0,0 0-1,0 0 1,1 0 0,0 1-1,0-1 1,0 0-1,0 1 1,1-1 0,0 1-1,0-1 1,0 1 0,0-1-1,1 1 1,-1-1 0,1 0-1,0 1 1,3 6-1,-2-5-50,0 0 0,1 0-1,0-1 1,0 1 0,1-1-1,-1 1 1,1-1 0,0 0-1,0-1 1,1 1-1,0-1 1,0 1 0,0-1-1,0-1 1,0 1 0,1-1-1,-1 0 1,1 0 0,0-1-1,10 4 1,-10-5-100,0 0 1,0 0-1,0-1 1,0 1-1,0-1 0,0-1 1,0 1-1,0-1 1,0 0-1,0 0 0,6-3 1,-10 4 29,0-1-1,0 0 1,0 0 0,0 0 0,0-1-1,0 1 1,0 0 0,0-1 0,0 1 0,-1-1-1,1 0 1,-1 1 0,1-1 0,-1 0-1,0 0 1,0 0 0,0 0 0,0 0-1,0 0 1,0 0 0,0-1 0,-1 1 0,1 0-1,-1 0 1,1-1 0,-1 1 0,0 0-1,0 0 1,0-1 0,-1-2 0,-1-3 50,1 0 0,-2 1 0,1 0 0,-1-1 0,0 1 0,-5-7 0,5 9 25,0 1 0,1-1 0,-1 0 0,1 1-1,0-1 1,1 0 0,-1 0 0,1 0 0,0-1 0,0 1 0,1 0 0,-1 0 0,1-1 0,1-9 0,0 14-30,-1-1 1,0 1-1,1 0 1,-1 0 0,0 0-1,1 0 1,-1 0-1,1 0 1,0 0-1,-1 0 1,1 0-1,0 0 1,0 0-1,-1 0 1,1 1-1,0-1 1,0 0-1,0 0 1,0 1 0,0-1-1,0 1 1,0-1-1,0 1 1,2-1-1,0 1-1,-1-1 0,0 1 0,0 0 0,1 1 1,-1-1-1,0 0 0,0 1 0,1-1 0,-1 1 0,0 0 0,4 1 0,2 2 1,-1 0 0,0 0 0,0 1 0,-1 0 0,0 0 0,7 7 1,1 5-27,0 0 0,-1 1 0,-2 1 0,0 0 0,0 0 0,8 25-1,-19-44 0,1 1 0,-1 0 0,0 0 0,1 0 0,-1 0 0,0 0 0,1 0 0,-1 0 0,0 0 0,0 0 0,0 0 0,0 0 0,0 0 0,0 0 0,0-1-1,-1 3 1,1-3 19,-1 1-1,1-1 1,0 0-1,0 0 1,-1 0-1,1 0 0,-1 0 1,1 0-1,0 0 1,-1 0-1,1 0 0,0 0 1,-1 0-1,1 0 1,0 0-1,-1 0 1,1 0-1,0 0 0,-1 0 1,1 0-1,0 0 1,-1 0-1,1-1 0,0 1 1,-1 0-1,1 0 1,0 0-1,0-1 0,-1 1 1,-2-2 46,0 0-1,0-1 1,0 1 0,1-1 0,-1 0 0,1 1-1,-4-6 1,3 2 47,1 0 1,0-1-1,0 1 0,0 0 1,1-1-1,0 1 0,0-1 1,1 1-1,0-1 0,0 1 1,0-1-1,3-12 0,-1 9-30,0 1-1,1 0 0,0 0 0,0 0 1,1 0-1,0 0 0,0 0 0,7-8 1,-10 16-70,1-1 1,-1 1-1,0 0 1,1 0-1,-1 0 1,1 0-1,0 0 0,-1 0 1,1 0-1,0 0 1,-1 1-1,1-1 1,0 1-1,0-1 1,0 1-1,-1 0 1,1 0-1,0-1 0,0 1 1,3 1-1,43 7-2671,-21-2 35,-5-4 824,-2 1 864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49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9106,'38'87'6579,"-28"-60"-5900,1 0 0,2-1 1,0-1-1,33 46 0,-46-70-661,0-1-1,0 1 1,1-1-1,-1 1 1,0-1-1,1 1 1,-1-1-1,1 0 1,-1 1-1,0-1 1,1 1-1,-1-1 1,1 0-1,-1 1 1,1-1-1,-1 0 1,1 0-1,-1 1 1,1-1-1,-1 0 1,1 0-1,0 0 1,-1 0-1,1 0 1,-1 1-1,1-1 0,-1 0 1,1 0-1,0-1 1,-1 1-1,1 0 1,-1 0-1,1 0 1,-1 0-1,1 0 1,0-1-1,-1 1 1,1 0-1,-1 0 1,1-1-1,-1 1 1,1 0-1,-1-1 1,0 1-1,1-1 1,-1 1-1,1 0 1,-1-1-1,0 1 1,1-1-1,-1 1 1,0-1-1,0 1 1,1-1-1,-1 1 1,0-1-1,0 0 0,0 1 1,1-1-1,1-8 277,1 1-1,-1 0 1,2-12-1,-2 9 52,59-212 160,-60 228-3291,0-4 2761,1 8-66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5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7322,'1'-1'4300,"5"-7"-2999,1-2-259,15-20 792,-20 28-1580,-1 0 0,1 0 0,-1 1 1,1-1-1,0 1 0,0-1 0,0 1 1,0-1-1,0 1 0,0 0 0,4-1 0,-5 2-201,-1 0-1,0 0 1,1 0-1,-1 1 0,1-1 1,-1 0-1,0 1 1,1-1-1,-1 0 0,0 1 1,1-1-1,-1 0 1,0 1-1,1-1 1,-1 1-1,0-1 0,0 1 1,0-1-1,1 1 1,-1-1-1,0 0 0,0 1 1,0-1-1,0 1 1,0-1-1,0 1 0,0-1 1,0 2-1,2 20 166,-2-17-114,8 36-780,0-14-2754,-5-18 2520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25:48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5329,'2'-6'5214,"-2"5"-5108,0 1 1,16-5 1644,18 1-1023,174 2 254,-41 2-2231,-75-4-2676,-78 4 2788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50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6473,'1'0'3153,"3"-1"-952,5 0-969,3 1-80,5 0-312,1 0-264,5 2-296,1 1-160,0 1-656,-1 3-464,-7-1 592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51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10210,'-4'2'3929,"4"-1"-2761,5 0-344,5 0-167,3-2-249,8 0-288,4 0-48,4 0-344,1 1-456,-5 1 471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5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8962,'-25'18'3281,"4"14"-2481,-1 8 56,2 13 272,2 7-112,4 4-271,8-2-121,13-9-304,6-5-120,12-8-136,3-3-64,7-6-616,5-4-553,1-6 705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5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8714,'6'2'3497,"6"5"-2153,11 10-376,7 6 176,6 12 145,-1 5-225,-4 2-304,-7-3-240,-5-7-592,-1-3-240,-4-5-552,-5-2-336,-4-4-537,-2-5-207,-5-7 1232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52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10250,'-9'5'4481,"-2"3"-2528,0 8-593,-2 3-96,-4 10-472,4-6-224,7-11-208,-1 0-127,-17 31-337,2-3-377,9-7-1095,10-18-584,5-4 1231</inkml:trace>
  <inkml:trace contextRef="#ctx0" brushRef="#br0" timeOffset="1">317 284 15875,'-1'9'601,"1"2"-249,0 7 416,0-2-992,1-3-640,-1-5 519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53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7282,'5'-5'3576,"1"-2"-1087,5-1-1337,0 0-144,-1 0-528,0 0-256,-3 1-224,-1 0-120,-3 3-520,0 1-384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54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7194,'36'21'2880,"-35"-7"-2120,-1 3-104,0 2-343,-1-2-193,1-1-160,0-3-233,0-4 193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5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19 9482,'-4'10'994,"1"-1"0,0 1-1,1 0 1,0 0 0,0 0 0,0 14 0,3 62 492,0-76-1281,0 0 0,0 1-1,1-1 1,0 0 0,1 0-1,0-1 1,1 1 0,5 10-1,-8-17-192,0 0 0,1-1-1,0 1 1,0-1 0,0 0 0,0 1-1,0-1 1,0 0 0,0 0-1,1 0 1,-1 0 0,1-1-1,-1 1 1,1-1 0,0 1-1,0-1 1,0 0 0,-1 0 0,1 0-1,0-1 1,0 1 0,0-1-1,0 1 1,0-1 0,1 0-1,-1 0 1,0 0 0,0-1 0,0 1-1,0-1 1,3-1 0,-2 1-105,1-1 1,-1 1-1,0-1 0,0 0 1,0-1-1,0 1 1,0-1-1,0 1 1,0-1-1,-1 0 1,0-1-1,4-4 0,-1 2-48,-1-2 0,-1 1 0,1 0 0,-1-1-1,-1 0 1,4-9 0,-2 0 57,0 0 0,-2 0 0,0 0 0,0 0 0,-2 0 0,0-19 0,-1 34 103,-5-47 213,4 47-178,1 0 0,0 0 1,-1 0-1,1 0 0,-1 0 0,1 1 0,-1-1 1,0 0-1,0 0 0,0 1 0,0-1 1,0 1-1,0-1 0,0 1 0,-1-1 0,1 1 1,-1 0-1,1 0 0,0-1 0,-1 1 1,0 0-1,-2-1 0,4 2-37,0 0 1,-1 0-1,1 0 0,0 0 0,-1 0 1,1 0-1,0 0 0,-1 0 0,1 0 1,0 0-1,-1 0 0,1 0 0,0 0 1,-1 0-1,1 0 0,0 0 0,-1 0 1,1 1-1,0-1 0,-1 0 0,1 0 1,0 0-1,0 1 0,-1-1 1,1 0-1,0 0 0,0 0 0,0 1 1,-1-1-1,1 0 0,0 1 0,0-1 1,0 0-1,0 0 0,-1 1 0,1-1 1,0 0-1,0 1 0,0-1 0,0 1 1,-1 14 138,1-14-150,4 30 28,1 0-1,2 0 1,15 43 0,-14-50-96,-1 0 0,-1 1 0,0-1-1,-2 1 1,-1 0 0,0 39-1,-4-57 77,0 1-1,-1-1 0,1 0 0,-1 1 0,0-1 0,-1 0 0,0 0 0,0-1 1,-1 1-1,1 0 0,-1-1 0,-1 0 0,1 0 0,-1 0 0,0-1 0,-1 0 1,1 0-1,-11 7 0,11-8-9,1-2 1,-1 1 0,0-1-1,-1 1 1,1-1-1,0-1 1,0 1 0,-1-1-1,1 0 1,-1 0 0,1 0-1,-1-1 1,0 0-1,1 0 1,-1-1 0,1 1-1,-1-1 1,1 0 0,-1-1-1,1 1 1,0-1-1,0 0 1,-1-1 0,2 1-1,-8-5 1,10 6-90,-1-1-1,0 0 1,1 0 0,0 0 0,-1-1-1,1 1 1,0-1 0,0 1 0,0-1-1,0 1 1,1-1 0,-1 0 0,1 0-1,0 0 1,-1 0 0,1 0 0,1 0-1,-1 0 1,0-1 0,0-4 0,1 4-306,1 1 1,-1-1-1,0 0 1,1 1-1,0-1 1,0 1-1,0-1 1,0 1-1,0-1 1,1 1-1,2-5 1,10-13-1331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54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8730,'20'-30'4936,"-15"19"-4623,1 1 0,1 0-1,0 1 1,0-1 0,1 1 0,1 1-1,-1 0 1,13-10 0,-20 18-289,-1 0 1,1-1-1,-1 1 1,1 0-1,-1 0 1,0-1-1,1 1 0,-1 0 1,1 0-1,0 0 1,-1 0-1,1 0 1,-1 0-1,1 0 1,-1 0-1,1 0 1,-1 0-1,1 0 0,-1 0 1,1 0-1,-1 0 1,1 0-1,-1 0 1,1 1-1,-1-1 1,1 0-1,-1 0 0,1 1 1,-1-1-1,0 0 1,1 1-1,-1-1 1,1 0-1,-1 1 1,0-1-1,1 1 1,-1-1-1,0 1 0,0-1 1,1 0-1,-1 1 1,0-1-1,0 1 1,0-1-1,1 1 1,-1-1-1,0 1 0,0-1 1,0 1-1,0 0 1,0 0-1,2 34 719,-2-30-690,0 12 72,3 46-517,0-48-373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55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6913,'2'0'3601,"-1"1"-2817,4 9-15,-1 22-89,-7-2-248,-1 3-80,2-3-216,0-3-80,3-9-360,0-3-336,2-8 392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4:25:49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7514,'14'2'3184,"7"-1"-1975,3-5-41,2 3 8,8-3-400,-1 4-224,5 0-352,5 1-264,4 2-472,5-3-240,0 1-800,-3-2-2089,-6-6 2537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5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6009,'-7'6'5675,"5"6"-3322,4 18-1960,-1-20 344,-4 133 1599,0-94-1706,4 63 0,0-105-604,0 0 1,0 0-1,0 0 1,1 0-1,0 0 1,1 0-1,-1 0 1,1 0-1,0-1 1,1 0 0,0 0-1,0 0 1,6 8-1,-7-11-43,1 0 1,-1 0-1,1 0 0,0-1 0,0 1 0,0-1 0,0 0 1,0 0-1,0 0 0,1-1 0,-1 1 0,0-1 0,1 0 1,0-1-1,-1 1 0,1-1 0,-1 1 0,1-2 0,-1 1 1,1 0-1,8-3 0,-6 2-274,0-1 0,0 0 0,0-1 1,0 0-1,-1 0 0,1 0 0,-1-1 0,0 0 0,0 0 1,0 0-1,6-7 0,0-4-132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56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 8546,'-4'-1'3297,"8"1"-2345,4 0-160,8 0-184,5 0-128,11-4-136,3 2-32,0-1-392,0 0-464,-4 2-2152,0 1 1767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58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3889,'0'-1'375,"4"-7"410,-1 1 0,1 0 0,0 1 0,1-1 1,-1 1-1,1-1 0,0 2 0,1-1 0,0 0 0,10-7 0,-15 13-727,-1 0 0,0-1 0,1 1-1,-1 0 1,0 0 0,1 0 0,-1 0 0,0 0 0,1 0-1,-1 0 1,0-1 0,1 1 0,-1 0 0,1 0 0,-1 0-1,0 0 1,1 1 0,-1-1 0,0 0 0,1 0-1,-1 0 1,0 0 0,1 0 0,-1 0 0,0 1 0,1-1-1,-1 0 1,0 0 0,1 0 0,-1 1 0,1-1 0,4 15 933,-3 21-312,-2-30-546,-1 11-61,1-13-146,-1 1 1,1-1-1,0 1 1,0-1-1,0 1 1,1-1-1,-1 1 1,1-1-1,0 1 1,0-1-1,1 0 1,0 0-1,2 6 1,-3-9-53,-1-1 0,1 1 0,-1-1 0,1 1 0,0-1 0,0 0 0,-1 1 0,1-1 0,0 1 0,0-1 0,-1 0 0,1 0 0,0 0 0,0 1 0,-1-1 0,1 0 0,0 0 0,0 0 0,0 0 0,0 0 0,-1 0 0,1 0 0,1-1 0,8-1-524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1:58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9274,'5'5'900,"0"-1"0,-1 1 0,0 0 0,0 0 0,6 9 0,12 33 1054,-13-18-1301,7 39 1,-11-40-600,-1-1 0,-1 1 0,-1-1 1,-2 1-1,-1 0 0,0-1 0,-3 1 1,0-1-1,-2 0 0,0 0 0,-2 0 1,-12 26-1,5-16-1525,-2-1-1,-25 41 1,22-50 576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2:0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6769,'4'6'829,"0"0"-1,0 0 1,0 1-1,-1-1 1,0 1-1,0 0 1,3 13-1,8 53 854,-12-57-1108,4 35 292,-4-29-659,1-1 1,1 1-1,6 20 1,-9-41-206,-1 0 0,0 0 0,0 0 0,0 0 0,1 0 0,-1 0 1,1 0-1,-1-1 0,0 1 0,1 0 0,0 0 0,-1 0 0,1 0 0,-1-1 0,1 1 0,0 0 0,0-1 0,-1 1 0,1-1 0,0 1 1,0 0-1,0-1 0,1 1 0,-2-1 3,1 0 0,0-1 0,0 1 0,0 0 0,-1-1 0,1 1 0,0-1 0,-1 1 0,1-1 0,0 1 0,-1-1 0,1 1 0,0-1 0,-1 0 0,1 1 0,-1-1 0,0 0 0,1 1 0,-1-1 0,1-1 0,4-7 91,-1-1-1,5-18 1,-9 28-93,75-262 588,-75 256-1693,-3 9 969,-1 1 123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2:0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 5417,'2'-1'298,"1"0"0,-1 0 0,0 0 0,1 1 0,-1-1-1,1 1 1,-1 0 0,1-1 0,0 1 0,-1 0 0,1 0 0,-1 1-1,1-1 1,-1 1 0,1-1 0,-1 1 0,1 0 0,-1 0 0,0 0 0,1 0-1,2 2 1,-4-2-272,1 0 0,-1 1-1,0-1 1,0 1 0,0-1-1,0 1 1,0-1 0,0 1 0,-1 0-1,1-1 1,0 1 0,-1 0-1,1 0 1,-1 0 0,0-1-1,1 1 1,-1 0 0,0 0-1,0 0 1,0 0 0,-1-1 0,1 1-1,0 0 1,-1 0 0,1 0-1,-1-1 1,1 1 0,-1 0-1,0-1 1,-1 3 0,-4 6 347,0 1 0,0-1 0,-1 0 0,-9 10 0,-14 18 3332,30-37-3619,-1-1 0,1 1 0,-1-1-1,1 1 1,0 0 0,-1-1 0,1 1 0,0 0-1,-1-1 1,1 1 0,0 0 0,0 0 0,0-1-1,0 1 1,-1 0 0,1-1 0,0 1-1,0 0 1,0 0 0,1-1 0,-1 1 0,0 0-1,0 0 1,0-1 0,0 1 0,1 0 0,-1-1-1,0 1 1,1 1 0,1-1-18,-1 0 0,0 0 0,1 0 0,-1-1 0,0 1 0,1 0 0,-1 0 0,1-1 0,0 1 0,-1-1 0,1 0 0,2 1 0,8 0-192,-1 0 0,22-2 0,-31 1 107,73-8-4020,-25 0-3873,-33 4 6173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2:0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6601,'0'1'2969,"4"-1"-832,4 0-945,3-1-432,2 0-112,4 0-648,0 0-216,-2 1-416,-1 0-344,-6 2 592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2:05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11274,'0'5'4257,"6"-1"-3312,3-1-225,6-2-168,3-2-304,4-1-336,1 0-152,-1 0-624,0 2-377,-4 1 729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2:05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7210,'-14'0'3280,"-2"13"-1287,-1 7-249,2 10-232,0 5-159,2 13-281,2 3-184,5 2-216,2 1-184,8-8-312,3-2-96,8-8-272,5-4-280,7-11-720,3-5-472,2-7-1577,-2-5 2017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08:22:06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8658,'7'20'3617,"6"6"-2113,11 4-432,4 1-16,5-3-447,-2-2-201,-2 1-208,-1-1-160,-3 0-360,-1-1-393,-5-7-919,-4-2-1289,-8-4 1905</inkml:trace>
</inkml:ink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11/10/2021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0.png"/><Relationship Id="rId2" Type="http://schemas.openxmlformats.org/officeDocument/2006/relationships/customXml" Target="../ink/ink42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33.xml"/><Relationship Id="rId21" Type="http://schemas.openxmlformats.org/officeDocument/2006/relationships/image" Target="../media/image2270.png"/><Relationship Id="rId42" Type="http://schemas.openxmlformats.org/officeDocument/2006/relationships/customXml" Target="../ink/ink441.xml"/><Relationship Id="rId47" Type="http://schemas.openxmlformats.org/officeDocument/2006/relationships/image" Target="../media/image2390.png"/><Relationship Id="rId63" Type="http://schemas.openxmlformats.org/officeDocument/2006/relationships/image" Target="../media/image2470.png"/><Relationship Id="rId68" Type="http://schemas.openxmlformats.org/officeDocument/2006/relationships/customXml" Target="../ink/ink454.xml"/><Relationship Id="rId7" Type="http://schemas.openxmlformats.org/officeDocument/2006/relationships/image" Target="../media/image2200.png"/><Relationship Id="rId71" Type="http://schemas.openxmlformats.org/officeDocument/2006/relationships/customXml" Target="../ink/ink456.xml"/><Relationship Id="rId2" Type="http://schemas.openxmlformats.org/officeDocument/2006/relationships/customXml" Target="../ink/ink421.xml"/><Relationship Id="rId16" Type="http://schemas.openxmlformats.org/officeDocument/2006/relationships/customXml" Target="../ink/ink428.xml"/><Relationship Id="rId29" Type="http://schemas.openxmlformats.org/officeDocument/2006/relationships/image" Target="../media/image2310.png"/><Relationship Id="rId11" Type="http://schemas.openxmlformats.org/officeDocument/2006/relationships/image" Target="../media/image2220.png"/><Relationship Id="rId24" Type="http://schemas.openxmlformats.org/officeDocument/2006/relationships/customXml" Target="../ink/ink432.xml"/><Relationship Id="rId32" Type="http://schemas.openxmlformats.org/officeDocument/2006/relationships/customXml" Target="../ink/ink436.xml"/><Relationship Id="rId37" Type="http://schemas.openxmlformats.org/officeDocument/2006/relationships/image" Target="../media/image2350.png"/><Relationship Id="rId40" Type="http://schemas.openxmlformats.org/officeDocument/2006/relationships/customXml" Target="../ink/ink440.xml"/><Relationship Id="rId45" Type="http://schemas.openxmlformats.org/officeDocument/2006/relationships/image" Target="../media/image116.png"/><Relationship Id="rId53" Type="http://schemas.openxmlformats.org/officeDocument/2006/relationships/image" Target="../media/image2420.png"/><Relationship Id="rId58" Type="http://schemas.openxmlformats.org/officeDocument/2006/relationships/customXml" Target="../ink/ink449.xml"/><Relationship Id="rId66" Type="http://schemas.openxmlformats.org/officeDocument/2006/relationships/customXml" Target="../ink/ink453.xml"/><Relationship Id="rId5" Type="http://schemas.openxmlformats.org/officeDocument/2006/relationships/image" Target="../media/image2190.png"/><Relationship Id="rId61" Type="http://schemas.openxmlformats.org/officeDocument/2006/relationships/image" Target="../media/image2460.png"/><Relationship Id="rId19" Type="http://schemas.openxmlformats.org/officeDocument/2006/relationships/image" Target="../media/image2260.png"/><Relationship Id="rId14" Type="http://schemas.openxmlformats.org/officeDocument/2006/relationships/customXml" Target="../ink/ink427.xml"/><Relationship Id="rId22" Type="http://schemas.openxmlformats.org/officeDocument/2006/relationships/customXml" Target="../ink/ink431.xml"/><Relationship Id="rId27" Type="http://schemas.openxmlformats.org/officeDocument/2006/relationships/image" Target="../media/image2300.png"/><Relationship Id="rId30" Type="http://schemas.openxmlformats.org/officeDocument/2006/relationships/customXml" Target="../ink/ink435.xml"/><Relationship Id="rId35" Type="http://schemas.openxmlformats.org/officeDocument/2006/relationships/image" Target="../media/image2340.png"/><Relationship Id="rId43" Type="http://schemas.openxmlformats.org/officeDocument/2006/relationships/image" Target="../media/image2380.png"/><Relationship Id="rId48" Type="http://schemas.openxmlformats.org/officeDocument/2006/relationships/customXml" Target="../ink/ink444.xml"/><Relationship Id="rId56" Type="http://schemas.openxmlformats.org/officeDocument/2006/relationships/customXml" Target="../ink/ink448.xml"/><Relationship Id="rId64" Type="http://schemas.openxmlformats.org/officeDocument/2006/relationships/customXml" Target="../ink/ink452.xml"/><Relationship Id="rId69" Type="http://schemas.openxmlformats.org/officeDocument/2006/relationships/image" Target="../media/image2500.png"/><Relationship Id="rId8" Type="http://schemas.openxmlformats.org/officeDocument/2006/relationships/customXml" Target="../ink/ink424.xml"/><Relationship Id="rId51" Type="http://schemas.openxmlformats.org/officeDocument/2006/relationships/image" Target="../media/image2410.png"/><Relationship Id="rId72" Type="http://schemas.openxmlformats.org/officeDocument/2006/relationships/image" Target="../media/image2510.png"/><Relationship Id="rId3" Type="http://schemas.openxmlformats.org/officeDocument/2006/relationships/image" Target="../media/image2180.png"/><Relationship Id="rId12" Type="http://schemas.openxmlformats.org/officeDocument/2006/relationships/customXml" Target="../ink/ink426.xml"/><Relationship Id="rId17" Type="http://schemas.openxmlformats.org/officeDocument/2006/relationships/image" Target="../media/image2250.png"/><Relationship Id="rId25" Type="http://schemas.openxmlformats.org/officeDocument/2006/relationships/image" Target="../media/image2290.png"/><Relationship Id="rId33" Type="http://schemas.openxmlformats.org/officeDocument/2006/relationships/image" Target="../media/image2330.png"/><Relationship Id="rId38" Type="http://schemas.openxmlformats.org/officeDocument/2006/relationships/customXml" Target="../ink/ink439.xml"/><Relationship Id="rId46" Type="http://schemas.openxmlformats.org/officeDocument/2006/relationships/customXml" Target="../ink/ink443.xml"/><Relationship Id="rId59" Type="http://schemas.openxmlformats.org/officeDocument/2006/relationships/image" Target="../media/image2450.png"/><Relationship Id="rId67" Type="http://schemas.openxmlformats.org/officeDocument/2006/relationships/image" Target="../media/image2490.png"/><Relationship Id="rId20" Type="http://schemas.openxmlformats.org/officeDocument/2006/relationships/customXml" Target="../ink/ink430.xml"/><Relationship Id="rId41" Type="http://schemas.openxmlformats.org/officeDocument/2006/relationships/image" Target="../media/image2370.png"/><Relationship Id="rId54" Type="http://schemas.openxmlformats.org/officeDocument/2006/relationships/customXml" Target="../ink/ink447.xml"/><Relationship Id="rId62" Type="http://schemas.openxmlformats.org/officeDocument/2006/relationships/customXml" Target="../ink/ink451.xml"/><Relationship Id="rId70" Type="http://schemas.openxmlformats.org/officeDocument/2006/relationships/customXml" Target="../ink/ink4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3.xml"/><Relationship Id="rId15" Type="http://schemas.openxmlformats.org/officeDocument/2006/relationships/image" Target="../media/image2240.png"/><Relationship Id="rId23" Type="http://schemas.openxmlformats.org/officeDocument/2006/relationships/image" Target="../media/image2280.png"/><Relationship Id="rId28" Type="http://schemas.openxmlformats.org/officeDocument/2006/relationships/customXml" Target="../ink/ink434.xml"/><Relationship Id="rId36" Type="http://schemas.openxmlformats.org/officeDocument/2006/relationships/customXml" Target="../ink/ink438.xml"/><Relationship Id="rId49" Type="http://schemas.openxmlformats.org/officeDocument/2006/relationships/image" Target="../media/image2400.png"/><Relationship Id="rId57" Type="http://schemas.openxmlformats.org/officeDocument/2006/relationships/image" Target="../media/image2440.png"/><Relationship Id="rId10" Type="http://schemas.openxmlformats.org/officeDocument/2006/relationships/customXml" Target="../ink/ink425.xml"/><Relationship Id="rId31" Type="http://schemas.openxmlformats.org/officeDocument/2006/relationships/image" Target="../media/image2320.png"/><Relationship Id="rId44" Type="http://schemas.openxmlformats.org/officeDocument/2006/relationships/customXml" Target="../ink/ink442.xml"/><Relationship Id="rId52" Type="http://schemas.openxmlformats.org/officeDocument/2006/relationships/customXml" Target="../ink/ink446.xml"/><Relationship Id="rId60" Type="http://schemas.openxmlformats.org/officeDocument/2006/relationships/customXml" Target="../ink/ink450.xml"/><Relationship Id="rId65" Type="http://schemas.openxmlformats.org/officeDocument/2006/relationships/image" Target="../media/image2480.png"/><Relationship Id="rId4" Type="http://schemas.openxmlformats.org/officeDocument/2006/relationships/customXml" Target="../ink/ink422.xml"/><Relationship Id="rId9" Type="http://schemas.openxmlformats.org/officeDocument/2006/relationships/image" Target="../media/image2210.png"/><Relationship Id="rId13" Type="http://schemas.openxmlformats.org/officeDocument/2006/relationships/image" Target="../media/image2230.png"/><Relationship Id="rId18" Type="http://schemas.openxmlformats.org/officeDocument/2006/relationships/customXml" Target="../ink/ink429.xml"/><Relationship Id="rId39" Type="http://schemas.openxmlformats.org/officeDocument/2006/relationships/image" Target="../media/image2360.png"/><Relationship Id="rId34" Type="http://schemas.openxmlformats.org/officeDocument/2006/relationships/customXml" Target="../ink/ink437.xml"/><Relationship Id="rId50" Type="http://schemas.openxmlformats.org/officeDocument/2006/relationships/customXml" Target="../ink/ink445.xml"/><Relationship Id="rId55" Type="http://schemas.openxmlformats.org/officeDocument/2006/relationships/image" Target="../media/image243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70.png"/><Relationship Id="rId18" Type="http://schemas.openxmlformats.org/officeDocument/2006/relationships/customXml" Target="../ink/ink465.xml"/><Relationship Id="rId26" Type="http://schemas.openxmlformats.org/officeDocument/2006/relationships/customXml" Target="../ink/ink469.xml"/><Relationship Id="rId39" Type="http://schemas.openxmlformats.org/officeDocument/2006/relationships/image" Target="../media/image2700.png"/><Relationship Id="rId21" Type="http://schemas.openxmlformats.org/officeDocument/2006/relationships/image" Target="../media/image2610.png"/><Relationship Id="rId34" Type="http://schemas.openxmlformats.org/officeDocument/2006/relationships/customXml" Target="../ink/ink473.xml"/><Relationship Id="rId42" Type="http://schemas.openxmlformats.org/officeDocument/2006/relationships/customXml" Target="../ink/ink477.xml"/><Relationship Id="rId47" Type="http://schemas.openxmlformats.org/officeDocument/2006/relationships/image" Target="../media/image2360.png"/><Relationship Id="rId50" Type="http://schemas.openxmlformats.org/officeDocument/2006/relationships/customXml" Target="../ink/ink481.xml"/><Relationship Id="rId7" Type="http://schemas.openxmlformats.org/officeDocument/2006/relationships/image" Target="../media/image2540.png"/><Relationship Id="rId2" Type="http://schemas.openxmlformats.org/officeDocument/2006/relationships/customXml" Target="../ink/ink457.xml"/><Relationship Id="rId16" Type="http://schemas.openxmlformats.org/officeDocument/2006/relationships/customXml" Target="../ink/ink464.xml"/><Relationship Id="rId29" Type="http://schemas.openxmlformats.org/officeDocument/2006/relationships/image" Target="../media/image2650.png"/><Relationship Id="rId11" Type="http://schemas.openxmlformats.org/officeDocument/2006/relationships/image" Target="../media/image2560.png"/><Relationship Id="rId24" Type="http://schemas.openxmlformats.org/officeDocument/2006/relationships/customXml" Target="../ink/ink468.xml"/><Relationship Id="rId32" Type="http://schemas.openxmlformats.org/officeDocument/2006/relationships/customXml" Target="../ink/ink472.xml"/><Relationship Id="rId37" Type="http://schemas.openxmlformats.org/officeDocument/2006/relationships/image" Target="../media/image2690.png"/><Relationship Id="rId40" Type="http://schemas.openxmlformats.org/officeDocument/2006/relationships/customXml" Target="../ink/ink476.xml"/><Relationship Id="rId45" Type="http://schemas.openxmlformats.org/officeDocument/2006/relationships/image" Target="../media/image2730.png"/><Relationship Id="rId5" Type="http://schemas.openxmlformats.org/officeDocument/2006/relationships/image" Target="../media/image2530.png"/><Relationship Id="rId15" Type="http://schemas.openxmlformats.org/officeDocument/2006/relationships/image" Target="../media/image2580.png"/><Relationship Id="rId23" Type="http://schemas.openxmlformats.org/officeDocument/2006/relationships/image" Target="../media/image2620.png"/><Relationship Id="rId28" Type="http://schemas.openxmlformats.org/officeDocument/2006/relationships/customXml" Target="../ink/ink470.xml"/><Relationship Id="rId36" Type="http://schemas.openxmlformats.org/officeDocument/2006/relationships/customXml" Target="../ink/ink474.xml"/><Relationship Id="rId49" Type="http://schemas.openxmlformats.org/officeDocument/2006/relationships/image" Target="../media/image2740.png"/><Relationship Id="rId10" Type="http://schemas.openxmlformats.org/officeDocument/2006/relationships/customXml" Target="../ink/ink461.xml"/><Relationship Id="rId19" Type="http://schemas.openxmlformats.org/officeDocument/2006/relationships/image" Target="../media/image2600.png"/><Relationship Id="rId31" Type="http://schemas.openxmlformats.org/officeDocument/2006/relationships/image" Target="../media/image2660.png"/><Relationship Id="rId44" Type="http://schemas.openxmlformats.org/officeDocument/2006/relationships/customXml" Target="../ink/ink478.xml"/><Relationship Id="rId4" Type="http://schemas.openxmlformats.org/officeDocument/2006/relationships/customXml" Target="../ink/ink458.xml"/><Relationship Id="rId9" Type="http://schemas.openxmlformats.org/officeDocument/2006/relationships/image" Target="../media/image2550.png"/><Relationship Id="rId14" Type="http://schemas.openxmlformats.org/officeDocument/2006/relationships/customXml" Target="../ink/ink463.xml"/><Relationship Id="rId22" Type="http://schemas.openxmlformats.org/officeDocument/2006/relationships/customXml" Target="../ink/ink467.xml"/><Relationship Id="rId27" Type="http://schemas.openxmlformats.org/officeDocument/2006/relationships/image" Target="../media/image2640.png"/><Relationship Id="rId30" Type="http://schemas.openxmlformats.org/officeDocument/2006/relationships/customXml" Target="../ink/ink471.xml"/><Relationship Id="rId35" Type="http://schemas.openxmlformats.org/officeDocument/2006/relationships/image" Target="../media/image2680.png"/><Relationship Id="rId43" Type="http://schemas.openxmlformats.org/officeDocument/2006/relationships/image" Target="../media/image2720.png"/><Relationship Id="rId48" Type="http://schemas.openxmlformats.org/officeDocument/2006/relationships/customXml" Target="../ink/ink480.xml"/><Relationship Id="rId8" Type="http://schemas.openxmlformats.org/officeDocument/2006/relationships/customXml" Target="../ink/ink460.xml"/><Relationship Id="rId51" Type="http://schemas.openxmlformats.org/officeDocument/2006/relationships/image" Target="../media/image2380.png"/><Relationship Id="rId3" Type="http://schemas.openxmlformats.org/officeDocument/2006/relationships/image" Target="../media/image2520.png"/><Relationship Id="rId12" Type="http://schemas.openxmlformats.org/officeDocument/2006/relationships/customXml" Target="../ink/ink462.xml"/><Relationship Id="rId17" Type="http://schemas.openxmlformats.org/officeDocument/2006/relationships/image" Target="../media/image2590.png"/><Relationship Id="rId25" Type="http://schemas.openxmlformats.org/officeDocument/2006/relationships/image" Target="../media/image2630.png"/><Relationship Id="rId33" Type="http://schemas.openxmlformats.org/officeDocument/2006/relationships/image" Target="../media/image2670.png"/><Relationship Id="rId38" Type="http://schemas.openxmlformats.org/officeDocument/2006/relationships/customXml" Target="../ink/ink475.xml"/><Relationship Id="rId46" Type="http://schemas.openxmlformats.org/officeDocument/2006/relationships/customXml" Target="../ink/ink479.xml"/><Relationship Id="rId20" Type="http://schemas.openxmlformats.org/officeDocument/2006/relationships/customXml" Target="../ink/ink466.xml"/><Relationship Id="rId41" Type="http://schemas.openxmlformats.org/officeDocument/2006/relationships/image" Target="../media/image27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9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94.xml"/><Relationship Id="rId21" Type="http://schemas.openxmlformats.org/officeDocument/2006/relationships/image" Target="../media/image2260.png"/><Relationship Id="rId42" Type="http://schemas.openxmlformats.org/officeDocument/2006/relationships/customXml" Target="../ink/ink502.xml"/><Relationship Id="rId47" Type="http://schemas.openxmlformats.org/officeDocument/2006/relationships/image" Target="../media/image2820.png"/><Relationship Id="rId63" Type="http://schemas.openxmlformats.org/officeDocument/2006/relationships/image" Target="../media/image2840.png"/><Relationship Id="rId68" Type="http://schemas.openxmlformats.org/officeDocument/2006/relationships/customXml" Target="../ink/ink515.xml"/><Relationship Id="rId7" Type="http://schemas.openxmlformats.org/officeDocument/2006/relationships/image" Target="../media/image2200.png"/><Relationship Id="rId71" Type="http://schemas.openxmlformats.org/officeDocument/2006/relationships/image" Target="../media/image2880.png"/><Relationship Id="rId2" Type="http://schemas.openxmlformats.org/officeDocument/2006/relationships/customXml" Target="../ink/ink482.xml"/><Relationship Id="rId16" Type="http://schemas.openxmlformats.org/officeDocument/2006/relationships/customXml" Target="../ink/ink489.xml"/><Relationship Id="rId29" Type="http://schemas.openxmlformats.org/officeDocument/2006/relationships/image" Target="../media/image2300.png"/><Relationship Id="rId11" Type="http://schemas.openxmlformats.org/officeDocument/2006/relationships/image" Target="../media/image2750.png"/><Relationship Id="rId24" Type="http://schemas.openxmlformats.org/officeDocument/2006/relationships/customXml" Target="../ink/ink493.xml"/><Relationship Id="rId32" Type="http://schemas.openxmlformats.org/officeDocument/2006/relationships/customXml" Target="../ink/ink497.xml"/><Relationship Id="rId37" Type="http://schemas.openxmlformats.org/officeDocument/2006/relationships/image" Target="../media/image2770.png"/><Relationship Id="rId40" Type="http://schemas.openxmlformats.org/officeDocument/2006/relationships/customXml" Target="../ink/ink501.xml"/><Relationship Id="rId45" Type="http://schemas.openxmlformats.org/officeDocument/2006/relationships/image" Target="../media/image2810.png"/><Relationship Id="rId53" Type="http://schemas.openxmlformats.org/officeDocument/2006/relationships/image" Target="../media/image2350.png"/><Relationship Id="rId58" Type="http://schemas.openxmlformats.org/officeDocument/2006/relationships/customXml" Target="../ink/ink510.xml"/><Relationship Id="rId66" Type="http://schemas.openxmlformats.org/officeDocument/2006/relationships/customXml" Target="../ink/ink514.xml"/><Relationship Id="rId5" Type="http://schemas.openxmlformats.org/officeDocument/2006/relationships/image" Target="../media/image2190.png"/><Relationship Id="rId61" Type="http://schemas.openxmlformats.org/officeDocument/2006/relationships/image" Target="../media/image2830.png"/><Relationship Id="rId19" Type="http://schemas.openxmlformats.org/officeDocument/2006/relationships/image" Target="../media/image2250.png"/><Relationship Id="rId14" Type="http://schemas.openxmlformats.org/officeDocument/2006/relationships/customXml" Target="../ink/ink488.xml"/><Relationship Id="rId22" Type="http://schemas.openxmlformats.org/officeDocument/2006/relationships/customXml" Target="../ink/ink492.xml"/><Relationship Id="rId27" Type="http://schemas.openxmlformats.org/officeDocument/2006/relationships/image" Target="../media/image2290.png"/><Relationship Id="rId30" Type="http://schemas.openxmlformats.org/officeDocument/2006/relationships/customXml" Target="../ink/ink496.xml"/><Relationship Id="rId35" Type="http://schemas.openxmlformats.org/officeDocument/2006/relationships/image" Target="../media/image2760.png"/><Relationship Id="rId43" Type="http://schemas.openxmlformats.org/officeDocument/2006/relationships/image" Target="../media/image2800.png"/><Relationship Id="rId48" Type="http://schemas.openxmlformats.org/officeDocument/2006/relationships/customXml" Target="../ink/ink505.xml"/><Relationship Id="rId56" Type="http://schemas.openxmlformats.org/officeDocument/2006/relationships/customXml" Target="../ink/ink509.xml"/><Relationship Id="rId64" Type="http://schemas.openxmlformats.org/officeDocument/2006/relationships/customXml" Target="../ink/ink513.xml"/><Relationship Id="rId69" Type="http://schemas.openxmlformats.org/officeDocument/2006/relationships/image" Target="../media/image2870.png"/><Relationship Id="rId8" Type="http://schemas.openxmlformats.org/officeDocument/2006/relationships/customXml" Target="../ink/ink485.xml"/><Relationship Id="rId51" Type="http://schemas.openxmlformats.org/officeDocument/2006/relationships/image" Target="../media/image2340.png"/><Relationship Id="rId3" Type="http://schemas.openxmlformats.org/officeDocument/2006/relationships/image" Target="../media/image2180.png"/><Relationship Id="rId12" Type="http://schemas.openxmlformats.org/officeDocument/2006/relationships/customXml" Target="../ink/ink487.xml"/><Relationship Id="rId17" Type="http://schemas.openxmlformats.org/officeDocument/2006/relationships/image" Target="../media/image2240.png"/><Relationship Id="rId25" Type="http://schemas.openxmlformats.org/officeDocument/2006/relationships/image" Target="../media/image2280.png"/><Relationship Id="rId33" Type="http://schemas.openxmlformats.org/officeDocument/2006/relationships/image" Target="../media/image2320.png"/><Relationship Id="rId38" Type="http://schemas.openxmlformats.org/officeDocument/2006/relationships/customXml" Target="../ink/ink500.xml"/><Relationship Id="rId46" Type="http://schemas.openxmlformats.org/officeDocument/2006/relationships/customXml" Target="../ink/ink504.xml"/><Relationship Id="rId59" Type="http://schemas.openxmlformats.org/officeDocument/2006/relationships/image" Target="../media/image2380.png"/><Relationship Id="rId67" Type="http://schemas.openxmlformats.org/officeDocument/2006/relationships/image" Target="../media/image2860.png"/><Relationship Id="rId20" Type="http://schemas.openxmlformats.org/officeDocument/2006/relationships/customXml" Target="../ink/ink491.xml"/><Relationship Id="rId41" Type="http://schemas.openxmlformats.org/officeDocument/2006/relationships/image" Target="../media/image2790.png"/><Relationship Id="rId54" Type="http://schemas.openxmlformats.org/officeDocument/2006/relationships/customXml" Target="../ink/ink508.xml"/><Relationship Id="rId62" Type="http://schemas.openxmlformats.org/officeDocument/2006/relationships/customXml" Target="../ink/ink512.xml"/><Relationship Id="rId70" Type="http://schemas.openxmlformats.org/officeDocument/2006/relationships/customXml" Target="../ink/ink5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4.xml"/><Relationship Id="rId15" Type="http://schemas.openxmlformats.org/officeDocument/2006/relationships/image" Target="../media/image2230.png"/><Relationship Id="rId23" Type="http://schemas.openxmlformats.org/officeDocument/2006/relationships/image" Target="../media/image2270.png"/><Relationship Id="rId28" Type="http://schemas.openxmlformats.org/officeDocument/2006/relationships/customXml" Target="../ink/ink495.xml"/><Relationship Id="rId36" Type="http://schemas.openxmlformats.org/officeDocument/2006/relationships/customXml" Target="../ink/ink499.xml"/><Relationship Id="rId49" Type="http://schemas.openxmlformats.org/officeDocument/2006/relationships/image" Target="../media/image2330.png"/><Relationship Id="rId57" Type="http://schemas.openxmlformats.org/officeDocument/2006/relationships/image" Target="../media/image2370.png"/><Relationship Id="rId10" Type="http://schemas.openxmlformats.org/officeDocument/2006/relationships/customXml" Target="../ink/ink486.xml"/><Relationship Id="rId31" Type="http://schemas.openxmlformats.org/officeDocument/2006/relationships/image" Target="../media/image2310.png"/><Relationship Id="rId44" Type="http://schemas.openxmlformats.org/officeDocument/2006/relationships/customXml" Target="../ink/ink503.xml"/><Relationship Id="rId52" Type="http://schemas.openxmlformats.org/officeDocument/2006/relationships/customXml" Target="../ink/ink507.xml"/><Relationship Id="rId60" Type="http://schemas.openxmlformats.org/officeDocument/2006/relationships/customXml" Target="../ink/ink511.xml"/><Relationship Id="rId65" Type="http://schemas.openxmlformats.org/officeDocument/2006/relationships/image" Target="../media/image2850.png"/><Relationship Id="rId4" Type="http://schemas.openxmlformats.org/officeDocument/2006/relationships/customXml" Target="../ink/ink483.xml"/><Relationship Id="rId9" Type="http://schemas.openxmlformats.org/officeDocument/2006/relationships/image" Target="../media/image2210.png"/><Relationship Id="rId13" Type="http://schemas.openxmlformats.org/officeDocument/2006/relationships/image" Target="../media/image2220.png"/><Relationship Id="rId18" Type="http://schemas.openxmlformats.org/officeDocument/2006/relationships/customXml" Target="../ink/ink490.xml"/><Relationship Id="rId39" Type="http://schemas.openxmlformats.org/officeDocument/2006/relationships/image" Target="../media/image2780.png"/><Relationship Id="rId34" Type="http://schemas.openxmlformats.org/officeDocument/2006/relationships/customXml" Target="../ink/ink498.xml"/><Relationship Id="rId50" Type="http://schemas.openxmlformats.org/officeDocument/2006/relationships/customXml" Target="../ink/ink506.xml"/><Relationship Id="rId55" Type="http://schemas.openxmlformats.org/officeDocument/2006/relationships/image" Target="../media/image2360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1.png"/><Relationship Id="rId21" Type="http://schemas.openxmlformats.org/officeDocument/2006/relationships/image" Target="../media/image423.png"/><Relationship Id="rId42" Type="http://schemas.openxmlformats.org/officeDocument/2006/relationships/customXml" Target="../ink/ink537.xml"/><Relationship Id="rId63" Type="http://schemas.openxmlformats.org/officeDocument/2006/relationships/image" Target="../media/image444.png"/><Relationship Id="rId84" Type="http://schemas.openxmlformats.org/officeDocument/2006/relationships/customXml" Target="../ink/ink558.xml"/><Relationship Id="rId138" Type="http://schemas.openxmlformats.org/officeDocument/2006/relationships/image" Target="../media/image481.png"/><Relationship Id="rId159" Type="http://schemas.openxmlformats.org/officeDocument/2006/relationships/customXml" Target="../ink/ink596.xml"/><Relationship Id="rId170" Type="http://schemas.openxmlformats.org/officeDocument/2006/relationships/image" Target="../media/image497.png"/><Relationship Id="rId191" Type="http://schemas.openxmlformats.org/officeDocument/2006/relationships/customXml" Target="../ink/ink612.xml"/><Relationship Id="rId107" Type="http://schemas.openxmlformats.org/officeDocument/2006/relationships/image" Target="../media/image466.png"/><Relationship Id="rId11" Type="http://schemas.openxmlformats.org/officeDocument/2006/relationships/image" Target="../media/image418.png"/><Relationship Id="rId32" Type="http://schemas.openxmlformats.org/officeDocument/2006/relationships/customXml" Target="../ink/ink532.xml"/><Relationship Id="rId53" Type="http://schemas.openxmlformats.org/officeDocument/2006/relationships/image" Target="../media/image439.png"/><Relationship Id="rId74" Type="http://schemas.openxmlformats.org/officeDocument/2006/relationships/customXml" Target="../ink/ink553.xml"/><Relationship Id="rId128" Type="http://schemas.openxmlformats.org/officeDocument/2006/relationships/image" Target="../media/image476.png"/><Relationship Id="rId149" Type="http://schemas.openxmlformats.org/officeDocument/2006/relationships/customXml" Target="../ink/ink591.xml"/><Relationship Id="rId5" Type="http://schemas.openxmlformats.org/officeDocument/2006/relationships/image" Target="../media/image415.png"/><Relationship Id="rId95" Type="http://schemas.openxmlformats.org/officeDocument/2006/relationships/image" Target="../media/image460.png"/><Relationship Id="rId160" Type="http://schemas.openxmlformats.org/officeDocument/2006/relationships/image" Target="../media/image492.png"/><Relationship Id="rId181" Type="http://schemas.openxmlformats.org/officeDocument/2006/relationships/customXml" Target="../ink/ink607.xml"/><Relationship Id="rId22" Type="http://schemas.openxmlformats.org/officeDocument/2006/relationships/customXml" Target="../ink/ink527.xml"/><Relationship Id="rId43" Type="http://schemas.openxmlformats.org/officeDocument/2006/relationships/image" Target="../media/image434.png"/><Relationship Id="rId64" Type="http://schemas.openxmlformats.org/officeDocument/2006/relationships/customXml" Target="../ink/ink548.xml"/><Relationship Id="rId118" Type="http://schemas.openxmlformats.org/officeDocument/2006/relationships/customXml" Target="../ink/ink575.xml"/><Relationship Id="rId139" Type="http://schemas.openxmlformats.org/officeDocument/2006/relationships/customXml" Target="../ink/ink586.xml"/><Relationship Id="rId85" Type="http://schemas.openxmlformats.org/officeDocument/2006/relationships/image" Target="../media/image455.png"/><Relationship Id="rId150" Type="http://schemas.openxmlformats.org/officeDocument/2006/relationships/image" Target="../media/image487.png"/><Relationship Id="rId171" Type="http://schemas.openxmlformats.org/officeDocument/2006/relationships/customXml" Target="../ink/ink602.xml"/><Relationship Id="rId192" Type="http://schemas.openxmlformats.org/officeDocument/2006/relationships/image" Target="../media/image508.png"/><Relationship Id="rId12" Type="http://schemas.openxmlformats.org/officeDocument/2006/relationships/customXml" Target="../ink/ink522.xml"/><Relationship Id="rId33" Type="http://schemas.openxmlformats.org/officeDocument/2006/relationships/image" Target="../media/image429.png"/><Relationship Id="rId108" Type="http://schemas.openxmlformats.org/officeDocument/2006/relationships/customXml" Target="../ink/ink570.xml"/><Relationship Id="rId129" Type="http://schemas.openxmlformats.org/officeDocument/2006/relationships/customXml" Target="../ink/ink581.xml"/><Relationship Id="rId54" Type="http://schemas.openxmlformats.org/officeDocument/2006/relationships/customXml" Target="../ink/ink543.xml"/><Relationship Id="rId75" Type="http://schemas.openxmlformats.org/officeDocument/2006/relationships/image" Target="../media/image450.png"/><Relationship Id="rId96" Type="http://schemas.openxmlformats.org/officeDocument/2006/relationships/customXml" Target="../ink/ink564.xml"/><Relationship Id="rId140" Type="http://schemas.openxmlformats.org/officeDocument/2006/relationships/image" Target="../media/image482.png"/><Relationship Id="rId161" Type="http://schemas.openxmlformats.org/officeDocument/2006/relationships/customXml" Target="../ink/ink597.xml"/><Relationship Id="rId182" Type="http://schemas.openxmlformats.org/officeDocument/2006/relationships/image" Target="../media/image503.png"/><Relationship Id="rId6" Type="http://schemas.openxmlformats.org/officeDocument/2006/relationships/customXml" Target="../ink/ink519.xml"/><Relationship Id="rId23" Type="http://schemas.openxmlformats.org/officeDocument/2006/relationships/image" Target="../media/image424.png"/><Relationship Id="rId119" Type="http://schemas.openxmlformats.org/officeDocument/2006/relationships/image" Target="../media/image472.png"/><Relationship Id="rId44" Type="http://schemas.openxmlformats.org/officeDocument/2006/relationships/customXml" Target="../ink/ink538.xml"/><Relationship Id="rId65" Type="http://schemas.openxmlformats.org/officeDocument/2006/relationships/image" Target="../media/image445.png"/><Relationship Id="rId86" Type="http://schemas.openxmlformats.org/officeDocument/2006/relationships/customXml" Target="../ink/ink559.xml"/><Relationship Id="rId130" Type="http://schemas.openxmlformats.org/officeDocument/2006/relationships/image" Target="../media/image477.png"/><Relationship Id="rId151" Type="http://schemas.openxmlformats.org/officeDocument/2006/relationships/customXml" Target="../ink/ink592.xml"/><Relationship Id="rId172" Type="http://schemas.openxmlformats.org/officeDocument/2006/relationships/image" Target="../media/image498.png"/><Relationship Id="rId193" Type="http://schemas.openxmlformats.org/officeDocument/2006/relationships/customXml" Target="../ink/ink613.xml"/><Relationship Id="rId13" Type="http://schemas.openxmlformats.org/officeDocument/2006/relationships/image" Target="../media/image419.png"/><Relationship Id="rId109" Type="http://schemas.openxmlformats.org/officeDocument/2006/relationships/image" Target="../media/image467.png"/><Relationship Id="rId34" Type="http://schemas.openxmlformats.org/officeDocument/2006/relationships/customXml" Target="../ink/ink533.xml"/><Relationship Id="rId55" Type="http://schemas.openxmlformats.org/officeDocument/2006/relationships/image" Target="../media/image440.png"/><Relationship Id="rId76" Type="http://schemas.openxmlformats.org/officeDocument/2006/relationships/customXml" Target="../ink/ink554.xml"/><Relationship Id="rId97" Type="http://schemas.openxmlformats.org/officeDocument/2006/relationships/image" Target="../media/image461.png"/><Relationship Id="rId120" Type="http://schemas.openxmlformats.org/officeDocument/2006/relationships/customXml" Target="../ink/ink576.xml"/><Relationship Id="rId141" Type="http://schemas.openxmlformats.org/officeDocument/2006/relationships/customXml" Target="../ink/ink587.xml"/><Relationship Id="rId7" Type="http://schemas.openxmlformats.org/officeDocument/2006/relationships/image" Target="../media/image416.png"/><Relationship Id="rId71" Type="http://schemas.openxmlformats.org/officeDocument/2006/relationships/image" Target="../media/image448.png"/><Relationship Id="rId92" Type="http://schemas.openxmlformats.org/officeDocument/2006/relationships/customXml" Target="../ink/ink562.xml"/><Relationship Id="rId162" Type="http://schemas.openxmlformats.org/officeDocument/2006/relationships/image" Target="../media/image493.png"/><Relationship Id="rId183" Type="http://schemas.openxmlformats.org/officeDocument/2006/relationships/customXml" Target="../ink/ink608.xml"/><Relationship Id="rId2" Type="http://schemas.openxmlformats.org/officeDocument/2006/relationships/customXml" Target="../ink/ink517.xml"/><Relationship Id="rId29" Type="http://schemas.openxmlformats.org/officeDocument/2006/relationships/image" Target="../media/image427.png"/><Relationship Id="rId24" Type="http://schemas.openxmlformats.org/officeDocument/2006/relationships/customXml" Target="../ink/ink528.xml"/><Relationship Id="rId40" Type="http://schemas.openxmlformats.org/officeDocument/2006/relationships/customXml" Target="../ink/ink536.xml"/><Relationship Id="rId45" Type="http://schemas.openxmlformats.org/officeDocument/2006/relationships/image" Target="../media/image435.png"/><Relationship Id="rId66" Type="http://schemas.openxmlformats.org/officeDocument/2006/relationships/customXml" Target="../ink/ink549.xml"/><Relationship Id="rId87" Type="http://schemas.openxmlformats.org/officeDocument/2006/relationships/image" Target="../media/image456.png"/><Relationship Id="rId110" Type="http://schemas.openxmlformats.org/officeDocument/2006/relationships/customXml" Target="../ink/ink571.xml"/><Relationship Id="rId115" Type="http://schemas.openxmlformats.org/officeDocument/2006/relationships/image" Target="../media/image470.png"/><Relationship Id="rId131" Type="http://schemas.openxmlformats.org/officeDocument/2006/relationships/customXml" Target="../ink/ink582.xml"/><Relationship Id="rId136" Type="http://schemas.openxmlformats.org/officeDocument/2006/relationships/image" Target="../media/image480.png"/><Relationship Id="rId157" Type="http://schemas.openxmlformats.org/officeDocument/2006/relationships/customXml" Target="../ink/ink595.xml"/><Relationship Id="rId178" Type="http://schemas.openxmlformats.org/officeDocument/2006/relationships/image" Target="../media/image501.png"/><Relationship Id="rId61" Type="http://schemas.openxmlformats.org/officeDocument/2006/relationships/image" Target="../media/image443.png"/><Relationship Id="rId82" Type="http://schemas.openxmlformats.org/officeDocument/2006/relationships/customXml" Target="../ink/ink557.xml"/><Relationship Id="rId152" Type="http://schemas.openxmlformats.org/officeDocument/2006/relationships/image" Target="../media/image488.png"/><Relationship Id="rId173" Type="http://schemas.openxmlformats.org/officeDocument/2006/relationships/customXml" Target="../ink/ink603.xml"/><Relationship Id="rId194" Type="http://schemas.openxmlformats.org/officeDocument/2006/relationships/image" Target="../media/image509.png"/><Relationship Id="rId19" Type="http://schemas.openxmlformats.org/officeDocument/2006/relationships/image" Target="../media/image422.png"/><Relationship Id="rId14" Type="http://schemas.openxmlformats.org/officeDocument/2006/relationships/customXml" Target="../ink/ink523.xml"/><Relationship Id="rId30" Type="http://schemas.openxmlformats.org/officeDocument/2006/relationships/customXml" Target="../ink/ink531.xml"/><Relationship Id="rId35" Type="http://schemas.openxmlformats.org/officeDocument/2006/relationships/image" Target="../media/image430.png"/><Relationship Id="rId56" Type="http://schemas.openxmlformats.org/officeDocument/2006/relationships/customXml" Target="../ink/ink544.xml"/><Relationship Id="rId77" Type="http://schemas.openxmlformats.org/officeDocument/2006/relationships/image" Target="../media/image451.png"/><Relationship Id="rId100" Type="http://schemas.openxmlformats.org/officeDocument/2006/relationships/customXml" Target="../ink/ink566.xml"/><Relationship Id="rId105" Type="http://schemas.openxmlformats.org/officeDocument/2006/relationships/image" Target="../media/image465.png"/><Relationship Id="rId126" Type="http://schemas.openxmlformats.org/officeDocument/2006/relationships/customXml" Target="../ink/ink579.xml"/><Relationship Id="rId147" Type="http://schemas.openxmlformats.org/officeDocument/2006/relationships/customXml" Target="../ink/ink590.xml"/><Relationship Id="rId168" Type="http://schemas.openxmlformats.org/officeDocument/2006/relationships/image" Target="../media/image496.png"/><Relationship Id="rId8" Type="http://schemas.openxmlformats.org/officeDocument/2006/relationships/customXml" Target="../ink/ink520.xml"/><Relationship Id="rId51" Type="http://schemas.openxmlformats.org/officeDocument/2006/relationships/image" Target="../media/image438.png"/><Relationship Id="rId72" Type="http://schemas.openxmlformats.org/officeDocument/2006/relationships/customXml" Target="../ink/ink552.xml"/><Relationship Id="rId93" Type="http://schemas.openxmlformats.org/officeDocument/2006/relationships/image" Target="../media/image459.png"/><Relationship Id="rId98" Type="http://schemas.openxmlformats.org/officeDocument/2006/relationships/customXml" Target="../ink/ink565.xml"/><Relationship Id="rId121" Type="http://schemas.openxmlformats.org/officeDocument/2006/relationships/image" Target="../media/image473.png"/><Relationship Id="rId142" Type="http://schemas.openxmlformats.org/officeDocument/2006/relationships/image" Target="../media/image483.png"/><Relationship Id="rId163" Type="http://schemas.openxmlformats.org/officeDocument/2006/relationships/customXml" Target="../ink/ink598.xml"/><Relationship Id="rId184" Type="http://schemas.openxmlformats.org/officeDocument/2006/relationships/image" Target="../media/image504.png"/><Relationship Id="rId189" Type="http://schemas.openxmlformats.org/officeDocument/2006/relationships/customXml" Target="../ink/ink611.xml"/><Relationship Id="rId3" Type="http://schemas.openxmlformats.org/officeDocument/2006/relationships/image" Target="../media/image414.png"/><Relationship Id="rId25" Type="http://schemas.openxmlformats.org/officeDocument/2006/relationships/image" Target="../media/image425.png"/><Relationship Id="rId46" Type="http://schemas.openxmlformats.org/officeDocument/2006/relationships/customXml" Target="../ink/ink539.xml"/><Relationship Id="rId67" Type="http://schemas.openxmlformats.org/officeDocument/2006/relationships/image" Target="../media/image446.png"/><Relationship Id="rId116" Type="http://schemas.openxmlformats.org/officeDocument/2006/relationships/customXml" Target="../ink/ink574.xml"/><Relationship Id="rId137" Type="http://schemas.openxmlformats.org/officeDocument/2006/relationships/customXml" Target="../ink/ink585.xml"/><Relationship Id="rId158" Type="http://schemas.openxmlformats.org/officeDocument/2006/relationships/image" Target="../media/image491.png"/><Relationship Id="rId20" Type="http://schemas.openxmlformats.org/officeDocument/2006/relationships/customXml" Target="../ink/ink526.xml"/><Relationship Id="rId41" Type="http://schemas.openxmlformats.org/officeDocument/2006/relationships/image" Target="../media/image433.png"/><Relationship Id="rId62" Type="http://schemas.openxmlformats.org/officeDocument/2006/relationships/customXml" Target="../ink/ink547.xml"/><Relationship Id="rId83" Type="http://schemas.openxmlformats.org/officeDocument/2006/relationships/image" Target="../media/image454.png"/><Relationship Id="rId88" Type="http://schemas.openxmlformats.org/officeDocument/2006/relationships/customXml" Target="../ink/ink560.xml"/><Relationship Id="rId111" Type="http://schemas.openxmlformats.org/officeDocument/2006/relationships/image" Target="../media/image468.png"/><Relationship Id="rId132" Type="http://schemas.openxmlformats.org/officeDocument/2006/relationships/image" Target="../media/image478.png"/><Relationship Id="rId153" Type="http://schemas.openxmlformats.org/officeDocument/2006/relationships/customXml" Target="../ink/ink593.xml"/><Relationship Id="rId174" Type="http://schemas.openxmlformats.org/officeDocument/2006/relationships/image" Target="../media/image499.png"/><Relationship Id="rId179" Type="http://schemas.openxmlformats.org/officeDocument/2006/relationships/customXml" Target="../ink/ink606.xml"/><Relationship Id="rId195" Type="http://schemas.openxmlformats.org/officeDocument/2006/relationships/customXml" Target="../ink/ink614.xml"/><Relationship Id="rId190" Type="http://schemas.openxmlformats.org/officeDocument/2006/relationships/image" Target="../media/image507.png"/><Relationship Id="rId15" Type="http://schemas.openxmlformats.org/officeDocument/2006/relationships/image" Target="../media/image420.png"/><Relationship Id="rId36" Type="http://schemas.openxmlformats.org/officeDocument/2006/relationships/customXml" Target="../ink/ink534.xml"/><Relationship Id="rId57" Type="http://schemas.openxmlformats.org/officeDocument/2006/relationships/image" Target="../media/image441.png"/><Relationship Id="rId106" Type="http://schemas.openxmlformats.org/officeDocument/2006/relationships/customXml" Target="../ink/ink569.xml"/><Relationship Id="rId127" Type="http://schemas.openxmlformats.org/officeDocument/2006/relationships/customXml" Target="../ink/ink580.xml"/><Relationship Id="rId10" Type="http://schemas.openxmlformats.org/officeDocument/2006/relationships/customXml" Target="../ink/ink521.xml"/><Relationship Id="rId31" Type="http://schemas.openxmlformats.org/officeDocument/2006/relationships/image" Target="../media/image428.png"/><Relationship Id="rId52" Type="http://schemas.openxmlformats.org/officeDocument/2006/relationships/customXml" Target="../ink/ink542.xml"/><Relationship Id="rId73" Type="http://schemas.openxmlformats.org/officeDocument/2006/relationships/image" Target="../media/image449.png"/><Relationship Id="rId78" Type="http://schemas.openxmlformats.org/officeDocument/2006/relationships/customXml" Target="../ink/ink555.xml"/><Relationship Id="rId94" Type="http://schemas.openxmlformats.org/officeDocument/2006/relationships/customXml" Target="../ink/ink563.xml"/><Relationship Id="rId99" Type="http://schemas.openxmlformats.org/officeDocument/2006/relationships/image" Target="../media/image462.png"/><Relationship Id="rId101" Type="http://schemas.openxmlformats.org/officeDocument/2006/relationships/image" Target="../media/image463.png"/><Relationship Id="rId122" Type="http://schemas.openxmlformats.org/officeDocument/2006/relationships/customXml" Target="../ink/ink577.xml"/><Relationship Id="rId143" Type="http://schemas.openxmlformats.org/officeDocument/2006/relationships/customXml" Target="../ink/ink588.xml"/><Relationship Id="rId148" Type="http://schemas.openxmlformats.org/officeDocument/2006/relationships/image" Target="../media/image486.png"/><Relationship Id="rId164" Type="http://schemas.openxmlformats.org/officeDocument/2006/relationships/image" Target="../media/image494.png"/><Relationship Id="rId169" Type="http://schemas.openxmlformats.org/officeDocument/2006/relationships/customXml" Target="../ink/ink601.xml"/><Relationship Id="rId185" Type="http://schemas.openxmlformats.org/officeDocument/2006/relationships/customXml" Target="../ink/ink609.xml"/><Relationship Id="rId4" Type="http://schemas.openxmlformats.org/officeDocument/2006/relationships/customXml" Target="../ink/ink518.xml"/><Relationship Id="rId9" Type="http://schemas.openxmlformats.org/officeDocument/2006/relationships/image" Target="../media/image417.png"/><Relationship Id="rId180" Type="http://schemas.openxmlformats.org/officeDocument/2006/relationships/image" Target="../media/image502.png"/><Relationship Id="rId26" Type="http://schemas.openxmlformats.org/officeDocument/2006/relationships/customXml" Target="../ink/ink529.xml"/><Relationship Id="rId47" Type="http://schemas.openxmlformats.org/officeDocument/2006/relationships/image" Target="../media/image436.png"/><Relationship Id="rId68" Type="http://schemas.openxmlformats.org/officeDocument/2006/relationships/customXml" Target="../ink/ink550.xml"/><Relationship Id="rId89" Type="http://schemas.openxmlformats.org/officeDocument/2006/relationships/image" Target="../media/image457.png"/><Relationship Id="rId112" Type="http://schemas.openxmlformats.org/officeDocument/2006/relationships/customXml" Target="../ink/ink572.xml"/><Relationship Id="rId133" Type="http://schemas.openxmlformats.org/officeDocument/2006/relationships/customXml" Target="../ink/ink583.xml"/><Relationship Id="rId154" Type="http://schemas.openxmlformats.org/officeDocument/2006/relationships/image" Target="../media/image489.png"/><Relationship Id="rId175" Type="http://schemas.openxmlformats.org/officeDocument/2006/relationships/customXml" Target="../ink/ink604.xml"/><Relationship Id="rId196" Type="http://schemas.openxmlformats.org/officeDocument/2006/relationships/image" Target="../media/image510.png"/><Relationship Id="rId16" Type="http://schemas.openxmlformats.org/officeDocument/2006/relationships/customXml" Target="../ink/ink524.xml"/><Relationship Id="rId37" Type="http://schemas.openxmlformats.org/officeDocument/2006/relationships/image" Target="../media/image431.png"/><Relationship Id="rId58" Type="http://schemas.openxmlformats.org/officeDocument/2006/relationships/customXml" Target="../ink/ink545.xml"/><Relationship Id="rId79" Type="http://schemas.openxmlformats.org/officeDocument/2006/relationships/image" Target="../media/image452.png"/><Relationship Id="rId102" Type="http://schemas.openxmlformats.org/officeDocument/2006/relationships/customXml" Target="../ink/ink567.xml"/><Relationship Id="rId123" Type="http://schemas.openxmlformats.org/officeDocument/2006/relationships/image" Target="../media/image474.png"/><Relationship Id="rId144" Type="http://schemas.openxmlformats.org/officeDocument/2006/relationships/image" Target="../media/image484.png"/><Relationship Id="rId90" Type="http://schemas.openxmlformats.org/officeDocument/2006/relationships/customXml" Target="../ink/ink561.xml"/><Relationship Id="rId165" Type="http://schemas.openxmlformats.org/officeDocument/2006/relationships/customXml" Target="../ink/ink599.xml"/><Relationship Id="rId186" Type="http://schemas.openxmlformats.org/officeDocument/2006/relationships/image" Target="../media/image505.png"/><Relationship Id="rId27" Type="http://schemas.openxmlformats.org/officeDocument/2006/relationships/image" Target="../media/image426.png"/><Relationship Id="rId48" Type="http://schemas.openxmlformats.org/officeDocument/2006/relationships/customXml" Target="../ink/ink540.xml"/><Relationship Id="rId69" Type="http://schemas.openxmlformats.org/officeDocument/2006/relationships/image" Target="../media/image447.png"/><Relationship Id="rId113" Type="http://schemas.openxmlformats.org/officeDocument/2006/relationships/image" Target="../media/image469.png"/><Relationship Id="rId134" Type="http://schemas.openxmlformats.org/officeDocument/2006/relationships/image" Target="../media/image479.png"/><Relationship Id="rId80" Type="http://schemas.openxmlformats.org/officeDocument/2006/relationships/customXml" Target="../ink/ink556.xml"/><Relationship Id="rId155" Type="http://schemas.openxmlformats.org/officeDocument/2006/relationships/customXml" Target="../ink/ink594.xml"/><Relationship Id="rId176" Type="http://schemas.openxmlformats.org/officeDocument/2006/relationships/image" Target="../media/image500.png"/><Relationship Id="rId197" Type="http://schemas.openxmlformats.org/officeDocument/2006/relationships/customXml" Target="../ink/ink615.xml"/><Relationship Id="rId17" Type="http://schemas.openxmlformats.org/officeDocument/2006/relationships/image" Target="../media/image421.png"/><Relationship Id="rId38" Type="http://schemas.openxmlformats.org/officeDocument/2006/relationships/customXml" Target="../ink/ink535.xml"/><Relationship Id="rId59" Type="http://schemas.openxmlformats.org/officeDocument/2006/relationships/image" Target="../media/image442.png"/><Relationship Id="rId103" Type="http://schemas.openxmlformats.org/officeDocument/2006/relationships/image" Target="../media/image464.png"/><Relationship Id="rId124" Type="http://schemas.openxmlformats.org/officeDocument/2006/relationships/customXml" Target="../ink/ink578.xml"/><Relationship Id="rId70" Type="http://schemas.openxmlformats.org/officeDocument/2006/relationships/customXml" Target="../ink/ink551.xml"/><Relationship Id="rId91" Type="http://schemas.openxmlformats.org/officeDocument/2006/relationships/image" Target="../media/image458.png"/><Relationship Id="rId145" Type="http://schemas.openxmlformats.org/officeDocument/2006/relationships/customXml" Target="../ink/ink589.xml"/><Relationship Id="rId166" Type="http://schemas.openxmlformats.org/officeDocument/2006/relationships/image" Target="../media/image495.png"/><Relationship Id="rId187" Type="http://schemas.openxmlformats.org/officeDocument/2006/relationships/customXml" Target="../ink/ink610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530.xml"/><Relationship Id="rId49" Type="http://schemas.openxmlformats.org/officeDocument/2006/relationships/image" Target="../media/image437.png"/><Relationship Id="rId114" Type="http://schemas.openxmlformats.org/officeDocument/2006/relationships/customXml" Target="../ink/ink573.xml"/><Relationship Id="rId60" Type="http://schemas.openxmlformats.org/officeDocument/2006/relationships/customXml" Target="../ink/ink546.xml"/><Relationship Id="rId81" Type="http://schemas.openxmlformats.org/officeDocument/2006/relationships/image" Target="../media/image453.png"/><Relationship Id="rId135" Type="http://schemas.openxmlformats.org/officeDocument/2006/relationships/customXml" Target="../ink/ink584.xml"/><Relationship Id="rId156" Type="http://schemas.openxmlformats.org/officeDocument/2006/relationships/image" Target="../media/image490.png"/><Relationship Id="rId177" Type="http://schemas.openxmlformats.org/officeDocument/2006/relationships/customXml" Target="../ink/ink605.xml"/><Relationship Id="rId198" Type="http://schemas.openxmlformats.org/officeDocument/2006/relationships/image" Target="../media/image511.png"/><Relationship Id="rId18" Type="http://schemas.openxmlformats.org/officeDocument/2006/relationships/customXml" Target="../ink/ink525.xml"/><Relationship Id="rId39" Type="http://schemas.openxmlformats.org/officeDocument/2006/relationships/image" Target="../media/image432.png"/><Relationship Id="rId50" Type="http://schemas.openxmlformats.org/officeDocument/2006/relationships/customXml" Target="../ink/ink541.xml"/><Relationship Id="rId104" Type="http://schemas.openxmlformats.org/officeDocument/2006/relationships/customXml" Target="../ink/ink568.xml"/><Relationship Id="rId125" Type="http://schemas.openxmlformats.org/officeDocument/2006/relationships/image" Target="../media/image475.png"/><Relationship Id="rId146" Type="http://schemas.openxmlformats.org/officeDocument/2006/relationships/image" Target="../media/image485.png"/><Relationship Id="rId167" Type="http://schemas.openxmlformats.org/officeDocument/2006/relationships/customXml" Target="../ink/ink600.xml"/><Relationship Id="rId188" Type="http://schemas.openxmlformats.org/officeDocument/2006/relationships/image" Target="../media/image506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68.png"/><Relationship Id="rId21" Type="http://schemas.openxmlformats.org/officeDocument/2006/relationships/image" Target="../media/image520.png"/><Relationship Id="rId42" Type="http://schemas.openxmlformats.org/officeDocument/2006/relationships/customXml" Target="../ink/ink636.xml"/><Relationship Id="rId63" Type="http://schemas.openxmlformats.org/officeDocument/2006/relationships/image" Target="../media/image541.png"/><Relationship Id="rId84" Type="http://schemas.openxmlformats.org/officeDocument/2006/relationships/customXml" Target="../ink/ink657.xml"/><Relationship Id="rId138" Type="http://schemas.openxmlformats.org/officeDocument/2006/relationships/customXml" Target="../ink/ink684.xml"/><Relationship Id="rId159" Type="http://schemas.openxmlformats.org/officeDocument/2006/relationships/image" Target="../media/image588.png"/><Relationship Id="rId170" Type="http://schemas.openxmlformats.org/officeDocument/2006/relationships/customXml" Target="../ink/ink700.xml"/><Relationship Id="rId191" Type="http://schemas.openxmlformats.org/officeDocument/2006/relationships/image" Target="../media/image604.png"/><Relationship Id="rId205" Type="http://schemas.openxmlformats.org/officeDocument/2006/relationships/image" Target="../media/image611.png"/><Relationship Id="rId107" Type="http://schemas.openxmlformats.org/officeDocument/2006/relationships/image" Target="../media/image563.png"/><Relationship Id="rId11" Type="http://schemas.openxmlformats.org/officeDocument/2006/relationships/image" Target="../media/image516.png"/><Relationship Id="rId32" Type="http://schemas.openxmlformats.org/officeDocument/2006/relationships/customXml" Target="../ink/ink631.xml"/><Relationship Id="rId53" Type="http://schemas.openxmlformats.org/officeDocument/2006/relationships/image" Target="../media/image536.png"/><Relationship Id="rId74" Type="http://schemas.openxmlformats.org/officeDocument/2006/relationships/customXml" Target="../ink/ink652.xml"/><Relationship Id="rId128" Type="http://schemas.openxmlformats.org/officeDocument/2006/relationships/customXml" Target="../ink/ink679.xml"/><Relationship Id="rId149" Type="http://schemas.openxmlformats.org/officeDocument/2006/relationships/image" Target="../media/image583.png"/><Relationship Id="rId5" Type="http://schemas.openxmlformats.org/officeDocument/2006/relationships/image" Target="../media/image513.png"/><Relationship Id="rId95" Type="http://schemas.openxmlformats.org/officeDocument/2006/relationships/image" Target="../media/image557.png"/><Relationship Id="rId160" Type="http://schemas.openxmlformats.org/officeDocument/2006/relationships/customXml" Target="../ink/ink695.xml"/><Relationship Id="rId181" Type="http://schemas.openxmlformats.org/officeDocument/2006/relationships/image" Target="../media/image599.png"/><Relationship Id="rId216" Type="http://schemas.openxmlformats.org/officeDocument/2006/relationships/customXml" Target="../ink/ink723.xml"/><Relationship Id="rId22" Type="http://schemas.openxmlformats.org/officeDocument/2006/relationships/customXml" Target="../ink/ink626.xml"/><Relationship Id="rId43" Type="http://schemas.openxmlformats.org/officeDocument/2006/relationships/image" Target="../media/image531.png"/><Relationship Id="rId64" Type="http://schemas.openxmlformats.org/officeDocument/2006/relationships/customXml" Target="../ink/ink647.xml"/><Relationship Id="rId118" Type="http://schemas.openxmlformats.org/officeDocument/2006/relationships/customXml" Target="../ink/ink674.xml"/><Relationship Id="rId139" Type="http://schemas.openxmlformats.org/officeDocument/2006/relationships/image" Target="../media/image578.png"/><Relationship Id="rId85" Type="http://schemas.openxmlformats.org/officeDocument/2006/relationships/image" Target="../media/image552.png"/><Relationship Id="rId150" Type="http://schemas.openxmlformats.org/officeDocument/2006/relationships/customXml" Target="../ink/ink690.xml"/><Relationship Id="rId171" Type="http://schemas.openxmlformats.org/officeDocument/2006/relationships/image" Target="../media/image594.png"/><Relationship Id="rId192" Type="http://schemas.openxmlformats.org/officeDocument/2006/relationships/customXml" Target="../ink/ink711.xml"/><Relationship Id="rId206" Type="http://schemas.openxmlformats.org/officeDocument/2006/relationships/customXml" Target="../ink/ink718.xml"/><Relationship Id="rId12" Type="http://schemas.openxmlformats.org/officeDocument/2006/relationships/customXml" Target="../ink/ink621.xml"/><Relationship Id="rId33" Type="http://schemas.openxmlformats.org/officeDocument/2006/relationships/image" Target="../media/image526.png"/><Relationship Id="rId108" Type="http://schemas.openxmlformats.org/officeDocument/2006/relationships/customXml" Target="../ink/ink669.xml"/><Relationship Id="rId129" Type="http://schemas.openxmlformats.org/officeDocument/2006/relationships/image" Target="../media/image573.png"/><Relationship Id="rId54" Type="http://schemas.openxmlformats.org/officeDocument/2006/relationships/customXml" Target="../ink/ink642.xml"/><Relationship Id="rId75" Type="http://schemas.openxmlformats.org/officeDocument/2006/relationships/image" Target="../media/image547.png"/><Relationship Id="rId96" Type="http://schemas.openxmlformats.org/officeDocument/2006/relationships/customXml" Target="../ink/ink663.xml"/><Relationship Id="rId140" Type="http://schemas.openxmlformats.org/officeDocument/2006/relationships/customXml" Target="../ink/ink685.xml"/><Relationship Id="rId161" Type="http://schemas.openxmlformats.org/officeDocument/2006/relationships/image" Target="../media/image589.png"/><Relationship Id="rId182" Type="http://schemas.openxmlformats.org/officeDocument/2006/relationships/customXml" Target="../ink/ink706.xml"/><Relationship Id="rId217" Type="http://schemas.openxmlformats.org/officeDocument/2006/relationships/image" Target="../media/image617.png"/><Relationship Id="rId6" Type="http://schemas.openxmlformats.org/officeDocument/2006/relationships/customXml" Target="../ink/ink618.xml"/><Relationship Id="rId23" Type="http://schemas.openxmlformats.org/officeDocument/2006/relationships/image" Target="../media/image521.png"/><Relationship Id="rId119" Type="http://schemas.openxmlformats.org/officeDocument/2006/relationships/image" Target="../media/image569.png"/><Relationship Id="rId44" Type="http://schemas.openxmlformats.org/officeDocument/2006/relationships/customXml" Target="../ink/ink637.xml"/><Relationship Id="rId65" Type="http://schemas.openxmlformats.org/officeDocument/2006/relationships/image" Target="../media/image542.png"/><Relationship Id="rId86" Type="http://schemas.openxmlformats.org/officeDocument/2006/relationships/customXml" Target="../ink/ink658.xml"/><Relationship Id="rId130" Type="http://schemas.openxmlformats.org/officeDocument/2006/relationships/customXml" Target="../ink/ink680.xml"/><Relationship Id="rId151" Type="http://schemas.openxmlformats.org/officeDocument/2006/relationships/image" Target="../media/image584.png"/><Relationship Id="rId172" Type="http://schemas.openxmlformats.org/officeDocument/2006/relationships/customXml" Target="../ink/ink701.xml"/><Relationship Id="rId193" Type="http://schemas.openxmlformats.org/officeDocument/2006/relationships/image" Target="../media/image605.png"/><Relationship Id="rId207" Type="http://schemas.openxmlformats.org/officeDocument/2006/relationships/image" Target="../media/image612.png"/><Relationship Id="rId13" Type="http://schemas.openxmlformats.org/officeDocument/2006/relationships/image" Target="../media/image517.png"/><Relationship Id="rId109" Type="http://schemas.openxmlformats.org/officeDocument/2006/relationships/image" Target="../media/image564.png"/><Relationship Id="rId34" Type="http://schemas.openxmlformats.org/officeDocument/2006/relationships/customXml" Target="../ink/ink632.xml"/><Relationship Id="rId55" Type="http://schemas.openxmlformats.org/officeDocument/2006/relationships/image" Target="../media/image537.png"/><Relationship Id="rId76" Type="http://schemas.openxmlformats.org/officeDocument/2006/relationships/customXml" Target="../ink/ink653.xml"/><Relationship Id="rId97" Type="http://schemas.openxmlformats.org/officeDocument/2006/relationships/image" Target="../media/image558.png"/><Relationship Id="rId120" Type="http://schemas.openxmlformats.org/officeDocument/2006/relationships/customXml" Target="../ink/ink675.xml"/><Relationship Id="rId141" Type="http://schemas.openxmlformats.org/officeDocument/2006/relationships/image" Target="../media/image579.png"/><Relationship Id="rId7" Type="http://schemas.openxmlformats.org/officeDocument/2006/relationships/image" Target="../media/image514.png"/><Relationship Id="rId162" Type="http://schemas.openxmlformats.org/officeDocument/2006/relationships/customXml" Target="../ink/ink696.xml"/><Relationship Id="rId183" Type="http://schemas.openxmlformats.org/officeDocument/2006/relationships/image" Target="../media/image600.png"/><Relationship Id="rId218" Type="http://schemas.openxmlformats.org/officeDocument/2006/relationships/customXml" Target="../ink/ink724.xml"/><Relationship Id="rId24" Type="http://schemas.openxmlformats.org/officeDocument/2006/relationships/customXml" Target="../ink/ink627.xml"/><Relationship Id="rId45" Type="http://schemas.openxmlformats.org/officeDocument/2006/relationships/image" Target="../media/image532.png"/><Relationship Id="rId66" Type="http://schemas.openxmlformats.org/officeDocument/2006/relationships/customXml" Target="../ink/ink648.xml"/><Relationship Id="rId87" Type="http://schemas.openxmlformats.org/officeDocument/2006/relationships/image" Target="../media/image553.png"/><Relationship Id="rId110" Type="http://schemas.openxmlformats.org/officeDocument/2006/relationships/customXml" Target="../ink/ink670.xml"/><Relationship Id="rId131" Type="http://schemas.openxmlformats.org/officeDocument/2006/relationships/image" Target="../media/image574.png"/><Relationship Id="rId152" Type="http://schemas.openxmlformats.org/officeDocument/2006/relationships/customXml" Target="../ink/ink691.xml"/><Relationship Id="rId173" Type="http://schemas.openxmlformats.org/officeDocument/2006/relationships/image" Target="../media/image595.png"/><Relationship Id="rId194" Type="http://schemas.openxmlformats.org/officeDocument/2006/relationships/customXml" Target="../ink/ink712.xml"/><Relationship Id="rId208" Type="http://schemas.openxmlformats.org/officeDocument/2006/relationships/customXml" Target="../ink/ink719.xml"/><Relationship Id="rId14" Type="http://schemas.openxmlformats.org/officeDocument/2006/relationships/customXml" Target="../ink/ink622.xml"/><Relationship Id="rId35" Type="http://schemas.openxmlformats.org/officeDocument/2006/relationships/image" Target="../media/image527.png"/><Relationship Id="rId56" Type="http://schemas.openxmlformats.org/officeDocument/2006/relationships/customXml" Target="../ink/ink643.xml"/><Relationship Id="rId77" Type="http://schemas.openxmlformats.org/officeDocument/2006/relationships/image" Target="../media/image548.png"/><Relationship Id="rId100" Type="http://schemas.openxmlformats.org/officeDocument/2006/relationships/customXml" Target="../ink/ink665.xml"/><Relationship Id="rId8" Type="http://schemas.openxmlformats.org/officeDocument/2006/relationships/customXml" Target="../ink/ink619.xml"/><Relationship Id="rId51" Type="http://schemas.openxmlformats.org/officeDocument/2006/relationships/image" Target="../media/image535.png"/><Relationship Id="rId72" Type="http://schemas.openxmlformats.org/officeDocument/2006/relationships/customXml" Target="../ink/ink651.xml"/><Relationship Id="rId93" Type="http://schemas.openxmlformats.org/officeDocument/2006/relationships/image" Target="../media/image556.png"/><Relationship Id="rId98" Type="http://schemas.openxmlformats.org/officeDocument/2006/relationships/customXml" Target="../ink/ink664.xml"/><Relationship Id="rId121" Type="http://schemas.openxmlformats.org/officeDocument/2006/relationships/image" Target="../media/image570.png"/><Relationship Id="rId142" Type="http://schemas.openxmlformats.org/officeDocument/2006/relationships/customXml" Target="../ink/ink686.xml"/><Relationship Id="rId163" Type="http://schemas.openxmlformats.org/officeDocument/2006/relationships/image" Target="../media/image590.png"/><Relationship Id="rId184" Type="http://schemas.openxmlformats.org/officeDocument/2006/relationships/customXml" Target="../ink/ink707.xml"/><Relationship Id="rId189" Type="http://schemas.openxmlformats.org/officeDocument/2006/relationships/image" Target="../media/image603.png"/><Relationship Id="rId219" Type="http://schemas.openxmlformats.org/officeDocument/2006/relationships/image" Target="../media/image618.png"/><Relationship Id="rId3" Type="http://schemas.openxmlformats.org/officeDocument/2006/relationships/image" Target="../media/image512.png"/><Relationship Id="rId214" Type="http://schemas.openxmlformats.org/officeDocument/2006/relationships/customXml" Target="../ink/ink722.xml"/><Relationship Id="rId25" Type="http://schemas.openxmlformats.org/officeDocument/2006/relationships/image" Target="../media/image522.png"/><Relationship Id="rId46" Type="http://schemas.openxmlformats.org/officeDocument/2006/relationships/customXml" Target="../ink/ink638.xml"/><Relationship Id="rId67" Type="http://schemas.openxmlformats.org/officeDocument/2006/relationships/image" Target="../media/image543.png"/><Relationship Id="rId116" Type="http://schemas.openxmlformats.org/officeDocument/2006/relationships/customXml" Target="../ink/ink673.xml"/><Relationship Id="rId137" Type="http://schemas.openxmlformats.org/officeDocument/2006/relationships/image" Target="../media/image577.png"/><Relationship Id="rId158" Type="http://schemas.openxmlformats.org/officeDocument/2006/relationships/customXml" Target="../ink/ink694.xml"/><Relationship Id="rId20" Type="http://schemas.openxmlformats.org/officeDocument/2006/relationships/customXml" Target="../ink/ink625.xml"/><Relationship Id="rId41" Type="http://schemas.openxmlformats.org/officeDocument/2006/relationships/image" Target="../media/image530.png"/><Relationship Id="rId62" Type="http://schemas.openxmlformats.org/officeDocument/2006/relationships/customXml" Target="../ink/ink646.xml"/><Relationship Id="rId83" Type="http://schemas.openxmlformats.org/officeDocument/2006/relationships/image" Target="../media/image551.png"/><Relationship Id="rId88" Type="http://schemas.openxmlformats.org/officeDocument/2006/relationships/customXml" Target="../ink/ink659.xml"/><Relationship Id="rId111" Type="http://schemas.openxmlformats.org/officeDocument/2006/relationships/image" Target="../media/image565.png"/><Relationship Id="rId132" Type="http://schemas.openxmlformats.org/officeDocument/2006/relationships/customXml" Target="../ink/ink681.xml"/><Relationship Id="rId153" Type="http://schemas.openxmlformats.org/officeDocument/2006/relationships/image" Target="../media/image585.png"/><Relationship Id="rId174" Type="http://schemas.openxmlformats.org/officeDocument/2006/relationships/customXml" Target="../ink/ink702.xml"/><Relationship Id="rId179" Type="http://schemas.openxmlformats.org/officeDocument/2006/relationships/image" Target="../media/image598.png"/><Relationship Id="rId195" Type="http://schemas.openxmlformats.org/officeDocument/2006/relationships/image" Target="../media/image606.png"/><Relationship Id="rId209" Type="http://schemas.openxmlformats.org/officeDocument/2006/relationships/image" Target="../media/image613.png"/><Relationship Id="rId190" Type="http://schemas.openxmlformats.org/officeDocument/2006/relationships/customXml" Target="../ink/ink710.xml"/><Relationship Id="rId204" Type="http://schemas.openxmlformats.org/officeDocument/2006/relationships/customXml" Target="../ink/ink717.xml"/><Relationship Id="rId220" Type="http://schemas.openxmlformats.org/officeDocument/2006/relationships/customXml" Target="../ink/ink725.xml"/><Relationship Id="rId15" Type="http://schemas.openxmlformats.org/officeDocument/2006/relationships/image" Target="../media/image518.png"/><Relationship Id="rId36" Type="http://schemas.openxmlformats.org/officeDocument/2006/relationships/customXml" Target="../ink/ink633.xml"/><Relationship Id="rId57" Type="http://schemas.openxmlformats.org/officeDocument/2006/relationships/image" Target="../media/image538.png"/><Relationship Id="rId106" Type="http://schemas.openxmlformats.org/officeDocument/2006/relationships/customXml" Target="../ink/ink668.xml"/><Relationship Id="rId127" Type="http://schemas.openxmlformats.org/officeDocument/2006/relationships/image" Target="../media/image572.png"/><Relationship Id="rId10" Type="http://schemas.openxmlformats.org/officeDocument/2006/relationships/customXml" Target="../ink/ink620.xml"/><Relationship Id="rId31" Type="http://schemas.openxmlformats.org/officeDocument/2006/relationships/image" Target="../media/image525.png"/><Relationship Id="rId52" Type="http://schemas.openxmlformats.org/officeDocument/2006/relationships/customXml" Target="../ink/ink641.xml"/><Relationship Id="rId73" Type="http://schemas.openxmlformats.org/officeDocument/2006/relationships/image" Target="../media/image546.png"/><Relationship Id="rId78" Type="http://schemas.openxmlformats.org/officeDocument/2006/relationships/customXml" Target="../ink/ink654.xml"/><Relationship Id="rId94" Type="http://schemas.openxmlformats.org/officeDocument/2006/relationships/customXml" Target="../ink/ink662.xml"/><Relationship Id="rId99" Type="http://schemas.openxmlformats.org/officeDocument/2006/relationships/image" Target="../media/image559.png"/><Relationship Id="rId101" Type="http://schemas.openxmlformats.org/officeDocument/2006/relationships/image" Target="../media/image560.png"/><Relationship Id="rId122" Type="http://schemas.openxmlformats.org/officeDocument/2006/relationships/customXml" Target="../ink/ink676.xml"/><Relationship Id="rId143" Type="http://schemas.openxmlformats.org/officeDocument/2006/relationships/image" Target="../media/image580.png"/><Relationship Id="rId148" Type="http://schemas.openxmlformats.org/officeDocument/2006/relationships/customXml" Target="../ink/ink689.xml"/><Relationship Id="rId164" Type="http://schemas.openxmlformats.org/officeDocument/2006/relationships/customXml" Target="../ink/ink697.xml"/><Relationship Id="rId169" Type="http://schemas.openxmlformats.org/officeDocument/2006/relationships/image" Target="../media/image593.png"/><Relationship Id="rId185" Type="http://schemas.openxmlformats.org/officeDocument/2006/relationships/image" Target="../media/image601.png"/><Relationship Id="rId4" Type="http://schemas.openxmlformats.org/officeDocument/2006/relationships/customXml" Target="../ink/ink617.xml"/><Relationship Id="rId9" Type="http://schemas.openxmlformats.org/officeDocument/2006/relationships/image" Target="../media/image515.png"/><Relationship Id="rId180" Type="http://schemas.openxmlformats.org/officeDocument/2006/relationships/customXml" Target="../ink/ink705.xml"/><Relationship Id="rId210" Type="http://schemas.openxmlformats.org/officeDocument/2006/relationships/customXml" Target="../ink/ink720.xml"/><Relationship Id="rId215" Type="http://schemas.openxmlformats.org/officeDocument/2006/relationships/image" Target="../media/image616.png"/><Relationship Id="rId26" Type="http://schemas.openxmlformats.org/officeDocument/2006/relationships/customXml" Target="../ink/ink628.xml"/><Relationship Id="rId47" Type="http://schemas.openxmlformats.org/officeDocument/2006/relationships/image" Target="../media/image533.png"/><Relationship Id="rId68" Type="http://schemas.openxmlformats.org/officeDocument/2006/relationships/customXml" Target="../ink/ink649.xml"/><Relationship Id="rId89" Type="http://schemas.openxmlformats.org/officeDocument/2006/relationships/image" Target="../media/image554.png"/><Relationship Id="rId112" Type="http://schemas.openxmlformats.org/officeDocument/2006/relationships/customXml" Target="../ink/ink671.xml"/><Relationship Id="rId133" Type="http://schemas.openxmlformats.org/officeDocument/2006/relationships/image" Target="../media/image575.png"/><Relationship Id="rId154" Type="http://schemas.openxmlformats.org/officeDocument/2006/relationships/customXml" Target="../ink/ink692.xml"/><Relationship Id="rId175" Type="http://schemas.openxmlformats.org/officeDocument/2006/relationships/image" Target="../media/image596.png"/><Relationship Id="rId196" Type="http://schemas.openxmlformats.org/officeDocument/2006/relationships/customXml" Target="../ink/ink713.xml"/><Relationship Id="rId200" Type="http://schemas.openxmlformats.org/officeDocument/2006/relationships/customXml" Target="../ink/ink715.xml"/><Relationship Id="rId16" Type="http://schemas.openxmlformats.org/officeDocument/2006/relationships/customXml" Target="../ink/ink623.xml"/><Relationship Id="rId221" Type="http://schemas.openxmlformats.org/officeDocument/2006/relationships/image" Target="../media/image619.png"/><Relationship Id="rId37" Type="http://schemas.openxmlformats.org/officeDocument/2006/relationships/image" Target="../media/image528.png"/><Relationship Id="rId58" Type="http://schemas.openxmlformats.org/officeDocument/2006/relationships/customXml" Target="../ink/ink644.xml"/><Relationship Id="rId79" Type="http://schemas.openxmlformats.org/officeDocument/2006/relationships/image" Target="../media/image549.png"/><Relationship Id="rId102" Type="http://schemas.openxmlformats.org/officeDocument/2006/relationships/customXml" Target="../ink/ink666.xml"/><Relationship Id="rId123" Type="http://schemas.openxmlformats.org/officeDocument/2006/relationships/image" Target="../media/image571.png"/><Relationship Id="rId144" Type="http://schemas.openxmlformats.org/officeDocument/2006/relationships/customXml" Target="../ink/ink687.xml"/><Relationship Id="rId90" Type="http://schemas.openxmlformats.org/officeDocument/2006/relationships/customXml" Target="../ink/ink660.xml"/><Relationship Id="rId165" Type="http://schemas.openxmlformats.org/officeDocument/2006/relationships/image" Target="../media/image591.png"/><Relationship Id="rId186" Type="http://schemas.openxmlformats.org/officeDocument/2006/relationships/customXml" Target="../ink/ink708.xml"/><Relationship Id="rId211" Type="http://schemas.openxmlformats.org/officeDocument/2006/relationships/image" Target="../media/image614.png"/><Relationship Id="rId27" Type="http://schemas.openxmlformats.org/officeDocument/2006/relationships/image" Target="../media/image523.png"/><Relationship Id="rId48" Type="http://schemas.openxmlformats.org/officeDocument/2006/relationships/customXml" Target="../ink/ink639.xml"/><Relationship Id="rId69" Type="http://schemas.openxmlformats.org/officeDocument/2006/relationships/image" Target="../media/image544.png"/><Relationship Id="rId113" Type="http://schemas.openxmlformats.org/officeDocument/2006/relationships/image" Target="../media/image566.png"/><Relationship Id="rId134" Type="http://schemas.openxmlformats.org/officeDocument/2006/relationships/customXml" Target="../ink/ink682.xml"/><Relationship Id="rId80" Type="http://schemas.openxmlformats.org/officeDocument/2006/relationships/customXml" Target="../ink/ink655.xml"/><Relationship Id="rId155" Type="http://schemas.openxmlformats.org/officeDocument/2006/relationships/image" Target="../media/image586.png"/><Relationship Id="rId176" Type="http://schemas.openxmlformats.org/officeDocument/2006/relationships/customXml" Target="../ink/ink703.xml"/><Relationship Id="rId197" Type="http://schemas.openxmlformats.org/officeDocument/2006/relationships/image" Target="../media/image607.png"/><Relationship Id="rId201" Type="http://schemas.openxmlformats.org/officeDocument/2006/relationships/image" Target="../media/image609.png"/><Relationship Id="rId17" Type="http://schemas.openxmlformats.org/officeDocument/2006/relationships/image" Target="../media/image296.png"/><Relationship Id="rId38" Type="http://schemas.openxmlformats.org/officeDocument/2006/relationships/customXml" Target="../ink/ink634.xml"/><Relationship Id="rId59" Type="http://schemas.openxmlformats.org/officeDocument/2006/relationships/image" Target="../media/image539.png"/><Relationship Id="rId103" Type="http://schemas.openxmlformats.org/officeDocument/2006/relationships/image" Target="../media/image561.png"/><Relationship Id="rId124" Type="http://schemas.openxmlformats.org/officeDocument/2006/relationships/customXml" Target="../ink/ink677.xml"/><Relationship Id="rId70" Type="http://schemas.openxmlformats.org/officeDocument/2006/relationships/customXml" Target="../ink/ink650.xml"/><Relationship Id="rId91" Type="http://schemas.openxmlformats.org/officeDocument/2006/relationships/image" Target="../media/image555.png"/><Relationship Id="rId145" Type="http://schemas.openxmlformats.org/officeDocument/2006/relationships/image" Target="../media/image581.png"/><Relationship Id="rId166" Type="http://schemas.openxmlformats.org/officeDocument/2006/relationships/customXml" Target="../ink/ink698.xml"/><Relationship Id="rId187" Type="http://schemas.openxmlformats.org/officeDocument/2006/relationships/image" Target="../media/image60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21.xml"/><Relationship Id="rId28" Type="http://schemas.openxmlformats.org/officeDocument/2006/relationships/customXml" Target="../ink/ink629.xml"/><Relationship Id="rId49" Type="http://schemas.openxmlformats.org/officeDocument/2006/relationships/image" Target="../media/image534.png"/><Relationship Id="rId114" Type="http://schemas.openxmlformats.org/officeDocument/2006/relationships/customXml" Target="../ink/ink672.xml"/><Relationship Id="rId60" Type="http://schemas.openxmlformats.org/officeDocument/2006/relationships/customXml" Target="../ink/ink645.xml"/><Relationship Id="rId81" Type="http://schemas.openxmlformats.org/officeDocument/2006/relationships/image" Target="../media/image550.png"/><Relationship Id="rId135" Type="http://schemas.openxmlformats.org/officeDocument/2006/relationships/image" Target="../media/image576.png"/><Relationship Id="rId156" Type="http://schemas.openxmlformats.org/officeDocument/2006/relationships/customXml" Target="../ink/ink693.xml"/><Relationship Id="rId177" Type="http://schemas.openxmlformats.org/officeDocument/2006/relationships/image" Target="../media/image597.png"/><Relationship Id="rId198" Type="http://schemas.openxmlformats.org/officeDocument/2006/relationships/customXml" Target="../ink/ink714.xml"/><Relationship Id="rId202" Type="http://schemas.openxmlformats.org/officeDocument/2006/relationships/customXml" Target="../ink/ink716.xml"/><Relationship Id="rId18" Type="http://schemas.openxmlformats.org/officeDocument/2006/relationships/customXml" Target="../ink/ink624.xml"/><Relationship Id="rId39" Type="http://schemas.openxmlformats.org/officeDocument/2006/relationships/image" Target="../media/image529.png"/><Relationship Id="rId50" Type="http://schemas.openxmlformats.org/officeDocument/2006/relationships/customXml" Target="../ink/ink640.xml"/><Relationship Id="rId104" Type="http://schemas.openxmlformats.org/officeDocument/2006/relationships/customXml" Target="../ink/ink667.xml"/><Relationship Id="rId125" Type="http://schemas.openxmlformats.org/officeDocument/2006/relationships/image" Target="../media/image418.png"/><Relationship Id="rId146" Type="http://schemas.openxmlformats.org/officeDocument/2006/relationships/customXml" Target="../ink/ink688.xml"/><Relationship Id="rId167" Type="http://schemas.openxmlformats.org/officeDocument/2006/relationships/image" Target="../media/image592.png"/><Relationship Id="rId188" Type="http://schemas.openxmlformats.org/officeDocument/2006/relationships/customXml" Target="../ink/ink709.xml"/><Relationship Id="rId71" Type="http://schemas.openxmlformats.org/officeDocument/2006/relationships/image" Target="../media/image545.png"/><Relationship Id="rId92" Type="http://schemas.openxmlformats.org/officeDocument/2006/relationships/customXml" Target="../ink/ink661.xml"/><Relationship Id="rId213" Type="http://schemas.openxmlformats.org/officeDocument/2006/relationships/image" Target="../media/image615.png"/><Relationship Id="rId2" Type="http://schemas.openxmlformats.org/officeDocument/2006/relationships/customXml" Target="../ink/ink616.xml"/><Relationship Id="rId29" Type="http://schemas.openxmlformats.org/officeDocument/2006/relationships/image" Target="../media/image524.png"/><Relationship Id="rId40" Type="http://schemas.openxmlformats.org/officeDocument/2006/relationships/customXml" Target="../ink/ink635.xml"/><Relationship Id="rId115" Type="http://schemas.openxmlformats.org/officeDocument/2006/relationships/image" Target="../media/image567.png"/><Relationship Id="rId136" Type="http://schemas.openxmlformats.org/officeDocument/2006/relationships/customXml" Target="../ink/ink683.xml"/><Relationship Id="rId157" Type="http://schemas.openxmlformats.org/officeDocument/2006/relationships/image" Target="../media/image587.png"/><Relationship Id="rId178" Type="http://schemas.openxmlformats.org/officeDocument/2006/relationships/customXml" Target="../ink/ink704.xml"/><Relationship Id="rId61" Type="http://schemas.openxmlformats.org/officeDocument/2006/relationships/image" Target="../media/image540.png"/><Relationship Id="rId82" Type="http://schemas.openxmlformats.org/officeDocument/2006/relationships/customXml" Target="../ink/ink656.xml"/><Relationship Id="rId199" Type="http://schemas.openxmlformats.org/officeDocument/2006/relationships/image" Target="../media/image608.png"/><Relationship Id="rId203" Type="http://schemas.openxmlformats.org/officeDocument/2006/relationships/image" Target="../media/image610.png"/><Relationship Id="rId19" Type="http://schemas.openxmlformats.org/officeDocument/2006/relationships/image" Target="../media/image519.png"/><Relationship Id="rId30" Type="http://schemas.openxmlformats.org/officeDocument/2006/relationships/customXml" Target="../ink/ink630.xml"/><Relationship Id="rId105" Type="http://schemas.openxmlformats.org/officeDocument/2006/relationships/image" Target="../media/image562.png"/><Relationship Id="rId126" Type="http://schemas.openxmlformats.org/officeDocument/2006/relationships/customXml" Target="../ink/ink678.xml"/><Relationship Id="rId147" Type="http://schemas.openxmlformats.org/officeDocument/2006/relationships/image" Target="../media/image582.png"/><Relationship Id="rId168" Type="http://schemas.openxmlformats.org/officeDocument/2006/relationships/customXml" Target="../ink/ink699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1.png"/><Relationship Id="rId18" Type="http://schemas.openxmlformats.org/officeDocument/2006/relationships/customXml" Target="../ink/ink734.xml"/><Relationship Id="rId26" Type="http://schemas.openxmlformats.org/officeDocument/2006/relationships/customXml" Target="../ink/ink738.xml"/><Relationship Id="rId39" Type="http://schemas.openxmlformats.org/officeDocument/2006/relationships/image" Target="../media/image6050.png"/><Relationship Id="rId21" Type="http://schemas.openxmlformats.org/officeDocument/2006/relationships/image" Target="../media/image5960.png"/><Relationship Id="rId34" Type="http://schemas.openxmlformats.org/officeDocument/2006/relationships/customXml" Target="../ink/ink742.xml"/><Relationship Id="rId42" Type="http://schemas.openxmlformats.org/officeDocument/2006/relationships/customXml" Target="../ink/ink746.xml"/><Relationship Id="rId7" Type="http://schemas.openxmlformats.org/officeDocument/2006/relationships/image" Target="../media/image5900.png"/><Relationship Id="rId2" Type="http://schemas.openxmlformats.org/officeDocument/2006/relationships/customXml" Target="../ink/ink726.xml"/><Relationship Id="rId16" Type="http://schemas.openxmlformats.org/officeDocument/2006/relationships/customXml" Target="../ink/ink733.xml"/><Relationship Id="rId29" Type="http://schemas.openxmlformats.org/officeDocument/2006/relationships/image" Target="../media/image60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8.xml"/><Relationship Id="rId11" Type="http://schemas.openxmlformats.org/officeDocument/2006/relationships/image" Target="../media/image5920.png"/><Relationship Id="rId24" Type="http://schemas.openxmlformats.org/officeDocument/2006/relationships/customXml" Target="../ink/ink737.xml"/><Relationship Id="rId32" Type="http://schemas.openxmlformats.org/officeDocument/2006/relationships/customXml" Target="../ink/ink741.xml"/><Relationship Id="rId37" Type="http://schemas.openxmlformats.org/officeDocument/2006/relationships/image" Target="../media/image6040.png"/><Relationship Id="rId40" Type="http://schemas.openxmlformats.org/officeDocument/2006/relationships/customXml" Target="../ink/ink745.xml"/><Relationship Id="rId45" Type="http://schemas.openxmlformats.org/officeDocument/2006/relationships/image" Target="../media/image620.png"/><Relationship Id="rId5" Type="http://schemas.openxmlformats.org/officeDocument/2006/relationships/image" Target="../media/image5890.png"/><Relationship Id="rId15" Type="http://schemas.openxmlformats.org/officeDocument/2006/relationships/image" Target="../media/image5930.png"/><Relationship Id="rId23" Type="http://schemas.openxmlformats.org/officeDocument/2006/relationships/image" Target="../media/image5970.png"/><Relationship Id="rId28" Type="http://schemas.openxmlformats.org/officeDocument/2006/relationships/customXml" Target="../ink/ink739.xml"/><Relationship Id="rId36" Type="http://schemas.openxmlformats.org/officeDocument/2006/relationships/customXml" Target="../ink/ink743.xml"/><Relationship Id="rId10" Type="http://schemas.openxmlformats.org/officeDocument/2006/relationships/customXml" Target="../ink/ink730.xml"/><Relationship Id="rId19" Type="http://schemas.openxmlformats.org/officeDocument/2006/relationships/image" Target="../media/image5950.png"/><Relationship Id="rId31" Type="http://schemas.openxmlformats.org/officeDocument/2006/relationships/image" Target="../media/image6010.png"/><Relationship Id="rId44" Type="http://schemas.openxmlformats.org/officeDocument/2006/relationships/customXml" Target="../ink/ink747.xml"/><Relationship Id="rId4" Type="http://schemas.openxmlformats.org/officeDocument/2006/relationships/customXml" Target="../ink/ink727.xml"/><Relationship Id="rId9" Type="http://schemas.openxmlformats.org/officeDocument/2006/relationships/image" Target="../media/image5910.png"/><Relationship Id="rId14" Type="http://schemas.openxmlformats.org/officeDocument/2006/relationships/customXml" Target="../ink/ink732.xml"/><Relationship Id="rId22" Type="http://schemas.openxmlformats.org/officeDocument/2006/relationships/customXml" Target="../ink/ink736.xml"/><Relationship Id="rId27" Type="http://schemas.openxmlformats.org/officeDocument/2006/relationships/image" Target="../media/image5990.png"/><Relationship Id="rId30" Type="http://schemas.openxmlformats.org/officeDocument/2006/relationships/customXml" Target="../ink/ink740.xml"/><Relationship Id="rId35" Type="http://schemas.openxmlformats.org/officeDocument/2006/relationships/image" Target="../media/image6030.png"/><Relationship Id="rId43" Type="http://schemas.openxmlformats.org/officeDocument/2006/relationships/image" Target="../media/image6070.png"/><Relationship Id="rId8" Type="http://schemas.openxmlformats.org/officeDocument/2006/relationships/customXml" Target="../ink/ink729.xml"/><Relationship Id="rId3" Type="http://schemas.openxmlformats.org/officeDocument/2006/relationships/image" Target="../media/image11.png"/><Relationship Id="rId12" Type="http://schemas.openxmlformats.org/officeDocument/2006/relationships/customXml" Target="../ink/ink731.xml"/><Relationship Id="rId17" Type="http://schemas.openxmlformats.org/officeDocument/2006/relationships/image" Target="../media/image5940.png"/><Relationship Id="rId25" Type="http://schemas.openxmlformats.org/officeDocument/2006/relationships/image" Target="../media/image5980.png"/><Relationship Id="rId33" Type="http://schemas.openxmlformats.org/officeDocument/2006/relationships/image" Target="../media/image6020.png"/><Relationship Id="rId38" Type="http://schemas.openxmlformats.org/officeDocument/2006/relationships/customXml" Target="../ink/ink744.xml"/><Relationship Id="rId20" Type="http://schemas.openxmlformats.org/officeDocument/2006/relationships/customXml" Target="../ink/ink735.xml"/><Relationship Id="rId41" Type="http://schemas.openxmlformats.org/officeDocument/2006/relationships/image" Target="../media/image606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9" Type="http://schemas.openxmlformats.org/officeDocument/2006/relationships/customXml" Target="../ink/ink22.xml"/><Relationship Id="rId21" Type="http://schemas.openxmlformats.org/officeDocument/2006/relationships/customXml" Target="../ink/ink13.xml"/><Relationship Id="rId34" Type="http://schemas.openxmlformats.org/officeDocument/2006/relationships/image" Target="../media/image23.png"/><Relationship Id="rId42" Type="http://schemas.openxmlformats.org/officeDocument/2006/relationships/image" Target="../media/image27.png"/><Relationship Id="rId47" Type="http://schemas.openxmlformats.org/officeDocument/2006/relationships/customXml" Target="../ink/ink26.xml"/><Relationship Id="rId50" Type="http://schemas.openxmlformats.org/officeDocument/2006/relationships/image" Target="../media/image31.png"/><Relationship Id="rId55" Type="http://schemas.openxmlformats.org/officeDocument/2006/relationships/customXml" Target="../ink/ink30.xml"/><Relationship Id="rId7" Type="http://schemas.openxmlformats.org/officeDocument/2006/relationships/image" Target="../media/image10.png"/><Relationship Id="rId2" Type="http://schemas.openxmlformats.org/officeDocument/2006/relationships/customXml" Target="../ink/ink3.xml"/><Relationship Id="rId16" Type="http://schemas.openxmlformats.org/officeDocument/2006/relationships/image" Target="../media/image14.png"/><Relationship Id="rId29" Type="http://schemas.openxmlformats.org/officeDocument/2006/relationships/customXml" Target="../ink/ink17.xml"/><Relationship Id="rId11" Type="http://schemas.openxmlformats.org/officeDocument/2006/relationships/customXml" Target="../ink/ink8.xml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37" Type="http://schemas.openxmlformats.org/officeDocument/2006/relationships/customXml" Target="../ink/ink21.xml"/><Relationship Id="rId40" Type="http://schemas.openxmlformats.org/officeDocument/2006/relationships/image" Target="../media/image26.png"/><Relationship Id="rId45" Type="http://schemas.openxmlformats.org/officeDocument/2006/relationships/customXml" Target="../ink/ink25.xml"/><Relationship Id="rId53" Type="http://schemas.openxmlformats.org/officeDocument/2006/relationships/customXml" Target="../ink/ink29.xml"/><Relationship Id="rId5" Type="http://schemas.openxmlformats.org/officeDocument/2006/relationships/image" Target="../media/image9.png"/><Relationship Id="rId10" Type="http://schemas.openxmlformats.org/officeDocument/2006/relationships/customXml" Target="../ink/ink7.xml"/><Relationship Id="rId19" Type="http://schemas.openxmlformats.org/officeDocument/2006/relationships/customXml" Target="../ink/ink12.xml"/><Relationship Id="rId31" Type="http://schemas.openxmlformats.org/officeDocument/2006/relationships/customXml" Target="../ink/ink18.xml"/><Relationship Id="rId44" Type="http://schemas.openxmlformats.org/officeDocument/2006/relationships/image" Target="../media/image28.png"/><Relationship Id="rId52" Type="http://schemas.openxmlformats.org/officeDocument/2006/relationships/image" Target="../media/image32.png"/><Relationship Id="rId4" Type="http://schemas.openxmlformats.org/officeDocument/2006/relationships/customXml" Target="../ink/ink4.xml"/><Relationship Id="rId9" Type="http://schemas.openxmlformats.org/officeDocument/2006/relationships/image" Target="../media/image11.png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16.xml"/><Relationship Id="rId30" Type="http://schemas.openxmlformats.org/officeDocument/2006/relationships/image" Target="../media/image21.png"/><Relationship Id="rId35" Type="http://schemas.openxmlformats.org/officeDocument/2006/relationships/customXml" Target="../ink/ink20.xml"/><Relationship Id="rId43" Type="http://schemas.openxmlformats.org/officeDocument/2006/relationships/customXml" Target="../ink/ink24.xml"/><Relationship Id="rId48" Type="http://schemas.openxmlformats.org/officeDocument/2006/relationships/image" Target="../media/image30.png"/><Relationship Id="rId56" Type="http://schemas.openxmlformats.org/officeDocument/2006/relationships/image" Target="../media/image34.png"/><Relationship Id="rId8" Type="http://schemas.openxmlformats.org/officeDocument/2006/relationships/customXml" Target="../ink/ink6.xml"/><Relationship Id="rId51" Type="http://schemas.openxmlformats.org/officeDocument/2006/relationships/customXml" Target="../ink/ink28.xml"/><Relationship Id="rId3" Type="http://schemas.openxmlformats.org/officeDocument/2006/relationships/image" Target="../media/image8.png"/><Relationship Id="rId12" Type="http://schemas.openxmlformats.org/officeDocument/2006/relationships/image" Target="../media/image12.png"/><Relationship Id="rId17" Type="http://schemas.openxmlformats.org/officeDocument/2006/relationships/customXml" Target="../ink/ink11.xml"/><Relationship Id="rId25" Type="http://schemas.openxmlformats.org/officeDocument/2006/relationships/customXml" Target="../ink/ink15.xml"/><Relationship Id="rId33" Type="http://schemas.openxmlformats.org/officeDocument/2006/relationships/customXml" Target="../ink/ink19.xml"/><Relationship Id="rId38" Type="http://schemas.openxmlformats.org/officeDocument/2006/relationships/image" Target="../media/image25.png"/><Relationship Id="rId46" Type="http://schemas.openxmlformats.org/officeDocument/2006/relationships/image" Target="../media/image29.png"/><Relationship Id="rId20" Type="http://schemas.openxmlformats.org/officeDocument/2006/relationships/image" Target="../media/image16.png"/><Relationship Id="rId41" Type="http://schemas.openxmlformats.org/officeDocument/2006/relationships/customXml" Target="../ink/ink23.xml"/><Relationship Id="rId5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49" Type="http://schemas.openxmlformats.org/officeDocument/2006/relationships/customXml" Target="../ink/ink2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8.png"/><Relationship Id="rId21" Type="http://schemas.openxmlformats.org/officeDocument/2006/relationships/image" Target="../media/image41.png"/><Relationship Id="rId42" Type="http://schemas.openxmlformats.org/officeDocument/2006/relationships/customXml" Target="../ink/ink51.xml"/><Relationship Id="rId63" Type="http://schemas.openxmlformats.org/officeDocument/2006/relationships/image" Target="../media/image61.png"/><Relationship Id="rId84" Type="http://schemas.openxmlformats.org/officeDocument/2006/relationships/customXml" Target="../ink/ink72.xml"/><Relationship Id="rId138" Type="http://schemas.openxmlformats.org/officeDocument/2006/relationships/image" Target="../media/image98.png"/><Relationship Id="rId159" Type="http://schemas.openxmlformats.org/officeDocument/2006/relationships/customXml" Target="../ink/ink110.xml"/><Relationship Id="rId170" Type="http://schemas.openxmlformats.org/officeDocument/2006/relationships/image" Target="../media/image114.png"/><Relationship Id="rId107" Type="http://schemas.openxmlformats.org/officeDocument/2006/relationships/image" Target="../media/image83.png"/><Relationship Id="rId11" Type="http://schemas.openxmlformats.org/officeDocument/2006/relationships/image" Target="../media/image36.png"/><Relationship Id="rId32" Type="http://schemas.openxmlformats.org/officeDocument/2006/relationships/customXml" Target="../ink/ink46.xml"/><Relationship Id="rId53" Type="http://schemas.openxmlformats.org/officeDocument/2006/relationships/image" Target="../media/image56.png"/><Relationship Id="rId74" Type="http://schemas.openxmlformats.org/officeDocument/2006/relationships/customXml" Target="../ink/ink67.xml"/><Relationship Id="rId128" Type="http://schemas.openxmlformats.org/officeDocument/2006/relationships/image" Target="../media/image93.png"/><Relationship Id="rId149" Type="http://schemas.openxmlformats.org/officeDocument/2006/relationships/customXml" Target="../ink/ink105.xml"/><Relationship Id="rId5" Type="http://schemas.openxmlformats.org/officeDocument/2006/relationships/image" Target="../media/image3310.png"/><Relationship Id="rId95" Type="http://schemas.openxmlformats.org/officeDocument/2006/relationships/image" Target="../media/image77.png"/><Relationship Id="rId160" Type="http://schemas.openxmlformats.org/officeDocument/2006/relationships/image" Target="../media/image109.png"/><Relationship Id="rId22" Type="http://schemas.openxmlformats.org/officeDocument/2006/relationships/customXml" Target="../ink/ink41.xml"/><Relationship Id="rId43" Type="http://schemas.openxmlformats.org/officeDocument/2006/relationships/image" Target="../media/image1110.png"/><Relationship Id="rId64" Type="http://schemas.openxmlformats.org/officeDocument/2006/relationships/customXml" Target="../ink/ink62.xml"/><Relationship Id="rId118" Type="http://schemas.openxmlformats.org/officeDocument/2006/relationships/customXml" Target="../ink/ink89.xml"/><Relationship Id="rId139" Type="http://schemas.openxmlformats.org/officeDocument/2006/relationships/customXml" Target="../ink/ink100.xml"/><Relationship Id="rId85" Type="http://schemas.openxmlformats.org/officeDocument/2006/relationships/image" Target="../media/image72.png"/><Relationship Id="rId150" Type="http://schemas.openxmlformats.org/officeDocument/2006/relationships/image" Target="../media/image104.png"/><Relationship Id="rId12" Type="http://schemas.openxmlformats.org/officeDocument/2006/relationships/customXml" Target="../ink/ink36.xml"/><Relationship Id="rId33" Type="http://schemas.openxmlformats.org/officeDocument/2006/relationships/image" Target="../media/image47.png"/><Relationship Id="rId108" Type="http://schemas.openxmlformats.org/officeDocument/2006/relationships/customXml" Target="../ink/ink84.xml"/><Relationship Id="rId129" Type="http://schemas.openxmlformats.org/officeDocument/2006/relationships/customXml" Target="../ink/ink95.xml"/><Relationship Id="rId54" Type="http://schemas.openxmlformats.org/officeDocument/2006/relationships/customXml" Target="../ink/ink57.xml"/><Relationship Id="rId70" Type="http://schemas.openxmlformats.org/officeDocument/2006/relationships/customXml" Target="../ink/ink65.xml"/><Relationship Id="rId75" Type="http://schemas.openxmlformats.org/officeDocument/2006/relationships/image" Target="../media/image67.png"/><Relationship Id="rId91" Type="http://schemas.openxmlformats.org/officeDocument/2006/relationships/image" Target="../media/image75.png"/><Relationship Id="rId96" Type="http://schemas.openxmlformats.org/officeDocument/2006/relationships/customXml" Target="../ink/ink78.xml"/><Relationship Id="rId140" Type="http://schemas.openxmlformats.org/officeDocument/2006/relationships/image" Target="../media/image99.png"/><Relationship Id="rId145" Type="http://schemas.openxmlformats.org/officeDocument/2006/relationships/customXml" Target="../ink/ink103.xml"/><Relationship Id="rId161" Type="http://schemas.openxmlformats.org/officeDocument/2006/relationships/customXml" Target="../ink/ink111.xml"/><Relationship Id="rId166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23" Type="http://schemas.openxmlformats.org/officeDocument/2006/relationships/image" Target="../media/image42.png"/><Relationship Id="rId28" Type="http://schemas.openxmlformats.org/officeDocument/2006/relationships/customXml" Target="../ink/ink44.xml"/><Relationship Id="rId49" Type="http://schemas.openxmlformats.org/officeDocument/2006/relationships/image" Target="../media/image54.png"/><Relationship Id="rId114" Type="http://schemas.openxmlformats.org/officeDocument/2006/relationships/customXml" Target="../ink/ink87.xml"/><Relationship Id="rId119" Type="http://schemas.openxmlformats.org/officeDocument/2006/relationships/image" Target="../media/image89.png"/><Relationship Id="rId44" Type="http://schemas.openxmlformats.org/officeDocument/2006/relationships/customXml" Target="../ink/ink52.xml"/><Relationship Id="rId60" Type="http://schemas.openxmlformats.org/officeDocument/2006/relationships/customXml" Target="../ink/ink60.xml"/><Relationship Id="rId65" Type="http://schemas.openxmlformats.org/officeDocument/2006/relationships/image" Target="../media/image62.png"/><Relationship Id="rId81" Type="http://schemas.openxmlformats.org/officeDocument/2006/relationships/image" Target="../media/image70.png"/><Relationship Id="rId86" Type="http://schemas.openxmlformats.org/officeDocument/2006/relationships/customXml" Target="../ink/ink73.xml"/><Relationship Id="rId130" Type="http://schemas.openxmlformats.org/officeDocument/2006/relationships/image" Target="../media/image94.png"/><Relationship Id="rId135" Type="http://schemas.openxmlformats.org/officeDocument/2006/relationships/customXml" Target="../ink/ink98.xml"/><Relationship Id="rId151" Type="http://schemas.openxmlformats.org/officeDocument/2006/relationships/customXml" Target="../ink/ink106.xml"/><Relationship Id="rId156" Type="http://schemas.openxmlformats.org/officeDocument/2006/relationships/image" Target="../media/image107.png"/><Relationship Id="rId13" Type="http://schemas.openxmlformats.org/officeDocument/2006/relationships/image" Target="../media/image37.png"/><Relationship Id="rId18" Type="http://schemas.openxmlformats.org/officeDocument/2006/relationships/customXml" Target="../ink/ink39.xml"/><Relationship Id="rId39" Type="http://schemas.openxmlformats.org/officeDocument/2006/relationships/image" Target="../media/image50.png"/><Relationship Id="rId109" Type="http://schemas.openxmlformats.org/officeDocument/2006/relationships/image" Target="../media/image84.png"/><Relationship Id="rId34" Type="http://schemas.openxmlformats.org/officeDocument/2006/relationships/customXml" Target="../ink/ink47.xml"/><Relationship Id="rId50" Type="http://schemas.openxmlformats.org/officeDocument/2006/relationships/customXml" Target="../ink/ink55.xml"/><Relationship Id="rId55" Type="http://schemas.openxmlformats.org/officeDocument/2006/relationships/image" Target="../media/image57.png"/><Relationship Id="rId76" Type="http://schemas.openxmlformats.org/officeDocument/2006/relationships/customXml" Target="../ink/ink68.xml"/><Relationship Id="rId97" Type="http://schemas.openxmlformats.org/officeDocument/2006/relationships/image" Target="../media/image78.png"/><Relationship Id="rId104" Type="http://schemas.openxmlformats.org/officeDocument/2006/relationships/customXml" Target="../ink/ink82.xml"/><Relationship Id="rId120" Type="http://schemas.openxmlformats.org/officeDocument/2006/relationships/customXml" Target="../ink/ink90.xml"/><Relationship Id="rId125" Type="http://schemas.openxmlformats.org/officeDocument/2006/relationships/customXml" Target="../ink/ink93.xml"/><Relationship Id="rId141" Type="http://schemas.openxmlformats.org/officeDocument/2006/relationships/customXml" Target="../ink/ink101.xml"/><Relationship Id="rId146" Type="http://schemas.openxmlformats.org/officeDocument/2006/relationships/image" Target="../media/image102.png"/><Relationship Id="rId167" Type="http://schemas.openxmlformats.org/officeDocument/2006/relationships/customXml" Target="../ink/ink114.xml"/><Relationship Id="rId7" Type="http://schemas.openxmlformats.org/officeDocument/2006/relationships/image" Target="../media/image3410.png"/><Relationship Id="rId71" Type="http://schemas.openxmlformats.org/officeDocument/2006/relationships/image" Target="../media/image65.png"/><Relationship Id="rId92" Type="http://schemas.openxmlformats.org/officeDocument/2006/relationships/customXml" Target="../ink/ink76.xml"/><Relationship Id="rId162" Type="http://schemas.openxmlformats.org/officeDocument/2006/relationships/image" Target="../media/image110.png"/><Relationship Id="rId2" Type="http://schemas.openxmlformats.org/officeDocument/2006/relationships/customXml" Target="../ink/ink31.xml"/><Relationship Id="rId29" Type="http://schemas.openxmlformats.org/officeDocument/2006/relationships/image" Target="../media/image45.png"/><Relationship Id="rId24" Type="http://schemas.openxmlformats.org/officeDocument/2006/relationships/customXml" Target="../ink/ink42.xml"/><Relationship Id="rId40" Type="http://schemas.openxmlformats.org/officeDocument/2006/relationships/customXml" Target="../ink/ink50.xml"/><Relationship Id="rId45" Type="http://schemas.openxmlformats.org/officeDocument/2006/relationships/image" Target="../media/image52.png"/><Relationship Id="rId66" Type="http://schemas.openxmlformats.org/officeDocument/2006/relationships/customXml" Target="../ink/ink63.xml"/><Relationship Id="rId87" Type="http://schemas.openxmlformats.org/officeDocument/2006/relationships/image" Target="../media/image73.png"/><Relationship Id="rId110" Type="http://schemas.openxmlformats.org/officeDocument/2006/relationships/customXml" Target="../ink/ink85.xml"/><Relationship Id="rId115" Type="http://schemas.openxmlformats.org/officeDocument/2006/relationships/image" Target="../media/image87.png"/><Relationship Id="rId131" Type="http://schemas.openxmlformats.org/officeDocument/2006/relationships/customXml" Target="../ink/ink96.xml"/><Relationship Id="rId136" Type="http://schemas.openxmlformats.org/officeDocument/2006/relationships/image" Target="../media/image97.png"/><Relationship Id="rId157" Type="http://schemas.openxmlformats.org/officeDocument/2006/relationships/customXml" Target="../ink/ink109.xml"/><Relationship Id="rId61" Type="http://schemas.openxmlformats.org/officeDocument/2006/relationships/image" Target="../media/image60.png"/><Relationship Id="rId82" Type="http://schemas.openxmlformats.org/officeDocument/2006/relationships/customXml" Target="../ink/ink71.xml"/><Relationship Id="rId152" Type="http://schemas.openxmlformats.org/officeDocument/2006/relationships/image" Target="../media/image105.png"/><Relationship Id="rId19" Type="http://schemas.openxmlformats.org/officeDocument/2006/relationships/image" Target="../media/image40.png"/><Relationship Id="rId14" Type="http://schemas.openxmlformats.org/officeDocument/2006/relationships/customXml" Target="../ink/ink37.xml"/><Relationship Id="rId30" Type="http://schemas.openxmlformats.org/officeDocument/2006/relationships/customXml" Target="../ink/ink45.xml"/><Relationship Id="rId35" Type="http://schemas.openxmlformats.org/officeDocument/2006/relationships/image" Target="../media/image48.png"/><Relationship Id="rId56" Type="http://schemas.openxmlformats.org/officeDocument/2006/relationships/customXml" Target="../ink/ink58.xml"/><Relationship Id="rId77" Type="http://schemas.openxmlformats.org/officeDocument/2006/relationships/image" Target="../media/image68.png"/><Relationship Id="rId100" Type="http://schemas.openxmlformats.org/officeDocument/2006/relationships/customXml" Target="../ink/ink80.xml"/><Relationship Id="rId105" Type="http://schemas.openxmlformats.org/officeDocument/2006/relationships/image" Target="../media/image82.png"/><Relationship Id="rId126" Type="http://schemas.openxmlformats.org/officeDocument/2006/relationships/image" Target="../media/image92.png"/><Relationship Id="rId147" Type="http://schemas.openxmlformats.org/officeDocument/2006/relationships/customXml" Target="../ink/ink104.xml"/><Relationship Id="rId168" Type="http://schemas.openxmlformats.org/officeDocument/2006/relationships/image" Target="../media/image113.png"/><Relationship Id="rId8" Type="http://schemas.openxmlformats.org/officeDocument/2006/relationships/customXml" Target="../ink/ink34.xml"/><Relationship Id="rId51" Type="http://schemas.openxmlformats.org/officeDocument/2006/relationships/image" Target="../media/image55.png"/><Relationship Id="rId72" Type="http://schemas.openxmlformats.org/officeDocument/2006/relationships/customXml" Target="../ink/ink66.xml"/><Relationship Id="rId93" Type="http://schemas.openxmlformats.org/officeDocument/2006/relationships/image" Target="../media/image76.png"/><Relationship Id="rId98" Type="http://schemas.openxmlformats.org/officeDocument/2006/relationships/customXml" Target="../ink/ink79.xml"/><Relationship Id="rId121" Type="http://schemas.openxmlformats.org/officeDocument/2006/relationships/image" Target="../media/image90.png"/><Relationship Id="rId142" Type="http://schemas.openxmlformats.org/officeDocument/2006/relationships/image" Target="../media/image100.png"/><Relationship Id="rId163" Type="http://schemas.openxmlformats.org/officeDocument/2006/relationships/customXml" Target="../ink/ink112.xml"/><Relationship Id="rId3" Type="http://schemas.openxmlformats.org/officeDocument/2006/relationships/image" Target="../media/image3210.png"/><Relationship Id="rId25" Type="http://schemas.openxmlformats.org/officeDocument/2006/relationships/image" Target="../media/image43.png"/><Relationship Id="rId46" Type="http://schemas.openxmlformats.org/officeDocument/2006/relationships/customXml" Target="../ink/ink53.xml"/><Relationship Id="rId67" Type="http://schemas.openxmlformats.org/officeDocument/2006/relationships/image" Target="../media/image63.png"/><Relationship Id="rId116" Type="http://schemas.openxmlformats.org/officeDocument/2006/relationships/customXml" Target="../ink/ink88.xml"/><Relationship Id="rId137" Type="http://schemas.openxmlformats.org/officeDocument/2006/relationships/customXml" Target="../ink/ink99.xml"/><Relationship Id="rId158" Type="http://schemas.openxmlformats.org/officeDocument/2006/relationships/image" Target="../media/image108.png"/><Relationship Id="rId20" Type="http://schemas.openxmlformats.org/officeDocument/2006/relationships/customXml" Target="../ink/ink40.xml"/><Relationship Id="rId41" Type="http://schemas.openxmlformats.org/officeDocument/2006/relationships/image" Target="../media/image51.png"/><Relationship Id="rId62" Type="http://schemas.openxmlformats.org/officeDocument/2006/relationships/customXml" Target="../ink/ink61.xml"/><Relationship Id="rId83" Type="http://schemas.openxmlformats.org/officeDocument/2006/relationships/image" Target="../media/image71.png"/><Relationship Id="rId88" Type="http://schemas.openxmlformats.org/officeDocument/2006/relationships/customXml" Target="../ink/ink74.xml"/><Relationship Id="rId111" Type="http://schemas.openxmlformats.org/officeDocument/2006/relationships/image" Target="../media/image85.png"/><Relationship Id="rId132" Type="http://schemas.openxmlformats.org/officeDocument/2006/relationships/image" Target="../media/image95.png"/><Relationship Id="rId153" Type="http://schemas.openxmlformats.org/officeDocument/2006/relationships/customXml" Target="../ink/ink107.xml"/><Relationship Id="rId15" Type="http://schemas.openxmlformats.org/officeDocument/2006/relationships/image" Target="../media/image38.png"/><Relationship Id="rId36" Type="http://schemas.openxmlformats.org/officeDocument/2006/relationships/customXml" Target="../ink/ink48.xml"/><Relationship Id="rId57" Type="http://schemas.openxmlformats.org/officeDocument/2006/relationships/image" Target="../media/image58.png"/><Relationship Id="rId106" Type="http://schemas.openxmlformats.org/officeDocument/2006/relationships/customXml" Target="../ink/ink83.xml"/><Relationship Id="rId127" Type="http://schemas.openxmlformats.org/officeDocument/2006/relationships/customXml" Target="../ink/ink94.xml"/><Relationship Id="rId10" Type="http://schemas.openxmlformats.org/officeDocument/2006/relationships/customXml" Target="../ink/ink35.xml"/><Relationship Id="rId31" Type="http://schemas.openxmlformats.org/officeDocument/2006/relationships/image" Target="../media/image46.png"/><Relationship Id="rId52" Type="http://schemas.openxmlformats.org/officeDocument/2006/relationships/customXml" Target="../ink/ink56.xml"/><Relationship Id="rId73" Type="http://schemas.openxmlformats.org/officeDocument/2006/relationships/image" Target="../media/image66.png"/><Relationship Id="rId78" Type="http://schemas.openxmlformats.org/officeDocument/2006/relationships/customXml" Target="../ink/ink69.xml"/><Relationship Id="rId94" Type="http://schemas.openxmlformats.org/officeDocument/2006/relationships/customXml" Target="../ink/ink77.xml"/><Relationship Id="rId99" Type="http://schemas.openxmlformats.org/officeDocument/2006/relationships/image" Target="../media/image79.png"/><Relationship Id="rId101" Type="http://schemas.openxmlformats.org/officeDocument/2006/relationships/image" Target="../media/image80.png"/><Relationship Id="rId122" Type="http://schemas.openxmlformats.org/officeDocument/2006/relationships/customXml" Target="../ink/ink91.xml"/><Relationship Id="rId143" Type="http://schemas.openxmlformats.org/officeDocument/2006/relationships/customXml" Target="../ink/ink102.xml"/><Relationship Id="rId148" Type="http://schemas.openxmlformats.org/officeDocument/2006/relationships/image" Target="../media/image103.png"/><Relationship Id="rId164" Type="http://schemas.openxmlformats.org/officeDocument/2006/relationships/image" Target="../media/image111.png"/><Relationship Id="rId169" Type="http://schemas.openxmlformats.org/officeDocument/2006/relationships/customXml" Target="../ink/ink115.xml"/><Relationship Id="rId4" Type="http://schemas.openxmlformats.org/officeDocument/2006/relationships/customXml" Target="../ink/ink32.xml"/><Relationship Id="rId9" Type="http://schemas.openxmlformats.org/officeDocument/2006/relationships/image" Target="../media/image35.png"/><Relationship Id="rId26" Type="http://schemas.openxmlformats.org/officeDocument/2006/relationships/customXml" Target="../ink/ink43.xml"/><Relationship Id="rId47" Type="http://schemas.openxmlformats.org/officeDocument/2006/relationships/image" Target="../media/image53.png"/><Relationship Id="rId68" Type="http://schemas.openxmlformats.org/officeDocument/2006/relationships/customXml" Target="../ink/ink64.xml"/><Relationship Id="rId89" Type="http://schemas.openxmlformats.org/officeDocument/2006/relationships/image" Target="../media/image74.png"/><Relationship Id="rId112" Type="http://schemas.openxmlformats.org/officeDocument/2006/relationships/customXml" Target="../ink/ink86.xml"/><Relationship Id="rId133" Type="http://schemas.openxmlformats.org/officeDocument/2006/relationships/customXml" Target="../ink/ink97.xml"/><Relationship Id="rId154" Type="http://schemas.openxmlformats.org/officeDocument/2006/relationships/image" Target="../media/image106.png"/><Relationship Id="rId16" Type="http://schemas.openxmlformats.org/officeDocument/2006/relationships/customXml" Target="../ink/ink38.xml"/><Relationship Id="rId37" Type="http://schemas.openxmlformats.org/officeDocument/2006/relationships/image" Target="../media/image49.png"/><Relationship Id="rId58" Type="http://schemas.openxmlformats.org/officeDocument/2006/relationships/customXml" Target="../ink/ink59.xml"/><Relationship Id="rId79" Type="http://schemas.openxmlformats.org/officeDocument/2006/relationships/image" Target="../media/image69.png"/><Relationship Id="rId102" Type="http://schemas.openxmlformats.org/officeDocument/2006/relationships/customXml" Target="../ink/ink81.xml"/><Relationship Id="rId123" Type="http://schemas.openxmlformats.org/officeDocument/2006/relationships/customXml" Target="../ink/ink92.xml"/><Relationship Id="rId144" Type="http://schemas.openxmlformats.org/officeDocument/2006/relationships/image" Target="../media/image101.png"/><Relationship Id="rId90" Type="http://schemas.openxmlformats.org/officeDocument/2006/relationships/customXml" Target="../ink/ink75.xml"/><Relationship Id="rId165" Type="http://schemas.openxmlformats.org/officeDocument/2006/relationships/customXml" Target="../ink/ink113.xml"/><Relationship Id="rId27" Type="http://schemas.openxmlformats.org/officeDocument/2006/relationships/image" Target="../media/image44.png"/><Relationship Id="rId48" Type="http://schemas.openxmlformats.org/officeDocument/2006/relationships/customXml" Target="../ink/ink54.xml"/><Relationship Id="rId69" Type="http://schemas.openxmlformats.org/officeDocument/2006/relationships/image" Target="../media/image64.png"/><Relationship Id="rId113" Type="http://schemas.openxmlformats.org/officeDocument/2006/relationships/image" Target="../media/image86.png"/><Relationship Id="rId134" Type="http://schemas.openxmlformats.org/officeDocument/2006/relationships/image" Target="../media/image96.png"/><Relationship Id="rId80" Type="http://schemas.openxmlformats.org/officeDocument/2006/relationships/customXml" Target="../ink/ink70.xml"/><Relationship Id="rId155" Type="http://schemas.openxmlformats.org/officeDocument/2006/relationships/customXml" Target="../ink/ink108.xml"/><Relationship Id="rId17" Type="http://schemas.openxmlformats.org/officeDocument/2006/relationships/image" Target="../media/image39.png"/><Relationship Id="rId38" Type="http://schemas.openxmlformats.org/officeDocument/2006/relationships/customXml" Target="../ink/ink49.xml"/><Relationship Id="rId59" Type="http://schemas.openxmlformats.org/officeDocument/2006/relationships/image" Target="../media/image59.png"/><Relationship Id="rId103" Type="http://schemas.openxmlformats.org/officeDocument/2006/relationships/image" Target="../media/image81.png"/><Relationship Id="rId124" Type="http://schemas.openxmlformats.org/officeDocument/2006/relationships/image" Target="../media/image91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9.png"/><Relationship Id="rId21" Type="http://schemas.openxmlformats.org/officeDocument/2006/relationships/image" Target="../media/image124.png"/><Relationship Id="rId42" Type="http://schemas.openxmlformats.org/officeDocument/2006/relationships/customXml" Target="../ink/ink136.xml"/><Relationship Id="rId63" Type="http://schemas.openxmlformats.org/officeDocument/2006/relationships/image" Target="../media/image144.png"/><Relationship Id="rId84" Type="http://schemas.openxmlformats.org/officeDocument/2006/relationships/customXml" Target="../ink/ink157.xml"/><Relationship Id="rId138" Type="http://schemas.openxmlformats.org/officeDocument/2006/relationships/customXml" Target="../ink/ink184.xml"/><Relationship Id="rId159" Type="http://schemas.openxmlformats.org/officeDocument/2006/relationships/image" Target="../media/image190.png"/><Relationship Id="rId107" Type="http://schemas.openxmlformats.org/officeDocument/2006/relationships/image" Target="../media/image2910.png"/><Relationship Id="rId11" Type="http://schemas.openxmlformats.org/officeDocument/2006/relationships/image" Target="../media/image119.png"/><Relationship Id="rId32" Type="http://schemas.openxmlformats.org/officeDocument/2006/relationships/customXml" Target="../ink/ink131.xml"/><Relationship Id="rId53" Type="http://schemas.openxmlformats.org/officeDocument/2006/relationships/image" Target="../media/image139.png"/><Relationship Id="rId74" Type="http://schemas.openxmlformats.org/officeDocument/2006/relationships/customXml" Target="../ink/ink152.xml"/><Relationship Id="rId128" Type="http://schemas.openxmlformats.org/officeDocument/2006/relationships/customXml" Target="../ink/ink179.xml"/><Relationship Id="rId149" Type="http://schemas.openxmlformats.org/officeDocument/2006/relationships/image" Target="../media/image185.png"/><Relationship Id="rId5" Type="http://schemas.openxmlformats.org/officeDocument/2006/relationships/image" Target="../media/image116.png"/><Relationship Id="rId95" Type="http://schemas.openxmlformats.org/officeDocument/2006/relationships/image" Target="../media/image159.png"/><Relationship Id="rId160" Type="http://schemas.openxmlformats.org/officeDocument/2006/relationships/customXml" Target="../ink/ink195.xml"/><Relationship Id="rId22" Type="http://schemas.openxmlformats.org/officeDocument/2006/relationships/customXml" Target="../ink/ink126.xml"/><Relationship Id="rId43" Type="http://schemas.openxmlformats.org/officeDocument/2006/relationships/image" Target="../media/image134.png"/><Relationship Id="rId64" Type="http://schemas.openxmlformats.org/officeDocument/2006/relationships/customXml" Target="../ink/ink147.xml"/><Relationship Id="rId118" Type="http://schemas.openxmlformats.org/officeDocument/2006/relationships/customXml" Target="../ink/ink174.xml"/><Relationship Id="rId139" Type="http://schemas.openxmlformats.org/officeDocument/2006/relationships/image" Target="../media/image180.png"/><Relationship Id="rId85" Type="http://schemas.openxmlformats.org/officeDocument/2006/relationships/image" Target="../media/image154.png"/><Relationship Id="rId150" Type="http://schemas.openxmlformats.org/officeDocument/2006/relationships/customXml" Target="../ink/ink190.xml"/><Relationship Id="rId12" Type="http://schemas.openxmlformats.org/officeDocument/2006/relationships/customXml" Target="../ink/ink121.xml"/><Relationship Id="rId17" Type="http://schemas.openxmlformats.org/officeDocument/2006/relationships/image" Target="../media/image122.png"/><Relationship Id="rId33" Type="http://schemas.openxmlformats.org/officeDocument/2006/relationships/image" Target="../media/image130.png"/><Relationship Id="rId38" Type="http://schemas.openxmlformats.org/officeDocument/2006/relationships/customXml" Target="../ink/ink134.xml"/><Relationship Id="rId59" Type="http://schemas.openxmlformats.org/officeDocument/2006/relationships/image" Target="../media/image142.png"/><Relationship Id="rId103" Type="http://schemas.openxmlformats.org/officeDocument/2006/relationships/image" Target="../media/image163.png"/><Relationship Id="rId108" Type="http://schemas.openxmlformats.org/officeDocument/2006/relationships/customXml" Target="../ink/ink169.xml"/><Relationship Id="rId124" Type="http://schemas.openxmlformats.org/officeDocument/2006/relationships/customXml" Target="../ink/ink177.xml"/><Relationship Id="rId129" Type="http://schemas.openxmlformats.org/officeDocument/2006/relationships/image" Target="../media/image175.png"/><Relationship Id="rId54" Type="http://schemas.openxmlformats.org/officeDocument/2006/relationships/customXml" Target="../ink/ink142.xml"/><Relationship Id="rId70" Type="http://schemas.openxmlformats.org/officeDocument/2006/relationships/customXml" Target="../ink/ink150.xml"/><Relationship Id="rId75" Type="http://schemas.openxmlformats.org/officeDocument/2006/relationships/image" Target="../media/image150.png"/><Relationship Id="rId91" Type="http://schemas.openxmlformats.org/officeDocument/2006/relationships/image" Target="../media/image157.png"/><Relationship Id="rId96" Type="http://schemas.openxmlformats.org/officeDocument/2006/relationships/customXml" Target="../ink/ink163.xml"/><Relationship Id="rId140" Type="http://schemas.openxmlformats.org/officeDocument/2006/relationships/customXml" Target="../ink/ink185.xml"/><Relationship Id="rId145" Type="http://schemas.openxmlformats.org/officeDocument/2006/relationships/image" Target="../media/image183.png"/><Relationship Id="rId161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8.xml"/><Relationship Id="rId23" Type="http://schemas.openxmlformats.org/officeDocument/2006/relationships/image" Target="../media/image125.png"/><Relationship Id="rId28" Type="http://schemas.openxmlformats.org/officeDocument/2006/relationships/customXml" Target="../ink/ink129.xml"/><Relationship Id="rId49" Type="http://schemas.openxmlformats.org/officeDocument/2006/relationships/image" Target="../media/image137.png"/><Relationship Id="rId114" Type="http://schemas.openxmlformats.org/officeDocument/2006/relationships/customXml" Target="../ink/ink172.xml"/><Relationship Id="rId119" Type="http://schemas.openxmlformats.org/officeDocument/2006/relationships/image" Target="../media/image170.png"/><Relationship Id="rId44" Type="http://schemas.openxmlformats.org/officeDocument/2006/relationships/customXml" Target="../ink/ink137.xml"/><Relationship Id="rId60" Type="http://schemas.openxmlformats.org/officeDocument/2006/relationships/customXml" Target="../ink/ink145.xml"/><Relationship Id="rId65" Type="http://schemas.openxmlformats.org/officeDocument/2006/relationships/image" Target="../media/image145.png"/><Relationship Id="rId81" Type="http://schemas.openxmlformats.org/officeDocument/2006/relationships/image" Target="../media/image153.png"/><Relationship Id="rId86" Type="http://schemas.openxmlformats.org/officeDocument/2006/relationships/customXml" Target="../ink/ink158.xml"/><Relationship Id="rId130" Type="http://schemas.openxmlformats.org/officeDocument/2006/relationships/customXml" Target="../ink/ink180.xml"/><Relationship Id="rId135" Type="http://schemas.openxmlformats.org/officeDocument/2006/relationships/image" Target="../media/image178.png"/><Relationship Id="rId151" Type="http://schemas.openxmlformats.org/officeDocument/2006/relationships/image" Target="../media/image186.png"/><Relationship Id="rId156" Type="http://schemas.openxmlformats.org/officeDocument/2006/relationships/customXml" Target="../ink/ink193.xml"/><Relationship Id="rId13" Type="http://schemas.openxmlformats.org/officeDocument/2006/relationships/image" Target="../media/image120.png"/><Relationship Id="rId18" Type="http://schemas.openxmlformats.org/officeDocument/2006/relationships/customXml" Target="../ink/ink124.xml"/><Relationship Id="rId39" Type="http://schemas.openxmlformats.org/officeDocument/2006/relationships/image" Target="../media/image104.png"/><Relationship Id="rId109" Type="http://schemas.openxmlformats.org/officeDocument/2006/relationships/image" Target="../media/image165.png"/><Relationship Id="rId34" Type="http://schemas.openxmlformats.org/officeDocument/2006/relationships/customXml" Target="../ink/ink132.xml"/><Relationship Id="rId50" Type="http://schemas.openxmlformats.org/officeDocument/2006/relationships/customXml" Target="../ink/ink140.xml"/><Relationship Id="rId55" Type="http://schemas.openxmlformats.org/officeDocument/2006/relationships/image" Target="../media/image140.png"/><Relationship Id="rId76" Type="http://schemas.openxmlformats.org/officeDocument/2006/relationships/customXml" Target="../ink/ink153.xml"/><Relationship Id="rId97" Type="http://schemas.openxmlformats.org/officeDocument/2006/relationships/image" Target="../media/image160.png"/><Relationship Id="rId104" Type="http://schemas.openxmlformats.org/officeDocument/2006/relationships/customXml" Target="../ink/ink167.xml"/><Relationship Id="rId120" Type="http://schemas.openxmlformats.org/officeDocument/2006/relationships/customXml" Target="../ink/ink175.xml"/><Relationship Id="rId125" Type="http://schemas.openxmlformats.org/officeDocument/2006/relationships/image" Target="../media/image173.png"/><Relationship Id="rId141" Type="http://schemas.openxmlformats.org/officeDocument/2006/relationships/image" Target="../media/image181.png"/><Relationship Id="rId146" Type="http://schemas.openxmlformats.org/officeDocument/2006/relationships/customXml" Target="../ink/ink188.xml"/><Relationship Id="rId7" Type="http://schemas.openxmlformats.org/officeDocument/2006/relationships/image" Target="../media/image117.png"/><Relationship Id="rId71" Type="http://schemas.openxmlformats.org/officeDocument/2006/relationships/image" Target="../media/image148.png"/><Relationship Id="rId92" Type="http://schemas.openxmlformats.org/officeDocument/2006/relationships/customXml" Target="../ink/ink161.xml"/><Relationship Id="rId162" Type="http://schemas.openxmlformats.org/officeDocument/2006/relationships/customXml" Target="../ink/ink196.xml"/><Relationship Id="rId2" Type="http://schemas.openxmlformats.org/officeDocument/2006/relationships/customXml" Target="../ink/ink116.xml"/><Relationship Id="rId29" Type="http://schemas.openxmlformats.org/officeDocument/2006/relationships/image" Target="../media/image128.png"/><Relationship Id="rId24" Type="http://schemas.openxmlformats.org/officeDocument/2006/relationships/customXml" Target="../ink/ink127.xml"/><Relationship Id="rId40" Type="http://schemas.openxmlformats.org/officeDocument/2006/relationships/customXml" Target="../ink/ink135.xml"/><Relationship Id="rId45" Type="http://schemas.openxmlformats.org/officeDocument/2006/relationships/image" Target="../media/image135.png"/><Relationship Id="rId66" Type="http://schemas.openxmlformats.org/officeDocument/2006/relationships/customXml" Target="../ink/ink148.xml"/><Relationship Id="rId87" Type="http://schemas.openxmlformats.org/officeDocument/2006/relationships/image" Target="../media/image155.png"/><Relationship Id="rId110" Type="http://schemas.openxmlformats.org/officeDocument/2006/relationships/customXml" Target="../ink/ink170.xml"/><Relationship Id="rId115" Type="http://schemas.openxmlformats.org/officeDocument/2006/relationships/image" Target="../media/image168.png"/><Relationship Id="rId131" Type="http://schemas.openxmlformats.org/officeDocument/2006/relationships/image" Target="../media/image176.png"/><Relationship Id="rId136" Type="http://schemas.openxmlformats.org/officeDocument/2006/relationships/customXml" Target="../ink/ink183.xml"/><Relationship Id="rId157" Type="http://schemas.openxmlformats.org/officeDocument/2006/relationships/image" Target="../media/image189.png"/><Relationship Id="rId61" Type="http://schemas.openxmlformats.org/officeDocument/2006/relationships/image" Target="../media/image143.png"/><Relationship Id="rId82" Type="http://schemas.openxmlformats.org/officeDocument/2006/relationships/customXml" Target="../ink/ink156.xml"/><Relationship Id="rId152" Type="http://schemas.openxmlformats.org/officeDocument/2006/relationships/customXml" Target="../ink/ink191.xml"/><Relationship Id="rId19" Type="http://schemas.openxmlformats.org/officeDocument/2006/relationships/image" Target="../media/image123.png"/><Relationship Id="rId14" Type="http://schemas.openxmlformats.org/officeDocument/2006/relationships/customXml" Target="../ink/ink122.xml"/><Relationship Id="rId30" Type="http://schemas.openxmlformats.org/officeDocument/2006/relationships/customXml" Target="../ink/ink130.xml"/><Relationship Id="rId35" Type="http://schemas.openxmlformats.org/officeDocument/2006/relationships/image" Target="../media/image131.png"/><Relationship Id="rId56" Type="http://schemas.openxmlformats.org/officeDocument/2006/relationships/customXml" Target="../ink/ink143.xml"/><Relationship Id="rId77" Type="http://schemas.openxmlformats.org/officeDocument/2006/relationships/image" Target="../media/image151.png"/><Relationship Id="rId100" Type="http://schemas.openxmlformats.org/officeDocument/2006/relationships/customXml" Target="../ink/ink165.xml"/><Relationship Id="rId105" Type="http://schemas.openxmlformats.org/officeDocument/2006/relationships/image" Target="../media/image164.png"/><Relationship Id="rId126" Type="http://schemas.openxmlformats.org/officeDocument/2006/relationships/customXml" Target="../ink/ink178.xml"/><Relationship Id="rId147" Type="http://schemas.openxmlformats.org/officeDocument/2006/relationships/image" Target="../media/image184.png"/><Relationship Id="rId8" Type="http://schemas.openxmlformats.org/officeDocument/2006/relationships/customXml" Target="../ink/ink119.xml"/><Relationship Id="rId51" Type="http://schemas.openxmlformats.org/officeDocument/2006/relationships/image" Target="../media/image138.png"/><Relationship Id="rId72" Type="http://schemas.openxmlformats.org/officeDocument/2006/relationships/customXml" Target="../ink/ink151.xml"/><Relationship Id="rId93" Type="http://schemas.openxmlformats.org/officeDocument/2006/relationships/image" Target="../media/image158.png"/><Relationship Id="rId98" Type="http://schemas.openxmlformats.org/officeDocument/2006/relationships/customXml" Target="../ink/ink164.xml"/><Relationship Id="rId121" Type="http://schemas.openxmlformats.org/officeDocument/2006/relationships/image" Target="../media/image171.png"/><Relationship Id="rId142" Type="http://schemas.openxmlformats.org/officeDocument/2006/relationships/customXml" Target="../ink/ink186.xml"/><Relationship Id="rId163" Type="http://schemas.openxmlformats.org/officeDocument/2006/relationships/image" Target="../media/image192.png"/><Relationship Id="rId3" Type="http://schemas.openxmlformats.org/officeDocument/2006/relationships/image" Target="../media/image115.png"/><Relationship Id="rId25" Type="http://schemas.openxmlformats.org/officeDocument/2006/relationships/image" Target="../media/image126.png"/><Relationship Id="rId46" Type="http://schemas.openxmlformats.org/officeDocument/2006/relationships/customXml" Target="../ink/ink138.xml"/><Relationship Id="rId67" Type="http://schemas.openxmlformats.org/officeDocument/2006/relationships/image" Target="../media/image146.png"/><Relationship Id="rId116" Type="http://schemas.openxmlformats.org/officeDocument/2006/relationships/customXml" Target="../ink/ink173.xml"/><Relationship Id="rId137" Type="http://schemas.openxmlformats.org/officeDocument/2006/relationships/image" Target="../media/image179.png"/><Relationship Id="rId158" Type="http://schemas.openxmlformats.org/officeDocument/2006/relationships/customXml" Target="../ink/ink194.xml"/><Relationship Id="rId20" Type="http://schemas.openxmlformats.org/officeDocument/2006/relationships/customXml" Target="../ink/ink125.xml"/><Relationship Id="rId41" Type="http://schemas.openxmlformats.org/officeDocument/2006/relationships/image" Target="../media/image133.png"/><Relationship Id="rId62" Type="http://schemas.openxmlformats.org/officeDocument/2006/relationships/customXml" Target="../ink/ink146.xml"/><Relationship Id="rId83" Type="http://schemas.openxmlformats.org/officeDocument/2006/relationships/image" Target="../media/image75.png"/><Relationship Id="rId88" Type="http://schemas.openxmlformats.org/officeDocument/2006/relationships/customXml" Target="../ink/ink159.xml"/><Relationship Id="rId111" Type="http://schemas.openxmlformats.org/officeDocument/2006/relationships/image" Target="../media/image166.png"/><Relationship Id="rId132" Type="http://schemas.openxmlformats.org/officeDocument/2006/relationships/customXml" Target="../ink/ink181.xml"/><Relationship Id="rId153" Type="http://schemas.openxmlformats.org/officeDocument/2006/relationships/image" Target="../media/image187.png"/><Relationship Id="rId15" Type="http://schemas.openxmlformats.org/officeDocument/2006/relationships/image" Target="../media/image121.png"/><Relationship Id="rId36" Type="http://schemas.openxmlformats.org/officeDocument/2006/relationships/customXml" Target="../ink/ink133.xml"/><Relationship Id="rId57" Type="http://schemas.openxmlformats.org/officeDocument/2006/relationships/image" Target="../media/image141.png"/><Relationship Id="rId106" Type="http://schemas.openxmlformats.org/officeDocument/2006/relationships/customXml" Target="../ink/ink168.xml"/><Relationship Id="rId127" Type="http://schemas.openxmlformats.org/officeDocument/2006/relationships/image" Target="../media/image174.png"/><Relationship Id="rId10" Type="http://schemas.openxmlformats.org/officeDocument/2006/relationships/customXml" Target="../ink/ink120.xml"/><Relationship Id="rId31" Type="http://schemas.openxmlformats.org/officeDocument/2006/relationships/image" Target="../media/image129.png"/><Relationship Id="rId52" Type="http://schemas.openxmlformats.org/officeDocument/2006/relationships/customXml" Target="../ink/ink141.xml"/><Relationship Id="rId73" Type="http://schemas.openxmlformats.org/officeDocument/2006/relationships/image" Target="../media/image149.png"/><Relationship Id="rId78" Type="http://schemas.openxmlformats.org/officeDocument/2006/relationships/customXml" Target="../ink/ink154.xml"/><Relationship Id="rId94" Type="http://schemas.openxmlformats.org/officeDocument/2006/relationships/customXml" Target="../ink/ink162.xml"/><Relationship Id="rId99" Type="http://schemas.openxmlformats.org/officeDocument/2006/relationships/image" Target="../media/image161.png"/><Relationship Id="rId101" Type="http://schemas.openxmlformats.org/officeDocument/2006/relationships/image" Target="../media/image162.png"/><Relationship Id="rId122" Type="http://schemas.openxmlformats.org/officeDocument/2006/relationships/customXml" Target="../ink/ink176.xml"/><Relationship Id="rId143" Type="http://schemas.openxmlformats.org/officeDocument/2006/relationships/image" Target="../media/image182.png"/><Relationship Id="rId148" Type="http://schemas.openxmlformats.org/officeDocument/2006/relationships/customXml" Target="../ink/ink189.xml"/><Relationship Id="rId164" Type="http://schemas.openxmlformats.org/officeDocument/2006/relationships/customXml" Target="../ink/ink197.xml"/><Relationship Id="rId4" Type="http://schemas.openxmlformats.org/officeDocument/2006/relationships/customXml" Target="../ink/ink117.xml"/><Relationship Id="rId9" Type="http://schemas.openxmlformats.org/officeDocument/2006/relationships/image" Target="../media/image118.png"/><Relationship Id="rId26" Type="http://schemas.openxmlformats.org/officeDocument/2006/relationships/customXml" Target="../ink/ink128.xml"/><Relationship Id="rId47" Type="http://schemas.openxmlformats.org/officeDocument/2006/relationships/image" Target="../media/image136.png"/><Relationship Id="rId68" Type="http://schemas.openxmlformats.org/officeDocument/2006/relationships/customXml" Target="../ink/ink149.xml"/><Relationship Id="rId89" Type="http://schemas.openxmlformats.org/officeDocument/2006/relationships/image" Target="../media/image156.png"/><Relationship Id="rId112" Type="http://schemas.openxmlformats.org/officeDocument/2006/relationships/customXml" Target="../ink/ink171.xml"/><Relationship Id="rId133" Type="http://schemas.openxmlformats.org/officeDocument/2006/relationships/image" Target="../media/image177.png"/><Relationship Id="rId154" Type="http://schemas.openxmlformats.org/officeDocument/2006/relationships/customXml" Target="../ink/ink192.xml"/><Relationship Id="rId16" Type="http://schemas.openxmlformats.org/officeDocument/2006/relationships/customXml" Target="../ink/ink123.xml"/><Relationship Id="rId37" Type="http://schemas.openxmlformats.org/officeDocument/2006/relationships/image" Target="../media/image132.png"/><Relationship Id="rId58" Type="http://schemas.openxmlformats.org/officeDocument/2006/relationships/customXml" Target="../ink/ink144.xml"/><Relationship Id="rId79" Type="http://schemas.openxmlformats.org/officeDocument/2006/relationships/image" Target="../media/image152.png"/><Relationship Id="rId102" Type="http://schemas.openxmlformats.org/officeDocument/2006/relationships/customXml" Target="../ink/ink166.xml"/><Relationship Id="rId123" Type="http://schemas.openxmlformats.org/officeDocument/2006/relationships/image" Target="../media/image172.png"/><Relationship Id="rId144" Type="http://schemas.openxmlformats.org/officeDocument/2006/relationships/customXml" Target="../ink/ink187.xml"/><Relationship Id="rId90" Type="http://schemas.openxmlformats.org/officeDocument/2006/relationships/customXml" Target="../ink/ink160.xml"/><Relationship Id="rId165" Type="http://schemas.openxmlformats.org/officeDocument/2006/relationships/image" Target="../media/image110.png"/><Relationship Id="rId27" Type="http://schemas.openxmlformats.org/officeDocument/2006/relationships/image" Target="../media/image127.png"/><Relationship Id="rId48" Type="http://schemas.openxmlformats.org/officeDocument/2006/relationships/customXml" Target="../ink/ink139.xml"/><Relationship Id="rId69" Type="http://schemas.openxmlformats.org/officeDocument/2006/relationships/image" Target="../media/image147.png"/><Relationship Id="rId113" Type="http://schemas.openxmlformats.org/officeDocument/2006/relationships/image" Target="../media/image167.png"/><Relationship Id="rId134" Type="http://schemas.openxmlformats.org/officeDocument/2006/relationships/customXml" Target="../ink/ink182.xml"/><Relationship Id="rId80" Type="http://schemas.openxmlformats.org/officeDocument/2006/relationships/customXml" Target="../ink/ink155.xml"/><Relationship Id="rId155" Type="http://schemas.openxmlformats.org/officeDocument/2006/relationships/image" Target="../media/image18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9.png"/><Relationship Id="rId299" Type="http://schemas.openxmlformats.org/officeDocument/2006/relationships/customXml" Target="../ink/ink347.xml"/><Relationship Id="rId21" Type="http://schemas.openxmlformats.org/officeDocument/2006/relationships/image" Target="../media/image202.png"/><Relationship Id="rId63" Type="http://schemas.openxmlformats.org/officeDocument/2006/relationships/image" Target="../media/image222.png"/><Relationship Id="rId159" Type="http://schemas.openxmlformats.org/officeDocument/2006/relationships/customXml" Target="../ink/ink277.xml"/><Relationship Id="rId324" Type="http://schemas.openxmlformats.org/officeDocument/2006/relationships/image" Target="../media/image352.png"/><Relationship Id="rId170" Type="http://schemas.openxmlformats.org/officeDocument/2006/relationships/image" Target="../media/image275.png"/><Relationship Id="rId226" Type="http://schemas.openxmlformats.org/officeDocument/2006/relationships/image" Target="../media/image303.png"/><Relationship Id="rId268" Type="http://schemas.openxmlformats.org/officeDocument/2006/relationships/image" Target="../media/image324.png"/><Relationship Id="rId32" Type="http://schemas.openxmlformats.org/officeDocument/2006/relationships/customXml" Target="../ink/ink213.xml"/><Relationship Id="rId74" Type="http://schemas.openxmlformats.org/officeDocument/2006/relationships/customXml" Target="../ink/ink234.xml"/><Relationship Id="rId128" Type="http://schemas.openxmlformats.org/officeDocument/2006/relationships/image" Target="../media/image254.png"/><Relationship Id="rId335" Type="http://schemas.openxmlformats.org/officeDocument/2006/relationships/customXml" Target="../ink/ink365.xml"/><Relationship Id="rId5" Type="http://schemas.openxmlformats.org/officeDocument/2006/relationships/image" Target="../media/image194.png"/><Relationship Id="rId181" Type="http://schemas.openxmlformats.org/officeDocument/2006/relationships/customXml" Target="../ink/ink288.xml"/><Relationship Id="rId237" Type="http://schemas.openxmlformats.org/officeDocument/2006/relationships/customXml" Target="../ink/ink316.xml"/><Relationship Id="rId279" Type="http://schemas.openxmlformats.org/officeDocument/2006/relationships/customXml" Target="../ink/ink337.xml"/><Relationship Id="rId43" Type="http://schemas.openxmlformats.org/officeDocument/2006/relationships/image" Target="../media/image212.png"/><Relationship Id="rId139" Type="http://schemas.openxmlformats.org/officeDocument/2006/relationships/customXml" Target="../ink/ink267.xml"/><Relationship Id="rId290" Type="http://schemas.openxmlformats.org/officeDocument/2006/relationships/image" Target="../media/image335.png"/><Relationship Id="rId304" Type="http://schemas.openxmlformats.org/officeDocument/2006/relationships/image" Target="../media/image342.png"/><Relationship Id="rId346" Type="http://schemas.openxmlformats.org/officeDocument/2006/relationships/image" Target="../media/image363.png"/><Relationship Id="rId85" Type="http://schemas.openxmlformats.org/officeDocument/2006/relationships/image" Target="../media/image233.png"/><Relationship Id="rId150" Type="http://schemas.openxmlformats.org/officeDocument/2006/relationships/image" Target="../media/image265.png"/><Relationship Id="rId192" Type="http://schemas.openxmlformats.org/officeDocument/2006/relationships/image" Target="../media/image286.png"/><Relationship Id="rId206" Type="http://schemas.openxmlformats.org/officeDocument/2006/relationships/image" Target="../media/image293.png"/><Relationship Id="rId248" Type="http://schemas.openxmlformats.org/officeDocument/2006/relationships/image" Target="../media/image314.png"/><Relationship Id="rId12" Type="http://schemas.openxmlformats.org/officeDocument/2006/relationships/customXml" Target="../ink/ink203.xml"/><Relationship Id="rId108" Type="http://schemas.openxmlformats.org/officeDocument/2006/relationships/customXml" Target="../ink/ink251.xml"/><Relationship Id="rId315" Type="http://schemas.openxmlformats.org/officeDocument/2006/relationships/customXml" Target="../ink/ink355.xml"/><Relationship Id="rId54" Type="http://schemas.openxmlformats.org/officeDocument/2006/relationships/customXml" Target="../ink/ink224.xml"/><Relationship Id="rId96" Type="http://schemas.openxmlformats.org/officeDocument/2006/relationships/customXml" Target="../ink/ink245.xml"/><Relationship Id="rId161" Type="http://schemas.openxmlformats.org/officeDocument/2006/relationships/customXml" Target="../ink/ink278.xml"/><Relationship Id="rId217" Type="http://schemas.openxmlformats.org/officeDocument/2006/relationships/customXml" Target="../ink/ink306.xml"/><Relationship Id="rId259" Type="http://schemas.openxmlformats.org/officeDocument/2006/relationships/customXml" Target="../ink/ink327.xml"/><Relationship Id="rId23" Type="http://schemas.openxmlformats.org/officeDocument/2006/relationships/image" Target="../media/image203.png"/><Relationship Id="rId119" Type="http://schemas.openxmlformats.org/officeDocument/2006/relationships/image" Target="../media/image250.png"/><Relationship Id="rId270" Type="http://schemas.openxmlformats.org/officeDocument/2006/relationships/image" Target="../media/image325.png"/><Relationship Id="rId326" Type="http://schemas.openxmlformats.org/officeDocument/2006/relationships/image" Target="../media/image353.png"/><Relationship Id="rId65" Type="http://schemas.openxmlformats.org/officeDocument/2006/relationships/image" Target="../media/image223.png"/><Relationship Id="rId130" Type="http://schemas.openxmlformats.org/officeDocument/2006/relationships/image" Target="../media/image255.png"/><Relationship Id="rId172" Type="http://schemas.openxmlformats.org/officeDocument/2006/relationships/image" Target="../media/image276.png"/><Relationship Id="rId228" Type="http://schemas.openxmlformats.org/officeDocument/2006/relationships/image" Target="../media/image304.png"/><Relationship Id="rId281" Type="http://schemas.openxmlformats.org/officeDocument/2006/relationships/customXml" Target="../ink/ink338.xml"/><Relationship Id="rId337" Type="http://schemas.openxmlformats.org/officeDocument/2006/relationships/customXml" Target="../ink/ink366.xml"/><Relationship Id="rId34" Type="http://schemas.openxmlformats.org/officeDocument/2006/relationships/customXml" Target="../ink/ink214.xml"/><Relationship Id="rId76" Type="http://schemas.openxmlformats.org/officeDocument/2006/relationships/customXml" Target="../ink/ink235.xml"/><Relationship Id="rId141" Type="http://schemas.openxmlformats.org/officeDocument/2006/relationships/customXml" Target="../ink/ink268.xml"/><Relationship Id="rId7" Type="http://schemas.openxmlformats.org/officeDocument/2006/relationships/image" Target="../media/image195.png"/><Relationship Id="rId183" Type="http://schemas.openxmlformats.org/officeDocument/2006/relationships/customXml" Target="../ink/ink289.xml"/><Relationship Id="rId239" Type="http://schemas.openxmlformats.org/officeDocument/2006/relationships/customXml" Target="../ink/ink317.xml"/><Relationship Id="rId250" Type="http://schemas.openxmlformats.org/officeDocument/2006/relationships/image" Target="../media/image315.png"/><Relationship Id="rId292" Type="http://schemas.openxmlformats.org/officeDocument/2006/relationships/image" Target="../media/image336.png"/><Relationship Id="rId306" Type="http://schemas.openxmlformats.org/officeDocument/2006/relationships/image" Target="../media/image343.png"/><Relationship Id="rId45" Type="http://schemas.openxmlformats.org/officeDocument/2006/relationships/image" Target="../media/image213.png"/><Relationship Id="rId87" Type="http://schemas.openxmlformats.org/officeDocument/2006/relationships/image" Target="../media/image234.png"/><Relationship Id="rId110" Type="http://schemas.openxmlformats.org/officeDocument/2006/relationships/customXml" Target="../ink/ink252.xml"/><Relationship Id="rId348" Type="http://schemas.openxmlformats.org/officeDocument/2006/relationships/image" Target="../media/image364.png"/><Relationship Id="rId152" Type="http://schemas.openxmlformats.org/officeDocument/2006/relationships/image" Target="../media/image266.png"/><Relationship Id="rId194" Type="http://schemas.openxmlformats.org/officeDocument/2006/relationships/image" Target="../media/image287.png"/><Relationship Id="rId208" Type="http://schemas.openxmlformats.org/officeDocument/2006/relationships/image" Target="../media/image294.png"/><Relationship Id="rId261" Type="http://schemas.openxmlformats.org/officeDocument/2006/relationships/customXml" Target="../ink/ink328.xml"/><Relationship Id="rId14" Type="http://schemas.openxmlformats.org/officeDocument/2006/relationships/customXml" Target="../ink/ink204.xml"/><Relationship Id="rId56" Type="http://schemas.openxmlformats.org/officeDocument/2006/relationships/customXml" Target="../ink/ink225.xml"/><Relationship Id="rId317" Type="http://schemas.openxmlformats.org/officeDocument/2006/relationships/customXml" Target="../ink/ink356.xml"/><Relationship Id="rId8" Type="http://schemas.openxmlformats.org/officeDocument/2006/relationships/customXml" Target="../ink/ink201.xml"/><Relationship Id="rId98" Type="http://schemas.openxmlformats.org/officeDocument/2006/relationships/customXml" Target="../ink/ink246.xml"/><Relationship Id="rId121" Type="http://schemas.openxmlformats.org/officeDocument/2006/relationships/image" Target="../media/image251.png"/><Relationship Id="rId142" Type="http://schemas.openxmlformats.org/officeDocument/2006/relationships/image" Target="../media/image261.png"/><Relationship Id="rId163" Type="http://schemas.openxmlformats.org/officeDocument/2006/relationships/customXml" Target="../ink/ink279.xml"/><Relationship Id="rId184" Type="http://schemas.openxmlformats.org/officeDocument/2006/relationships/image" Target="../media/image282.png"/><Relationship Id="rId219" Type="http://schemas.openxmlformats.org/officeDocument/2006/relationships/customXml" Target="../ink/ink307.xml"/><Relationship Id="rId230" Type="http://schemas.openxmlformats.org/officeDocument/2006/relationships/image" Target="../media/image305.png"/><Relationship Id="rId251" Type="http://schemas.openxmlformats.org/officeDocument/2006/relationships/customXml" Target="../ink/ink323.xml"/><Relationship Id="rId25" Type="http://schemas.openxmlformats.org/officeDocument/2006/relationships/image" Target="../media/image204.png"/><Relationship Id="rId46" Type="http://schemas.openxmlformats.org/officeDocument/2006/relationships/customXml" Target="../ink/ink220.xml"/><Relationship Id="rId67" Type="http://schemas.openxmlformats.org/officeDocument/2006/relationships/image" Target="../media/image224.png"/><Relationship Id="rId272" Type="http://schemas.openxmlformats.org/officeDocument/2006/relationships/image" Target="../media/image326.png"/><Relationship Id="rId293" Type="http://schemas.openxmlformats.org/officeDocument/2006/relationships/customXml" Target="../ink/ink344.xml"/><Relationship Id="rId307" Type="http://schemas.openxmlformats.org/officeDocument/2006/relationships/customXml" Target="../ink/ink351.xml"/><Relationship Id="rId328" Type="http://schemas.openxmlformats.org/officeDocument/2006/relationships/image" Target="../media/image354.png"/><Relationship Id="rId349" Type="http://schemas.openxmlformats.org/officeDocument/2006/relationships/customXml" Target="../ink/ink372.xml"/><Relationship Id="rId88" Type="http://schemas.openxmlformats.org/officeDocument/2006/relationships/customXml" Target="../ink/ink241.xml"/><Relationship Id="rId111" Type="http://schemas.openxmlformats.org/officeDocument/2006/relationships/image" Target="../media/image246.png"/><Relationship Id="rId132" Type="http://schemas.openxmlformats.org/officeDocument/2006/relationships/image" Target="../media/image256.png"/><Relationship Id="rId153" Type="http://schemas.openxmlformats.org/officeDocument/2006/relationships/customXml" Target="../ink/ink274.xml"/><Relationship Id="rId174" Type="http://schemas.openxmlformats.org/officeDocument/2006/relationships/image" Target="../media/image277.png"/><Relationship Id="rId195" Type="http://schemas.openxmlformats.org/officeDocument/2006/relationships/customXml" Target="../ink/ink295.xml"/><Relationship Id="rId209" Type="http://schemas.openxmlformats.org/officeDocument/2006/relationships/customXml" Target="../ink/ink302.xml"/><Relationship Id="rId220" Type="http://schemas.openxmlformats.org/officeDocument/2006/relationships/image" Target="../media/image300.png"/><Relationship Id="rId241" Type="http://schemas.openxmlformats.org/officeDocument/2006/relationships/customXml" Target="../ink/ink318.xml"/><Relationship Id="rId15" Type="http://schemas.openxmlformats.org/officeDocument/2006/relationships/image" Target="../media/image199.png"/><Relationship Id="rId36" Type="http://schemas.openxmlformats.org/officeDocument/2006/relationships/customXml" Target="../ink/ink215.xml"/><Relationship Id="rId57" Type="http://schemas.openxmlformats.org/officeDocument/2006/relationships/image" Target="../media/image219.png"/><Relationship Id="rId262" Type="http://schemas.openxmlformats.org/officeDocument/2006/relationships/image" Target="../media/image321.png"/><Relationship Id="rId283" Type="http://schemas.openxmlformats.org/officeDocument/2006/relationships/customXml" Target="../ink/ink339.xml"/><Relationship Id="rId318" Type="http://schemas.openxmlformats.org/officeDocument/2006/relationships/image" Target="../media/image349.png"/><Relationship Id="rId339" Type="http://schemas.openxmlformats.org/officeDocument/2006/relationships/customXml" Target="../ink/ink367.xml"/><Relationship Id="rId78" Type="http://schemas.openxmlformats.org/officeDocument/2006/relationships/customXml" Target="../ink/ink236.xml"/><Relationship Id="rId99" Type="http://schemas.openxmlformats.org/officeDocument/2006/relationships/image" Target="../media/image240.png"/><Relationship Id="rId101" Type="http://schemas.openxmlformats.org/officeDocument/2006/relationships/image" Target="../media/image241.png"/><Relationship Id="rId122" Type="http://schemas.openxmlformats.org/officeDocument/2006/relationships/customXml" Target="../ink/ink258.xml"/><Relationship Id="rId143" Type="http://schemas.openxmlformats.org/officeDocument/2006/relationships/customXml" Target="../ink/ink269.xml"/><Relationship Id="rId164" Type="http://schemas.openxmlformats.org/officeDocument/2006/relationships/image" Target="../media/image272.png"/><Relationship Id="rId185" Type="http://schemas.openxmlformats.org/officeDocument/2006/relationships/customXml" Target="../ink/ink290.xml"/><Relationship Id="rId350" Type="http://schemas.openxmlformats.org/officeDocument/2006/relationships/image" Target="../media/image365.png"/><Relationship Id="rId9" Type="http://schemas.openxmlformats.org/officeDocument/2006/relationships/image" Target="../media/image196.png"/><Relationship Id="rId210" Type="http://schemas.openxmlformats.org/officeDocument/2006/relationships/image" Target="../media/image295.png"/><Relationship Id="rId26" Type="http://schemas.openxmlformats.org/officeDocument/2006/relationships/customXml" Target="../ink/ink210.xml"/><Relationship Id="rId231" Type="http://schemas.openxmlformats.org/officeDocument/2006/relationships/customXml" Target="../ink/ink313.xml"/><Relationship Id="rId252" Type="http://schemas.openxmlformats.org/officeDocument/2006/relationships/image" Target="../media/image316.png"/><Relationship Id="rId273" Type="http://schemas.openxmlformats.org/officeDocument/2006/relationships/customXml" Target="../ink/ink334.xml"/><Relationship Id="rId294" Type="http://schemas.openxmlformats.org/officeDocument/2006/relationships/image" Target="../media/image337.png"/><Relationship Id="rId308" Type="http://schemas.openxmlformats.org/officeDocument/2006/relationships/image" Target="../media/image344.png"/><Relationship Id="rId329" Type="http://schemas.openxmlformats.org/officeDocument/2006/relationships/customXml" Target="../ink/ink362.xml"/><Relationship Id="rId47" Type="http://schemas.openxmlformats.org/officeDocument/2006/relationships/image" Target="../media/image214.png"/><Relationship Id="rId68" Type="http://schemas.openxmlformats.org/officeDocument/2006/relationships/customXml" Target="../ink/ink231.xml"/><Relationship Id="rId89" Type="http://schemas.openxmlformats.org/officeDocument/2006/relationships/image" Target="../media/image235.png"/><Relationship Id="rId112" Type="http://schemas.openxmlformats.org/officeDocument/2006/relationships/customXml" Target="../ink/ink253.xml"/><Relationship Id="rId133" Type="http://schemas.openxmlformats.org/officeDocument/2006/relationships/customXml" Target="../ink/ink264.xml"/><Relationship Id="rId154" Type="http://schemas.openxmlformats.org/officeDocument/2006/relationships/image" Target="../media/image267.png"/><Relationship Id="rId175" Type="http://schemas.openxmlformats.org/officeDocument/2006/relationships/customXml" Target="../ink/ink285.xml"/><Relationship Id="rId340" Type="http://schemas.openxmlformats.org/officeDocument/2006/relationships/image" Target="../media/image360.png"/><Relationship Id="rId196" Type="http://schemas.openxmlformats.org/officeDocument/2006/relationships/image" Target="../media/image288.png"/><Relationship Id="rId200" Type="http://schemas.openxmlformats.org/officeDocument/2006/relationships/image" Target="../media/image290.png"/><Relationship Id="rId16" Type="http://schemas.openxmlformats.org/officeDocument/2006/relationships/customXml" Target="../ink/ink205.xml"/><Relationship Id="rId221" Type="http://schemas.openxmlformats.org/officeDocument/2006/relationships/customXml" Target="../ink/ink308.xml"/><Relationship Id="rId242" Type="http://schemas.openxmlformats.org/officeDocument/2006/relationships/image" Target="../media/image311.png"/><Relationship Id="rId263" Type="http://schemas.openxmlformats.org/officeDocument/2006/relationships/customXml" Target="../ink/ink329.xml"/><Relationship Id="rId284" Type="http://schemas.openxmlformats.org/officeDocument/2006/relationships/image" Target="../media/image332.png"/><Relationship Id="rId319" Type="http://schemas.openxmlformats.org/officeDocument/2006/relationships/customXml" Target="../ink/ink357.xml"/><Relationship Id="rId37" Type="http://schemas.openxmlformats.org/officeDocument/2006/relationships/image" Target="../media/image209.png"/><Relationship Id="rId58" Type="http://schemas.openxmlformats.org/officeDocument/2006/relationships/customXml" Target="../ink/ink226.xml"/><Relationship Id="rId79" Type="http://schemas.openxmlformats.org/officeDocument/2006/relationships/image" Target="../media/image230.png"/><Relationship Id="rId102" Type="http://schemas.openxmlformats.org/officeDocument/2006/relationships/customXml" Target="../ink/ink248.xml"/><Relationship Id="rId123" Type="http://schemas.openxmlformats.org/officeDocument/2006/relationships/image" Target="../media/image252.png"/><Relationship Id="rId144" Type="http://schemas.openxmlformats.org/officeDocument/2006/relationships/image" Target="../media/image262.png"/><Relationship Id="rId330" Type="http://schemas.openxmlformats.org/officeDocument/2006/relationships/image" Target="../media/image355.png"/><Relationship Id="rId90" Type="http://schemas.openxmlformats.org/officeDocument/2006/relationships/customXml" Target="../ink/ink242.xml"/><Relationship Id="rId165" Type="http://schemas.openxmlformats.org/officeDocument/2006/relationships/customXml" Target="../ink/ink280.xml"/><Relationship Id="rId186" Type="http://schemas.openxmlformats.org/officeDocument/2006/relationships/image" Target="../media/image283.png"/><Relationship Id="rId211" Type="http://schemas.openxmlformats.org/officeDocument/2006/relationships/customXml" Target="../ink/ink303.xml"/><Relationship Id="rId232" Type="http://schemas.openxmlformats.org/officeDocument/2006/relationships/image" Target="../media/image306.png"/><Relationship Id="rId253" Type="http://schemas.openxmlformats.org/officeDocument/2006/relationships/customXml" Target="../ink/ink324.xml"/><Relationship Id="rId274" Type="http://schemas.openxmlformats.org/officeDocument/2006/relationships/image" Target="../media/image327.png"/><Relationship Id="rId295" Type="http://schemas.openxmlformats.org/officeDocument/2006/relationships/customXml" Target="../ink/ink345.xml"/><Relationship Id="rId309" Type="http://schemas.openxmlformats.org/officeDocument/2006/relationships/customXml" Target="../ink/ink352.xml"/><Relationship Id="rId27" Type="http://schemas.openxmlformats.org/officeDocument/2006/relationships/image" Target="../media/image205.png"/><Relationship Id="rId48" Type="http://schemas.openxmlformats.org/officeDocument/2006/relationships/customXml" Target="../ink/ink221.xml"/><Relationship Id="rId69" Type="http://schemas.openxmlformats.org/officeDocument/2006/relationships/image" Target="../media/image225.png"/><Relationship Id="rId113" Type="http://schemas.openxmlformats.org/officeDocument/2006/relationships/image" Target="../media/image247.png"/><Relationship Id="rId134" Type="http://schemas.openxmlformats.org/officeDocument/2006/relationships/image" Target="../media/image257.png"/><Relationship Id="rId320" Type="http://schemas.openxmlformats.org/officeDocument/2006/relationships/image" Target="../media/image350.png"/><Relationship Id="rId80" Type="http://schemas.openxmlformats.org/officeDocument/2006/relationships/customXml" Target="../ink/ink237.xml"/><Relationship Id="rId155" Type="http://schemas.openxmlformats.org/officeDocument/2006/relationships/customXml" Target="../ink/ink275.xml"/><Relationship Id="rId176" Type="http://schemas.openxmlformats.org/officeDocument/2006/relationships/image" Target="../media/image278.png"/><Relationship Id="rId197" Type="http://schemas.openxmlformats.org/officeDocument/2006/relationships/customXml" Target="../ink/ink296.xml"/><Relationship Id="rId341" Type="http://schemas.openxmlformats.org/officeDocument/2006/relationships/customXml" Target="../ink/ink368.xml"/><Relationship Id="rId201" Type="http://schemas.openxmlformats.org/officeDocument/2006/relationships/customXml" Target="../ink/ink298.xml"/><Relationship Id="rId222" Type="http://schemas.openxmlformats.org/officeDocument/2006/relationships/image" Target="../media/image301.png"/><Relationship Id="rId243" Type="http://schemas.openxmlformats.org/officeDocument/2006/relationships/customXml" Target="../ink/ink319.xml"/><Relationship Id="rId264" Type="http://schemas.openxmlformats.org/officeDocument/2006/relationships/image" Target="../media/image322.png"/><Relationship Id="rId285" Type="http://schemas.openxmlformats.org/officeDocument/2006/relationships/customXml" Target="../ink/ink340.xml"/><Relationship Id="rId17" Type="http://schemas.openxmlformats.org/officeDocument/2006/relationships/image" Target="../media/image200.png"/><Relationship Id="rId38" Type="http://schemas.openxmlformats.org/officeDocument/2006/relationships/customXml" Target="../ink/ink216.xml"/><Relationship Id="rId59" Type="http://schemas.openxmlformats.org/officeDocument/2006/relationships/image" Target="../media/image220.png"/><Relationship Id="rId103" Type="http://schemas.openxmlformats.org/officeDocument/2006/relationships/image" Target="../media/image242.png"/><Relationship Id="rId124" Type="http://schemas.openxmlformats.org/officeDocument/2006/relationships/customXml" Target="../ink/ink259.xml"/><Relationship Id="rId310" Type="http://schemas.openxmlformats.org/officeDocument/2006/relationships/image" Target="../media/image345.png"/><Relationship Id="rId70" Type="http://schemas.openxmlformats.org/officeDocument/2006/relationships/customXml" Target="../ink/ink232.xml"/><Relationship Id="rId91" Type="http://schemas.openxmlformats.org/officeDocument/2006/relationships/image" Target="../media/image236.png"/><Relationship Id="rId145" Type="http://schemas.openxmlformats.org/officeDocument/2006/relationships/customXml" Target="../ink/ink270.xml"/><Relationship Id="rId166" Type="http://schemas.openxmlformats.org/officeDocument/2006/relationships/image" Target="../media/image273.png"/><Relationship Id="rId187" Type="http://schemas.openxmlformats.org/officeDocument/2006/relationships/customXml" Target="../ink/ink291.xml"/><Relationship Id="rId331" Type="http://schemas.openxmlformats.org/officeDocument/2006/relationships/customXml" Target="../ink/ink36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96.png"/><Relationship Id="rId233" Type="http://schemas.openxmlformats.org/officeDocument/2006/relationships/customXml" Target="../ink/ink314.xml"/><Relationship Id="rId254" Type="http://schemas.openxmlformats.org/officeDocument/2006/relationships/image" Target="../media/image317.png"/><Relationship Id="rId28" Type="http://schemas.openxmlformats.org/officeDocument/2006/relationships/customXml" Target="../ink/ink211.xml"/><Relationship Id="rId49" Type="http://schemas.openxmlformats.org/officeDocument/2006/relationships/image" Target="../media/image215.png"/><Relationship Id="rId114" Type="http://schemas.openxmlformats.org/officeDocument/2006/relationships/customXml" Target="../ink/ink254.xml"/><Relationship Id="rId275" Type="http://schemas.openxmlformats.org/officeDocument/2006/relationships/customXml" Target="../ink/ink335.xml"/><Relationship Id="rId296" Type="http://schemas.openxmlformats.org/officeDocument/2006/relationships/image" Target="../media/image338.png"/><Relationship Id="rId300" Type="http://schemas.openxmlformats.org/officeDocument/2006/relationships/image" Target="../media/image340.png"/><Relationship Id="rId60" Type="http://schemas.openxmlformats.org/officeDocument/2006/relationships/customXml" Target="../ink/ink227.xml"/><Relationship Id="rId81" Type="http://schemas.openxmlformats.org/officeDocument/2006/relationships/image" Target="../media/image231.png"/><Relationship Id="rId135" Type="http://schemas.openxmlformats.org/officeDocument/2006/relationships/customXml" Target="../ink/ink265.xml"/><Relationship Id="rId156" Type="http://schemas.openxmlformats.org/officeDocument/2006/relationships/image" Target="../media/image268.png"/><Relationship Id="rId177" Type="http://schemas.openxmlformats.org/officeDocument/2006/relationships/customXml" Target="../ink/ink286.xml"/><Relationship Id="rId198" Type="http://schemas.openxmlformats.org/officeDocument/2006/relationships/image" Target="../media/image289.png"/><Relationship Id="rId321" Type="http://schemas.openxmlformats.org/officeDocument/2006/relationships/customXml" Target="../ink/ink358.xml"/><Relationship Id="rId342" Type="http://schemas.openxmlformats.org/officeDocument/2006/relationships/image" Target="../media/image361.png"/><Relationship Id="rId202" Type="http://schemas.openxmlformats.org/officeDocument/2006/relationships/image" Target="../media/image291.png"/><Relationship Id="rId223" Type="http://schemas.openxmlformats.org/officeDocument/2006/relationships/customXml" Target="../ink/ink309.xml"/><Relationship Id="rId244" Type="http://schemas.openxmlformats.org/officeDocument/2006/relationships/image" Target="../media/image312.png"/><Relationship Id="rId18" Type="http://schemas.openxmlformats.org/officeDocument/2006/relationships/customXml" Target="../ink/ink206.xml"/><Relationship Id="rId39" Type="http://schemas.openxmlformats.org/officeDocument/2006/relationships/image" Target="../media/image210.png"/><Relationship Id="rId265" Type="http://schemas.openxmlformats.org/officeDocument/2006/relationships/customXml" Target="../ink/ink330.xml"/><Relationship Id="rId286" Type="http://schemas.openxmlformats.org/officeDocument/2006/relationships/image" Target="../media/image333.png"/><Relationship Id="rId50" Type="http://schemas.openxmlformats.org/officeDocument/2006/relationships/customXml" Target="../ink/ink222.xml"/><Relationship Id="rId104" Type="http://schemas.openxmlformats.org/officeDocument/2006/relationships/customXml" Target="../ink/ink249.xml"/><Relationship Id="rId125" Type="http://schemas.openxmlformats.org/officeDocument/2006/relationships/image" Target="../media/image253.png"/><Relationship Id="rId146" Type="http://schemas.openxmlformats.org/officeDocument/2006/relationships/image" Target="../media/image263.png"/><Relationship Id="rId167" Type="http://schemas.openxmlformats.org/officeDocument/2006/relationships/customXml" Target="../ink/ink281.xml"/><Relationship Id="rId188" Type="http://schemas.openxmlformats.org/officeDocument/2006/relationships/image" Target="../media/image284.png"/><Relationship Id="rId311" Type="http://schemas.openxmlformats.org/officeDocument/2006/relationships/customXml" Target="../ink/ink353.xml"/><Relationship Id="rId332" Type="http://schemas.openxmlformats.org/officeDocument/2006/relationships/image" Target="../media/image356.png"/><Relationship Id="rId71" Type="http://schemas.openxmlformats.org/officeDocument/2006/relationships/image" Target="../media/image226.png"/><Relationship Id="rId92" Type="http://schemas.openxmlformats.org/officeDocument/2006/relationships/customXml" Target="../ink/ink243.xml"/><Relationship Id="rId213" Type="http://schemas.openxmlformats.org/officeDocument/2006/relationships/customXml" Target="../ink/ink304.xml"/><Relationship Id="rId234" Type="http://schemas.openxmlformats.org/officeDocument/2006/relationships/image" Target="../media/image307.png"/><Relationship Id="rId2" Type="http://schemas.openxmlformats.org/officeDocument/2006/relationships/customXml" Target="../ink/ink198.xml"/><Relationship Id="rId29" Type="http://schemas.openxmlformats.org/officeDocument/2006/relationships/image" Target="../media/image206.png"/><Relationship Id="rId255" Type="http://schemas.openxmlformats.org/officeDocument/2006/relationships/customXml" Target="../ink/ink325.xml"/><Relationship Id="rId276" Type="http://schemas.openxmlformats.org/officeDocument/2006/relationships/image" Target="../media/image328.png"/><Relationship Id="rId297" Type="http://schemas.openxmlformats.org/officeDocument/2006/relationships/customXml" Target="../ink/ink346.xml"/><Relationship Id="rId40" Type="http://schemas.openxmlformats.org/officeDocument/2006/relationships/customXml" Target="../ink/ink217.xml"/><Relationship Id="rId115" Type="http://schemas.openxmlformats.org/officeDocument/2006/relationships/image" Target="../media/image248.png"/><Relationship Id="rId136" Type="http://schemas.openxmlformats.org/officeDocument/2006/relationships/image" Target="../media/image258.png"/><Relationship Id="rId157" Type="http://schemas.openxmlformats.org/officeDocument/2006/relationships/customXml" Target="../ink/ink276.xml"/><Relationship Id="rId178" Type="http://schemas.openxmlformats.org/officeDocument/2006/relationships/image" Target="../media/image279.png"/><Relationship Id="rId301" Type="http://schemas.openxmlformats.org/officeDocument/2006/relationships/customXml" Target="../ink/ink348.xml"/><Relationship Id="rId322" Type="http://schemas.openxmlformats.org/officeDocument/2006/relationships/image" Target="../media/image351.png"/><Relationship Id="rId343" Type="http://schemas.openxmlformats.org/officeDocument/2006/relationships/customXml" Target="../ink/ink369.xml"/><Relationship Id="rId61" Type="http://schemas.openxmlformats.org/officeDocument/2006/relationships/image" Target="../media/image221.png"/><Relationship Id="rId82" Type="http://schemas.openxmlformats.org/officeDocument/2006/relationships/customXml" Target="../ink/ink238.xml"/><Relationship Id="rId199" Type="http://schemas.openxmlformats.org/officeDocument/2006/relationships/customXml" Target="../ink/ink297.xml"/><Relationship Id="rId203" Type="http://schemas.openxmlformats.org/officeDocument/2006/relationships/customXml" Target="../ink/ink299.xml"/><Relationship Id="rId19" Type="http://schemas.openxmlformats.org/officeDocument/2006/relationships/image" Target="../media/image201.png"/><Relationship Id="rId224" Type="http://schemas.openxmlformats.org/officeDocument/2006/relationships/image" Target="../media/image302.png"/><Relationship Id="rId245" Type="http://schemas.openxmlformats.org/officeDocument/2006/relationships/customXml" Target="../ink/ink320.xml"/><Relationship Id="rId266" Type="http://schemas.openxmlformats.org/officeDocument/2006/relationships/image" Target="../media/image323.png"/><Relationship Id="rId287" Type="http://schemas.openxmlformats.org/officeDocument/2006/relationships/customXml" Target="../ink/ink341.xml"/><Relationship Id="rId30" Type="http://schemas.openxmlformats.org/officeDocument/2006/relationships/customXml" Target="../ink/ink212.xml"/><Relationship Id="rId105" Type="http://schemas.openxmlformats.org/officeDocument/2006/relationships/image" Target="../media/image243.png"/><Relationship Id="rId126" Type="http://schemas.openxmlformats.org/officeDocument/2006/relationships/customXml" Target="../ink/ink260.xml"/><Relationship Id="rId147" Type="http://schemas.openxmlformats.org/officeDocument/2006/relationships/customXml" Target="../ink/ink271.xml"/><Relationship Id="rId168" Type="http://schemas.openxmlformats.org/officeDocument/2006/relationships/image" Target="../media/image274.png"/><Relationship Id="rId312" Type="http://schemas.openxmlformats.org/officeDocument/2006/relationships/image" Target="../media/image346.png"/><Relationship Id="rId333" Type="http://schemas.openxmlformats.org/officeDocument/2006/relationships/customXml" Target="../ink/ink364.xml"/><Relationship Id="rId51" Type="http://schemas.openxmlformats.org/officeDocument/2006/relationships/image" Target="../media/image216.png"/><Relationship Id="rId72" Type="http://schemas.openxmlformats.org/officeDocument/2006/relationships/customXml" Target="../ink/ink233.xml"/><Relationship Id="rId93" Type="http://schemas.openxmlformats.org/officeDocument/2006/relationships/image" Target="../media/image237.png"/><Relationship Id="rId189" Type="http://schemas.openxmlformats.org/officeDocument/2006/relationships/customXml" Target="../ink/ink292.xml"/><Relationship Id="rId3" Type="http://schemas.openxmlformats.org/officeDocument/2006/relationships/image" Target="../media/image193.png"/><Relationship Id="rId214" Type="http://schemas.openxmlformats.org/officeDocument/2006/relationships/image" Target="../media/image297.png"/><Relationship Id="rId235" Type="http://schemas.openxmlformats.org/officeDocument/2006/relationships/customXml" Target="../ink/ink315.xml"/><Relationship Id="rId256" Type="http://schemas.openxmlformats.org/officeDocument/2006/relationships/image" Target="../media/image318.png"/><Relationship Id="rId277" Type="http://schemas.openxmlformats.org/officeDocument/2006/relationships/customXml" Target="../ink/ink336.xml"/><Relationship Id="rId298" Type="http://schemas.openxmlformats.org/officeDocument/2006/relationships/image" Target="../media/image339.png"/><Relationship Id="rId116" Type="http://schemas.openxmlformats.org/officeDocument/2006/relationships/customXml" Target="../ink/ink255.xml"/><Relationship Id="rId137" Type="http://schemas.openxmlformats.org/officeDocument/2006/relationships/customXml" Target="../ink/ink266.xml"/><Relationship Id="rId158" Type="http://schemas.openxmlformats.org/officeDocument/2006/relationships/image" Target="../media/image269.png"/><Relationship Id="rId302" Type="http://schemas.openxmlformats.org/officeDocument/2006/relationships/image" Target="../media/image341.png"/><Relationship Id="rId323" Type="http://schemas.openxmlformats.org/officeDocument/2006/relationships/customXml" Target="../ink/ink359.xml"/><Relationship Id="rId344" Type="http://schemas.openxmlformats.org/officeDocument/2006/relationships/image" Target="../media/image362.png"/><Relationship Id="rId20" Type="http://schemas.openxmlformats.org/officeDocument/2006/relationships/customXml" Target="../ink/ink207.xml"/><Relationship Id="rId41" Type="http://schemas.openxmlformats.org/officeDocument/2006/relationships/image" Target="../media/image211.png"/><Relationship Id="rId62" Type="http://schemas.openxmlformats.org/officeDocument/2006/relationships/customXml" Target="../ink/ink228.xml"/><Relationship Id="rId83" Type="http://schemas.openxmlformats.org/officeDocument/2006/relationships/image" Target="../media/image232.png"/><Relationship Id="rId179" Type="http://schemas.openxmlformats.org/officeDocument/2006/relationships/customXml" Target="../ink/ink287.xml"/><Relationship Id="rId190" Type="http://schemas.openxmlformats.org/officeDocument/2006/relationships/image" Target="../media/image285.png"/><Relationship Id="rId204" Type="http://schemas.openxmlformats.org/officeDocument/2006/relationships/image" Target="../media/image292.png"/><Relationship Id="rId225" Type="http://schemas.openxmlformats.org/officeDocument/2006/relationships/customXml" Target="../ink/ink310.xml"/><Relationship Id="rId246" Type="http://schemas.openxmlformats.org/officeDocument/2006/relationships/image" Target="../media/image313.png"/><Relationship Id="rId267" Type="http://schemas.openxmlformats.org/officeDocument/2006/relationships/customXml" Target="../ink/ink331.xml"/><Relationship Id="rId288" Type="http://schemas.openxmlformats.org/officeDocument/2006/relationships/image" Target="../media/image334.png"/><Relationship Id="rId106" Type="http://schemas.openxmlformats.org/officeDocument/2006/relationships/customXml" Target="../ink/ink250.xml"/><Relationship Id="rId127" Type="http://schemas.openxmlformats.org/officeDocument/2006/relationships/customXml" Target="../ink/ink261.xml"/><Relationship Id="rId313" Type="http://schemas.openxmlformats.org/officeDocument/2006/relationships/customXml" Target="../ink/ink354.xml"/><Relationship Id="rId10" Type="http://schemas.openxmlformats.org/officeDocument/2006/relationships/customXml" Target="../ink/ink202.xml"/><Relationship Id="rId31" Type="http://schemas.openxmlformats.org/officeDocument/2006/relationships/image" Target="../media/image207.png"/><Relationship Id="rId52" Type="http://schemas.openxmlformats.org/officeDocument/2006/relationships/customXml" Target="../ink/ink223.xml"/><Relationship Id="rId73" Type="http://schemas.openxmlformats.org/officeDocument/2006/relationships/image" Target="../media/image227.png"/><Relationship Id="rId94" Type="http://schemas.openxmlformats.org/officeDocument/2006/relationships/customXml" Target="../ink/ink244.xml"/><Relationship Id="rId148" Type="http://schemas.openxmlformats.org/officeDocument/2006/relationships/image" Target="../media/image264.png"/><Relationship Id="rId169" Type="http://schemas.openxmlformats.org/officeDocument/2006/relationships/customXml" Target="../ink/ink282.xml"/><Relationship Id="rId334" Type="http://schemas.openxmlformats.org/officeDocument/2006/relationships/image" Target="../media/image357.png"/><Relationship Id="rId4" Type="http://schemas.openxmlformats.org/officeDocument/2006/relationships/customXml" Target="../ink/ink199.xml"/><Relationship Id="rId180" Type="http://schemas.openxmlformats.org/officeDocument/2006/relationships/image" Target="../media/image280.png"/><Relationship Id="rId215" Type="http://schemas.openxmlformats.org/officeDocument/2006/relationships/customXml" Target="../ink/ink305.xml"/><Relationship Id="rId236" Type="http://schemas.openxmlformats.org/officeDocument/2006/relationships/image" Target="../media/image308.png"/><Relationship Id="rId257" Type="http://schemas.openxmlformats.org/officeDocument/2006/relationships/customXml" Target="../ink/ink326.xml"/><Relationship Id="rId278" Type="http://schemas.openxmlformats.org/officeDocument/2006/relationships/image" Target="../media/image329.png"/><Relationship Id="rId303" Type="http://schemas.openxmlformats.org/officeDocument/2006/relationships/customXml" Target="../ink/ink349.xml"/><Relationship Id="rId42" Type="http://schemas.openxmlformats.org/officeDocument/2006/relationships/customXml" Target="../ink/ink218.xml"/><Relationship Id="rId84" Type="http://schemas.openxmlformats.org/officeDocument/2006/relationships/customXml" Target="../ink/ink239.xml"/><Relationship Id="rId138" Type="http://schemas.openxmlformats.org/officeDocument/2006/relationships/image" Target="../media/image259.png"/><Relationship Id="rId345" Type="http://schemas.openxmlformats.org/officeDocument/2006/relationships/customXml" Target="../ink/ink370.xml"/><Relationship Id="rId191" Type="http://schemas.openxmlformats.org/officeDocument/2006/relationships/customXml" Target="../ink/ink293.xml"/><Relationship Id="rId205" Type="http://schemas.openxmlformats.org/officeDocument/2006/relationships/customXml" Target="../ink/ink300.xml"/><Relationship Id="rId247" Type="http://schemas.openxmlformats.org/officeDocument/2006/relationships/customXml" Target="../ink/ink321.xml"/><Relationship Id="rId107" Type="http://schemas.openxmlformats.org/officeDocument/2006/relationships/image" Target="../media/image244.png"/><Relationship Id="rId289" Type="http://schemas.openxmlformats.org/officeDocument/2006/relationships/customXml" Target="../ink/ink342.xml"/><Relationship Id="rId11" Type="http://schemas.openxmlformats.org/officeDocument/2006/relationships/image" Target="../media/image197.png"/><Relationship Id="rId53" Type="http://schemas.openxmlformats.org/officeDocument/2006/relationships/image" Target="../media/image217.png"/><Relationship Id="rId149" Type="http://schemas.openxmlformats.org/officeDocument/2006/relationships/customXml" Target="../ink/ink272.xml"/><Relationship Id="rId314" Type="http://schemas.openxmlformats.org/officeDocument/2006/relationships/image" Target="../media/image347.png"/><Relationship Id="rId95" Type="http://schemas.openxmlformats.org/officeDocument/2006/relationships/image" Target="../media/image238.png"/><Relationship Id="rId160" Type="http://schemas.openxmlformats.org/officeDocument/2006/relationships/image" Target="../media/image270.png"/><Relationship Id="rId216" Type="http://schemas.openxmlformats.org/officeDocument/2006/relationships/image" Target="../media/image298.png"/><Relationship Id="rId258" Type="http://schemas.openxmlformats.org/officeDocument/2006/relationships/image" Target="../media/image319.png"/><Relationship Id="rId22" Type="http://schemas.openxmlformats.org/officeDocument/2006/relationships/customXml" Target="../ink/ink208.xml"/><Relationship Id="rId64" Type="http://schemas.openxmlformats.org/officeDocument/2006/relationships/customXml" Target="../ink/ink229.xml"/><Relationship Id="rId118" Type="http://schemas.openxmlformats.org/officeDocument/2006/relationships/customXml" Target="../ink/ink256.xml"/><Relationship Id="rId325" Type="http://schemas.openxmlformats.org/officeDocument/2006/relationships/customXml" Target="../ink/ink360.xml"/><Relationship Id="rId171" Type="http://schemas.openxmlformats.org/officeDocument/2006/relationships/customXml" Target="../ink/ink283.xml"/><Relationship Id="rId227" Type="http://schemas.openxmlformats.org/officeDocument/2006/relationships/customXml" Target="../ink/ink311.xml"/><Relationship Id="rId269" Type="http://schemas.openxmlformats.org/officeDocument/2006/relationships/customXml" Target="../ink/ink332.xml"/><Relationship Id="rId33" Type="http://schemas.openxmlformats.org/officeDocument/2006/relationships/image" Target="../media/image208.png"/><Relationship Id="rId129" Type="http://schemas.openxmlformats.org/officeDocument/2006/relationships/customXml" Target="../ink/ink262.xml"/><Relationship Id="rId280" Type="http://schemas.openxmlformats.org/officeDocument/2006/relationships/image" Target="../media/image330.png"/><Relationship Id="rId336" Type="http://schemas.openxmlformats.org/officeDocument/2006/relationships/image" Target="../media/image358.png"/><Relationship Id="rId75" Type="http://schemas.openxmlformats.org/officeDocument/2006/relationships/image" Target="../media/image228.png"/><Relationship Id="rId140" Type="http://schemas.openxmlformats.org/officeDocument/2006/relationships/image" Target="../media/image260.png"/><Relationship Id="rId182" Type="http://schemas.openxmlformats.org/officeDocument/2006/relationships/image" Target="../media/image281.png"/><Relationship Id="rId6" Type="http://schemas.openxmlformats.org/officeDocument/2006/relationships/customXml" Target="../ink/ink200.xml"/><Relationship Id="rId238" Type="http://schemas.openxmlformats.org/officeDocument/2006/relationships/image" Target="../media/image309.png"/><Relationship Id="rId291" Type="http://schemas.openxmlformats.org/officeDocument/2006/relationships/customXml" Target="../ink/ink343.xml"/><Relationship Id="rId305" Type="http://schemas.openxmlformats.org/officeDocument/2006/relationships/customXml" Target="../ink/ink350.xml"/><Relationship Id="rId347" Type="http://schemas.openxmlformats.org/officeDocument/2006/relationships/customXml" Target="../ink/ink371.xml"/><Relationship Id="rId44" Type="http://schemas.openxmlformats.org/officeDocument/2006/relationships/customXml" Target="../ink/ink219.xml"/><Relationship Id="rId86" Type="http://schemas.openxmlformats.org/officeDocument/2006/relationships/customXml" Target="../ink/ink240.xml"/><Relationship Id="rId151" Type="http://schemas.openxmlformats.org/officeDocument/2006/relationships/customXml" Target="../ink/ink273.xml"/><Relationship Id="rId193" Type="http://schemas.openxmlformats.org/officeDocument/2006/relationships/customXml" Target="../ink/ink294.xml"/><Relationship Id="rId207" Type="http://schemas.openxmlformats.org/officeDocument/2006/relationships/customXml" Target="../ink/ink301.xml"/><Relationship Id="rId249" Type="http://schemas.openxmlformats.org/officeDocument/2006/relationships/customXml" Target="../ink/ink322.xml"/><Relationship Id="rId13" Type="http://schemas.openxmlformats.org/officeDocument/2006/relationships/image" Target="../media/image198.png"/><Relationship Id="rId109" Type="http://schemas.openxmlformats.org/officeDocument/2006/relationships/image" Target="../media/image245.png"/><Relationship Id="rId260" Type="http://schemas.openxmlformats.org/officeDocument/2006/relationships/image" Target="../media/image320.png"/><Relationship Id="rId316" Type="http://schemas.openxmlformats.org/officeDocument/2006/relationships/image" Target="../media/image348.png"/><Relationship Id="rId55" Type="http://schemas.openxmlformats.org/officeDocument/2006/relationships/image" Target="../media/image218.png"/><Relationship Id="rId97" Type="http://schemas.openxmlformats.org/officeDocument/2006/relationships/image" Target="../media/image239.png"/><Relationship Id="rId120" Type="http://schemas.openxmlformats.org/officeDocument/2006/relationships/customXml" Target="../ink/ink257.xml"/><Relationship Id="rId162" Type="http://schemas.openxmlformats.org/officeDocument/2006/relationships/image" Target="../media/image271.png"/><Relationship Id="rId218" Type="http://schemas.openxmlformats.org/officeDocument/2006/relationships/image" Target="../media/image299.png"/><Relationship Id="rId271" Type="http://schemas.openxmlformats.org/officeDocument/2006/relationships/customXml" Target="../ink/ink333.xml"/><Relationship Id="rId24" Type="http://schemas.openxmlformats.org/officeDocument/2006/relationships/customXml" Target="../ink/ink209.xml"/><Relationship Id="rId66" Type="http://schemas.openxmlformats.org/officeDocument/2006/relationships/customXml" Target="../ink/ink230.xml"/><Relationship Id="rId131" Type="http://schemas.openxmlformats.org/officeDocument/2006/relationships/customXml" Target="../ink/ink263.xml"/><Relationship Id="rId327" Type="http://schemas.openxmlformats.org/officeDocument/2006/relationships/customXml" Target="../ink/ink361.xml"/><Relationship Id="rId173" Type="http://schemas.openxmlformats.org/officeDocument/2006/relationships/customXml" Target="../ink/ink284.xml"/><Relationship Id="rId229" Type="http://schemas.openxmlformats.org/officeDocument/2006/relationships/customXml" Target="../ink/ink312.xml"/><Relationship Id="rId240" Type="http://schemas.openxmlformats.org/officeDocument/2006/relationships/image" Target="../media/image310.png"/><Relationship Id="rId35" Type="http://schemas.openxmlformats.org/officeDocument/2006/relationships/image" Target="../media/image11.png"/><Relationship Id="rId77" Type="http://schemas.openxmlformats.org/officeDocument/2006/relationships/image" Target="../media/image229.png"/><Relationship Id="rId100" Type="http://schemas.openxmlformats.org/officeDocument/2006/relationships/customXml" Target="../ink/ink247.xml"/><Relationship Id="rId282" Type="http://schemas.openxmlformats.org/officeDocument/2006/relationships/image" Target="../media/image331.png"/><Relationship Id="rId338" Type="http://schemas.openxmlformats.org/officeDocument/2006/relationships/image" Target="../media/image359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85.xml"/><Relationship Id="rId21" Type="http://schemas.openxmlformats.org/officeDocument/2006/relationships/image" Target="../media/image375.png"/><Relationship Id="rId42" Type="http://schemas.openxmlformats.org/officeDocument/2006/relationships/customXml" Target="../ink/ink393.xml"/><Relationship Id="rId47" Type="http://schemas.openxmlformats.org/officeDocument/2006/relationships/image" Target="../media/image388.png"/><Relationship Id="rId63" Type="http://schemas.openxmlformats.org/officeDocument/2006/relationships/image" Target="../media/image396.png"/><Relationship Id="rId68" Type="http://schemas.openxmlformats.org/officeDocument/2006/relationships/customXml" Target="../ink/ink406.xml"/><Relationship Id="rId84" Type="http://schemas.openxmlformats.org/officeDocument/2006/relationships/customXml" Target="../ink/ink414.xml"/><Relationship Id="rId89" Type="http://schemas.openxmlformats.org/officeDocument/2006/relationships/image" Target="../media/image409.png"/><Relationship Id="rId16" Type="http://schemas.openxmlformats.org/officeDocument/2006/relationships/customXml" Target="../ink/ink380.xml"/><Relationship Id="rId11" Type="http://schemas.openxmlformats.org/officeDocument/2006/relationships/image" Target="../media/image370.png"/><Relationship Id="rId32" Type="http://schemas.openxmlformats.org/officeDocument/2006/relationships/customXml" Target="../ink/ink388.xml"/><Relationship Id="rId37" Type="http://schemas.openxmlformats.org/officeDocument/2006/relationships/image" Target="../media/image383.png"/><Relationship Id="rId53" Type="http://schemas.openxmlformats.org/officeDocument/2006/relationships/image" Target="../media/image391.png"/><Relationship Id="rId58" Type="http://schemas.openxmlformats.org/officeDocument/2006/relationships/customXml" Target="../ink/ink401.xml"/><Relationship Id="rId74" Type="http://schemas.openxmlformats.org/officeDocument/2006/relationships/customXml" Target="../ink/ink409.xml"/><Relationship Id="rId79" Type="http://schemas.openxmlformats.org/officeDocument/2006/relationships/image" Target="../media/image404.png"/><Relationship Id="rId5" Type="http://schemas.openxmlformats.org/officeDocument/2006/relationships/image" Target="../media/image367.png"/><Relationship Id="rId90" Type="http://schemas.openxmlformats.org/officeDocument/2006/relationships/customXml" Target="../ink/ink417.xml"/><Relationship Id="rId95" Type="http://schemas.openxmlformats.org/officeDocument/2006/relationships/image" Target="../media/image412.png"/><Relationship Id="rId22" Type="http://schemas.openxmlformats.org/officeDocument/2006/relationships/customXml" Target="../ink/ink383.xml"/><Relationship Id="rId27" Type="http://schemas.openxmlformats.org/officeDocument/2006/relationships/image" Target="../media/image378.png"/><Relationship Id="rId43" Type="http://schemas.openxmlformats.org/officeDocument/2006/relationships/image" Target="../media/image386.png"/><Relationship Id="rId48" Type="http://schemas.openxmlformats.org/officeDocument/2006/relationships/customXml" Target="../ink/ink396.xml"/><Relationship Id="rId64" Type="http://schemas.openxmlformats.org/officeDocument/2006/relationships/customXml" Target="../ink/ink404.xml"/><Relationship Id="rId69" Type="http://schemas.openxmlformats.org/officeDocument/2006/relationships/image" Target="../media/image399.png"/><Relationship Id="rId8" Type="http://schemas.openxmlformats.org/officeDocument/2006/relationships/customXml" Target="../ink/ink376.xml"/><Relationship Id="rId51" Type="http://schemas.openxmlformats.org/officeDocument/2006/relationships/image" Target="../media/image390.png"/><Relationship Id="rId72" Type="http://schemas.openxmlformats.org/officeDocument/2006/relationships/customXml" Target="../ink/ink408.xml"/><Relationship Id="rId80" Type="http://schemas.openxmlformats.org/officeDocument/2006/relationships/customXml" Target="../ink/ink412.xml"/><Relationship Id="rId85" Type="http://schemas.openxmlformats.org/officeDocument/2006/relationships/image" Target="../media/image407.png"/><Relationship Id="rId93" Type="http://schemas.openxmlformats.org/officeDocument/2006/relationships/image" Target="../media/image411.png"/><Relationship Id="rId3" Type="http://schemas.openxmlformats.org/officeDocument/2006/relationships/image" Target="../media/image366.png"/><Relationship Id="rId12" Type="http://schemas.openxmlformats.org/officeDocument/2006/relationships/customXml" Target="../ink/ink378.xml"/><Relationship Id="rId17" Type="http://schemas.openxmlformats.org/officeDocument/2006/relationships/image" Target="../media/image373.png"/><Relationship Id="rId25" Type="http://schemas.openxmlformats.org/officeDocument/2006/relationships/image" Target="../media/image377.png"/><Relationship Id="rId33" Type="http://schemas.openxmlformats.org/officeDocument/2006/relationships/image" Target="../media/image381.png"/><Relationship Id="rId38" Type="http://schemas.openxmlformats.org/officeDocument/2006/relationships/customXml" Target="../ink/ink391.xml"/><Relationship Id="rId46" Type="http://schemas.openxmlformats.org/officeDocument/2006/relationships/customXml" Target="../ink/ink395.xml"/><Relationship Id="rId59" Type="http://schemas.openxmlformats.org/officeDocument/2006/relationships/image" Target="../media/image394.png"/><Relationship Id="rId67" Type="http://schemas.openxmlformats.org/officeDocument/2006/relationships/image" Target="../media/image398.png"/><Relationship Id="rId20" Type="http://schemas.openxmlformats.org/officeDocument/2006/relationships/customXml" Target="../ink/ink382.xml"/><Relationship Id="rId41" Type="http://schemas.openxmlformats.org/officeDocument/2006/relationships/image" Target="../media/image385.png"/><Relationship Id="rId54" Type="http://schemas.openxmlformats.org/officeDocument/2006/relationships/customXml" Target="../ink/ink399.xml"/><Relationship Id="rId62" Type="http://schemas.openxmlformats.org/officeDocument/2006/relationships/customXml" Target="../ink/ink403.xml"/><Relationship Id="rId70" Type="http://schemas.openxmlformats.org/officeDocument/2006/relationships/customXml" Target="../ink/ink407.xml"/><Relationship Id="rId75" Type="http://schemas.openxmlformats.org/officeDocument/2006/relationships/image" Target="../media/image402.png"/><Relationship Id="rId83" Type="http://schemas.openxmlformats.org/officeDocument/2006/relationships/image" Target="../media/image406.png"/><Relationship Id="rId88" Type="http://schemas.openxmlformats.org/officeDocument/2006/relationships/customXml" Target="../ink/ink416.xml"/><Relationship Id="rId91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5.xml"/><Relationship Id="rId15" Type="http://schemas.openxmlformats.org/officeDocument/2006/relationships/image" Target="../media/image372.png"/><Relationship Id="rId23" Type="http://schemas.openxmlformats.org/officeDocument/2006/relationships/image" Target="../media/image376.png"/><Relationship Id="rId28" Type="http://schemas.openxmlformats.org/officeDocument/2006/relationships/customXml" Target="../ink/ink386.xml"/><Relationship Id="rId36" Type="http://schemas.openxmlformats.org/officeDocument/2006/relationships/customXml" Target="../ink/ink390.xml"/><Relationship Id="rId49" Type="http://schemas.openxmlformats.org/officeDocument/2006/relationships/image" Target="../media/image389.png"/><Relationship Id="rId57" Type="http://schemas.openxmlformats.org/officeDocument/2006/relationships/image" Target="../media/image393.png"/><Relationship Id="rId10" Type="http://schemas.openxmlformats.org/officeDocument/2006/relationships/customXml" Target="../ink/ink377.xml"/><Relationship Id="rId31" Type="http://schemas.openxmlformats.org/officeDocument/2006/relationships/image" Target="../media/image380.png"/><Relationship Id="rId44" Type="http://schemas.openxmlformats.org/officeDocument/2006/relationships/customXml" Target="../ink/ink394.xml"/><Relationship Id="rId52" Type="http://schemas.openxmlformats.org/officeDocument/2006/relationships/customXml" Target="../ink/ink398.xml"/><Relationship Id="rId60" Type="http://schemas.openxmlformats.org/officeDocument/2006/relationships/customXml" Target="../ink/ink402.xml"/><Relationship Id="rId65" Type="http://schemas.openxmlformats.org/officeDocument/2006/relationships/image" Target="../media/image397.png"/><Relationship Id="rId73" Type="http://schemas.openxmlformats.org/officeDocument/2006/relationships/image" Target="../media/image401.png"/><Relationship Id="rId78" Type="http://schemas.openxmlformats.org/officeDocument/2006/relationships/customXml" Target="../ink/ink411.xml"/><Relationship Id="rId81" Type="http://schemas.openxmlformats.org/officeDocument/2006/relationships/image" Target="../media/image405.png"/><Relationship Id="rId86" Type="http://schemas.openxmlformats.org/officeDocument/2006/relationships/customXml" Target="../ink/ink415.xml"/><Relationship Id="rId94" Type="http://schemas.openxmlformats.org/officeDocument/2006/relationships/customXml" Target="../ink/ink419.xml"/><Relationship Id="rId4" Type="http://schemas.openxmlformats.org/officeDocument/2006/relationships/customXml" Target="../ink/ink374.xml"/><Relationship Id="rId9" Type="http://schemas.openxmlformats.org/officeDocument/2006/relationships/image" Target="../media/image369.png"/><Relationship Id="rId13" Type="http://schemas.openxmlformats.org/officeDocument/2006/relationships/image" Target="../media/image371.png"/><Relationship Id="rId18" Type="http://schemas.openxmlformats.org/officeDocument/2006/relationships/customXml" Target="../ink/ink381.xml"/><Relationship Id="rId39" Type="http://schemas.openxmlformats.org/officeDocument/2006/relationships/image" Target="../media/image384.png"/><Relationship Id="rId34" Type="http://schemas.openxmlformats.org/officeDocument/2006/relationships/customXml" Target="../ink/ink389.xml"/><Relationship Id="rId50" Type="http://schemas.openxmlformats.org/officeDocument/2006/relationships/customXml" Target="../ink/ink397.xml"/><Relationship Id="rId55" Type="http://schemas.openxmlformats.org/officeDocument/2006/relationships/image" Target="../media/image392.png"/><Relationship Id="rId76" Type="http://schemas.openxmlformats.org/officeDocument/2006/relationships/customXml" Target="../ink/ink410.xml"/><Relationship Id="rId7" Type="http://schemas.openxmlformats.org/officeDocument/2006/relationships/image" Target="../media/image368.png"/><Relationship Id="rId71" Type="http://schemas.openxmlformats.org/officeDocument/2006/relationships/image" Target="../media/image400.png"/><Relationship Id="rId92" Type="http://schemas.openxmlformats.org/officeDocument/2006/relationships/customXml" Target="../ink/ink418.xml"/><Relationship Id="rId2" Type="http://schemas.openxmlformats.org/officeDocument/2006/relationships/customXml" Target="../ink/ink373.xml"/><Relationship Id="rId29" Type="http://schemas.openxmlformats.org/officeDocument/2006/relationships/image" Target="../media/image379.png"/><Relationship Id="rId24" Type="http://schemas.openxmlformats.org/officeDocument/2006/relationships/customXml" Target="../ink/ink384.xml"/><Relationship Id="rId40" Type="http://schemas.openxmlformats.org/officeDocument/2006/relationships/customXml" Target="../ink/ink392.xml"/><Relationship Id="rId45" Type="http://schemas.openxmlformats.org/officeDocument/2006/relationships/image" Target="../media/image387.png"/><Relationship Id="rId66" Type="http://schemas.openxmlformats.org/officeDocument/2006/relationships/customXml" Target="../ink/ink405.xml"/><Relationship Id="rId87" Type="http://schemas.openxmlformats.org/officeDocument/2006/relationships/image" Target="../media/image408.png"/><Relationship Id="rId61" Type="http://schemas.openxmlformats.org/officeDocument/2006/relationships/image" Target="../media/image395.png"/><Relationship Id="rId82" Type="http://schemas.openxmlformats.org/officeDocument/2006/relationships/customXml" Target="../ink/ink413.xml"/><Relationship Id="rId19" Type="http://schemas.openxmlformats.org/officeDocument/2006/relationships/image" Target="../media/image374.png"/><Relationship Id="rId14" Type="http://schemas.openxmlformats.org/officeDocument/2006/relationships/customXml" Target="../ink/ink379.xml"/><Relationship Id="rId30" Type="http://schemas.openxmlformats.org/officeDocument/2006/relationships/customXml" Target="../ink/ink387.xml"/><Relationship Id="rId35" Type="http://schemas.openxmlformats.org/officeDocument/2006/relationships/image" Target="../media/image382.png"/><Relationship Id="rId56" Type="http://schemas.openxmlformats.org/officeDocument/2006/relationships/customXml" Target="../ink/ink400.xml"/><Relationship Id="rId77" Type="http://schemas.openxmlformats.org/officeDocument/2006/relationships/image" Target="../media/image4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96E53-EA65-4B03-AC66-1E6AE77C8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hyperboloid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D0B4A3-E745-4BFA-9D32-693D196CC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724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284CF-5910-4B98-A3E7-B677C436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geodesics</a:t>
            </a:r>
            <a:r>
              <a:rPr lang="de-DE" dirty="0"/>
              <a:t>, </a:t>
            </a:r>
            <a:r>
              <a:rPr lang="de-DE" dirty="0" err="1"/>
              <a:t>distance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F91B04-1FB0-4BDA-9F6C-13EFBB38E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728" y="1726602"/>
            <a:ext cx="10365732" cy="5822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/>
              <a:t>Proposition:</a:t>
            </a:r>
          </a:p>
          <a:p>
            <a:pPr marL="0" indent="0">
              <a:buNone/>
            </a:pPr>
            <a:r>
              <a:rPr lang="de-DE" sz="2800" dirty="0"/>
              <a:t>The </a:t>
            </a:r>
            <a:r>
              <a:rPr lang="de-DE" sz="2800" dirty="0" err="1"/>
              <a:t>geodesics</a:t>
            </a:r>
            <a:r>
              <a:rPr lang="de-DE" sz="2800" dirty="0"/>
              <a:t> on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hyperboloid</a:t>
            </a:r>
            <a:r>
              <a:rPr lang="de-DE" sz="2800" dirty="0"/>
              <a:t> </a:t>
            </a:r>
            <a:r>
              <a:rPr lang="de-DE" sz="2800" dirty="0" err="1"/>
              <a:t>are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intersections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it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planes </a:t>
            </a:r>
            <a:r>
              <a:rPr lang="de-DE" sz="2800" dirty="0" err="1"/>
              <a:t>through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origin</a:t>
            </a:r>
            <a:r>
              <a:rPr lang="de-DE" sz="2800" dirty="0"/>
              <a:t>.</a:t>
            </a:r>
          </a:p>
          <a:p>
            <a:pPr marL="0" indent="0">
              <a:buNone/>
            </a:pPr>
            <a:endParaRPr lang="de-DE" sz="3000" dirty="0"/>
          </a:p>
          <a:p>
            <a:pPr marL="0" indent="0">
              <a:buNone/>
            </a:pPr>
            <a:r>
              <a:rPr lang="de-DE" dirty="0"/>
              <a:t>	</a:t>
            </a:r>
          </a:p>
          <a:p>
            <a:pPr marL="0" indent="0">
              <a:buNone/>
            </a:pPr>
            <a:endParaRPr lang="de-DE" sz="2100" dirty="0"/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43728E90-80FE-404A-97F0-69C3F668750B}"/>
              </a:ext>
            </a:extLst>
          </p:cNvPr>
          <p:cNvSpPr txBox="1"/>
          <p:nvPr/>
        </p:nvSpPr>
        <p:spPr>
          <a:xfrm>
            <a:off x="1141533" y="3514902"/>
            <a:ext cx="72032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000" dirty="0"/>
              <a:t>Proof: </a:t>
            </a:r>
          </a:p>
          <a:p>
            <a:pPr marL="0" indent="0">
              <a:buNone/>
            </a:pPr>
            <a:r>
              <a:rPr lang="de-DE" sz="2000" dirty="0"/>
              <a:t>		General </a:t>
            </a:r>
            <a:r>
              <a:rPr lang="de-DE" sz="2000" dirty="0" err="1"/>
              <a:t>fact</a:t>
            </a:r>
            <a:r>
              <a:rPr lang="de-DE" sz="2000" dirty="0"/>
              <a:t>: </a:t>
            </a:r>
          </a:p>
          <a:p>
            <a:pPr marL="0" indent="0">
              <a:buNone/>
            </a:pPr>
            <a:r>
              <a:rPr lang="de-DE" sz="2000" dirty="0"/>
              <a:t>		The </a:t>
            </a:r>
            <a:r>
              <a:rPr lang="de-DE" sz="2000" dirty="0" err="1"/>
              <a:t>fixed</a:t>
            </a:r>
            <a:r>
              <a:rPr lang="de-DE" sz="2000" dirty="0"/>
              <a:t> </a:t>
            </a:r>
            <a:r>
              <a:rPr lang="de-DE" sz="2000" dirty="0" err="1"/>
              <a:t>points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an </a:t>
            </a:r>
            <a:r>
              <a:rPr lang="de-DE" sz="2000" dirty="0" err="1"/>
              <a:t>isometry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geodesics</a:t>
            </a:r>
            <a:r>
              <a:rPr lang="de-DE" sz="2000" dirty="0"/>
              <a:t>. </a:t>
            </a:r>
          </a:p>
          <a:p>
            <a:pPr marL="0" indent="0">
              <a:buNone/>
            </a:pPr>
            <a:endParaRPr lang="de-DE" sz="2000" dirty="0"/>
          </a:p>
          <a:p>
            <a:pPr lvl="1"/>
            <a:r>
              <a:rPr lang="de-DE" sz="2000" dirty="0"/>
              <a:t>A </a:t>
            </a:r>
            <a:r>
              <a:rPr lang="de-DE" sz="2000" dirty="0" err="1"/>
              <a:t>reflection</a:t>
            </a:r>
            <a:r>
              <a:rPr lang="de-DE" sz="2000" dirty="0"/>
              <a:t> </a:t>
            </a:r>
            <a:r>
              <a:rPr lang="de-DE" sz="2000" dirty="0" err="1"/>
              <a:t>through</a:t>
            </a:r>
            <a:r>
              <a:rPr lang="de-DE" sz="2000" dirty="0"/>
              <a:t> a plane </a:t>
            </a:r>
            <a:r>
              <a:rPr lang="de-DE" sz="2000" dirty="0" err="1"/>
              <a:t>is</a:t>
            </a:r>
            <a:r>
              <a:rPr lang="de-DE" sz="2000" dirty="0"/>
              <a:t> an </a:t>
            </a:r>
            <a:r>
              <a:rPr lang="de-DE" sz="2000" dirty="0" err="1"/>
              <a:t>isometry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long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contains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origin</a:t>
            </a:r>
            <a:r>
              <a:rPr lang="de-DE" sz="2000" dirty="0"/>
              <a:t>.</a:t>
            </a:r>
          </a:p>
          <a:p>
            <a:pPr lvl="1"/>
            <a:r>
              <a:rPr lang="de-DE" sz="2000" dirty="0"/>
              <a:t>When </a:t>
            </a:r>
            <a:r>
              <a:rPr lang="de-DE" sz="2000" dirty="0" err="1"/>
              <a:t>looking</a:t>
            </a:r>
            <a:r>
              <a:rPr lang="de-DE" sz="2000" dirty="0"/>
              <a:t> at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reflection</a:t>
            </a:r>
            <a:r>
              <a:rPr lang="de-DE" sz="2000" dirty="0"/>
              <a:t> </a:t>
            </a:r>
            <a:r>
              <a:rPr lang="de-DE" sz="2000" dirty="0" err="1"/>
              <a:t>through</a:t>
            </a:r>
            <a:r>
              <a:rPr lang="de-DE" sz="2000" dirty="0"/>
              <a:t> a plane,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fixed</a:t>
            </a:r>
            <a:r>
              <a:rPr lang="de-DE" sz="2000" dirty="0"/>
              <a:t> </a:t>
            </a:r>
            <a:r>
              <a:rPr lang="de-DE" sz="2000" dirty="0" err="1"/>
              <a:t>points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intersections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plane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hyperboloid</a:t>
            </a:r>
            <a:r>
              <a:rPr lang="de-DE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584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8E9DE-EAA5-4132-9654-72FB7D73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18EE97E-A131-45EF-90AE-40E644DE6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3374" y="2372611"/>
            <a:ext cx="6045251" cy="3406677"/>
          </a:xfrm>
        </p:spPr>
      </p:pic>
    </p:spTree>
    <p:extLst>
      <p:ext uri="{BB962C8B-B14F-4D97-AF65-F5344CB8AC3E}">
        <p14:creationId xmlns:p14="http://schemas.microsoft.com/office/powerpoint/2010/main" val="75758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F687A-A5D4-4CDA-860D-123AB07B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Geodesics</a:t>
            </a:r>
            <a:r>
              <a:rPr lang="de-DE" dirty="0"/>
              <a:t>, </a:t>
            </a:r>
            <a:r>
              <a:rPr lang="de-DE" dirty="0" err="1"/>
              <a:t>distance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D62866-0B8E-45BF-A452-97FE91224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geodesics</a:t>
            </a:r>
            <a:r>
              <a:rPr lang="de-DE" dirty="0"/>
              <a:t> form </a:t>
            </a:r>
            <a:r>
              <a:rPr lang="de-DE" dirty="0" err="1"/>
              <a:t>hyperbolas</a:t>
            </a:r>
            <a:r>
              <a:rPr lang="de-DE" dirty="0"/>
              <a:t>. </a:t>
            </a:r>
          </a:p>
          <a:p>
            <a:pPr lvl="1"/>
            <a:r>
              <a:rPr lang="de-DE" dirty="0"/>
              <a:t>These </a:t>
            </a:r>
            <a:r>
              <a:rPr lang="de-DE" dirty="0" err="1"/>
              <a:t>hyperbolas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giving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hyperbolic geometry. </a:t>
            </a:r>
          </a:p>
          <a:p>
            <a:pPr marL="274320" lvl="1" indent="0">
              <a:buNone/>
            </a:pP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A and B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infimum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curves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A and B.</a:t>
            </a:r>
          </a:p>
          <a:p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shortest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per </a:t>
            </a:r>
            <a:r>
              <a:rPr lang="de-DE" dirty="0" err="1"/>
              <a:t>definition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geodesic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A and B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measured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calculating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intersect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plane </a:t>
            </a:r>
            <a:r>
              <a:rPr lang="de-DE" dirty="0" err="1"/>
              <a:t>through</a:t>
            </a:r>
            <a:r>
              <a:rPr lang="de-DE" dirty="0"/>
              <a:t> A,B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H. A plane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3 </a:t>
            </a:r>
            <a:r>
              <a:rPr lang="de-DE" dirty="0" err="1"/>
              <a:t>points</a:t>
            </a:r>
            <a:r>
              <a:rPr lang="de-DE" dirty="0"/>
              <a:t>,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geodesic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unique</a:t>
            </a:r>
            <a:r>
              <a:rPr lang="de-DE" dirty="0"/>
              <a:t>.</a:t>
            </a:r>
          </a:p>
          <a:p>
            <a:pPr lvl="2"/>
            <a:r>
              <a:rPr lang="de-DE" dirty="0"/>
              <a:t>!! The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hyperboloid</a:t>
            </a:r>
            <a:r>
              <a:rPr lang="de-DE" dirty="0"/>
              <a:t>,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euclidean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!!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178A55D7-9D74-4088-A890-9379936C45B6}"/>
                  </a:ext>
                </a:extLst>
              </p14:cNvPr>
              <p14:cNvContentPartPr/>
              <p14:nvPr/>
            </p14:nvContentPartPr>
            <p14:xfrm>
              <a:off x="10356120" y="4705800"/>
              <a:ext cx="8640" cy="67680"/>
            </p14:xfrm>
          </p:contentPart>
        </mc:Choice>
        <mc:Fallback xmlns=""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178A55D7-9D74-4088-A890-9379936C45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47480" y="4697160"/>
                <a:ext cx="26280" cy="8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452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25FBB9E7-0998-4B39-93AC-1D822103AA6C}"/>
                  </a:ext>
                </a:extLst>
              </p14:cNvPr>
              <p14:cNvContentPartPr/>
              <p14:nvPr/>
            </p14:nvContentPartPr>
            <p14:xfrm>
              <a:off x="5449656" y="750029"/>
              <a:ext cx="119520" cy="447696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25FBB9E7-0998-4B39-93AC-1D822103AA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0656" y="741029"/>
                <a:ext cx="137160" cy="449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22AC5F27-FA58-4F42-A362-8583A3FF209B}"/>
                  </a:ext>
                </a:extLst>
              </p14:cNvPr>
              <p14:cNvContentPartPr/>
              <p14:nvPr/>
            </p14:nvContentPartPr>
            <p14:xfrm>
              <a:off x="5351016" y="690989"/>
              <a:ext cx="189360" cy="12924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22AC5F27-FA58-4F42-A362-8583A3FF20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42016" y="681989"/>
                <a:ext cx="2070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2CEF5B80-E924-4448-BA8C-E69EFA724D4F}"/>
                  </a:ext>
                </a:extLst>
              </p14:cNvPr>
              <p14:cNvContentPartPr/>
              <p14:nvPr/>
            </p14:nvContentPartPr>
            <p14:xfrm>
              <a:off x="7198306" y="3244569"/>
              <a:ext cx="175320" cy="1285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2CEF5B80-E924-4448-BA8C-E69EFA724D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89287" y="3235569"/>
                <a:ext cx="192996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AC58CD6D-3A64-4449-935A-C9F87213DF6A}"/>
                  </a:ext>
                </a:extLst>
              </p14:cNvPr>
              <p14:cNvContentPartPr/>
              <p14:nvPr/>
            </p14:nvContentPartPr>
            <p14:xfrm>
              <a:off x="4130386" y="1798089"/>
              <a:ext cx="1009800" cy="174456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AC58CD6D-3A64-4449-935A-C9F87213DF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21386" y="1789089"/>
                <a:ext cx="1027440" cy="176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18DCDFF9-11B4-4CC8-AE76-3864B8CA135B}"/>
              </a:ext>
            </a:extLst>
          </p:cNvPr>
          <p:cNvGrpSpPr/>
          <p:nvPr/>
        </p:nvGrpSpPr>
        <p:grpSpPr>
          <a:xfrm>
            <a:off x="4567786" y="1845249"/>
            <a:ext cx="1604160" cy="2547000"/>
            <a:chOff x="4567786" y="1845249"/>
            <a:chExt cx="1604160" cy="254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6CB73C1D-E57F-4617-8063-4082B7128161}"/>
                    </a:ext>
                  </a:extLst>
                </p14:cNvPr>
                <p14:cNvContentPartPr/>
                <p14:nvPr/>
              </p14:nvContentPartPr>
              <p14:xfrm>
                <a:off x="5449066" y="4091649"/>
                <a:ext cx="141480" cy="10440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6CB73C1D-E57F-4617-8063-4082B71281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40043" y="4082649"/>
                  <a:ext cx="159165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CE9BDC1D-B0AF-4E64-877B-A94C94F17B92}"/>
                    </a:ext>
                  </a:extLst>
                </p14:cNvPr>
                <p14:cNvContentPartPr/>
                <p14:nvPr/>
              </p14:nvContentPartPr>
              <p14:xfrm>
                <a:off x="5483266" y="4063929"/>
                <a:ext cx="76320" cy="18612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CE9BDC1D-B0AF-4E64-877B-A94C94F17B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74266" y="4054929"/>
                  <a:ext cx="939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5412A911-188C-4752-AA54-35174FAFA125}"/>
                    </a:ext>
                  </a:extLst>
                </p14:cNvPr>
                <p14:cNvContentPartPr/>
                <p14:nvPr/>
              </p14:nvContentPartPr>
              <p14:xfrm>
                <a:off x="5612146" y="4222689"/>
                <a:ext cx="146880" cy="16956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5412A911-188C-4752-AA54-35174FAFA12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03146" y="4213689"/>
                  <a:ext cx="164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400BBD51-C9B8-4CD3-AD57-8EC3AE4E25CC}"/>
                    </a:ext>
                  </a:extLst>
                </p14:cNvPr>
                <p14:cNvContentPartPr/>
                <p14:nvPr/>
              </p14:nvContentPartPr>
              <p14:xfrm>
                <a:off x="5823466" y="3042969"/>
                <a:ext cx="110880" cy="11448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400BBD51-C9B8-4CD3-AD57-8EC3AE4E25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14437" y="3033969"/>
                  <a:ext cx="128577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6694F440-BC53-4F4F-AD83-219518963AA4}"/>
                    </a:ext>
                  </a:extLst>
                </p14:cNvPr>
                <p14:cNvContentPartPr/>
                <p14:nvPr/>
              </p14:nvContentPartPr>
              <p14:xfrm>
                <a:off x="5822386" y="3060969"/>
                <a:ext cx="114480" cy="7488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6694F440-BC53-4F4F-AD83-219518963AA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13386" y="3051969"/>
                  <a:ext cx="132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714623F4-E9DB-4A62-B6ED-14D95F05F604}"/>
                    </a:ext>
                  </a:extLst>
                </p14:cNvPr>
                <p14:cNvContentPartPr/>
                <p14:nvPr/>
              </p14:nvContentPartPr>
              <p14:xfrm>
                <a:off x="6039106" y="2985009"/>
                <a:ext cx="11160" cy="21276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714623F4-E9DB-4A62-B6ED-14D95F05F60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29806" y="2976009"/>
                  <a:ext cx="29388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6BA8B686-F010-47BA-B3E5-DEE894A337C9}"/>
                    </a:ext>
                  </a:extLst>
                </p14:cNvPr>
                <p14:cNvContentPartPr/>
                <p14:nvPr/>
              </p14:nvContentPartPr>
              <p14:xfrm>
                <a:off x="5965306" y="2990769"/>
                <a:ext cx="206640" cy="22680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6BA8B686-F010-47BA-B3E5-DEE894A337C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56306" y="2981769"/>
                  <a:ext cx="2242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6CBE9957-F300-4FE1-BC77-E8CFD04ED186}"/>
                    </a:ext>
                  </a:extLst>
                </p14:cNvPr>
                <p14:cNvContentPartPr/>
                <p14:nvPr/>
              </p14:nvContentPartPr>
              <p14:xfrm>
                <a:off x="4871266" y="2079609"/>
                <a:ext cx="142560" cy="10656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6CBE9957-F300-4FE1-BC77-E8CFD04ED1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62289" y="2070609"/>
                  <a:ext cx="160156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31C2EC0F-3B3A-4D3B-BCC6-20ABACEB51DD}"/>
                    </a:ext>
                  </a:extLst>
                </p14:cNvPr>
                <p14:cNvContentPartPr/>
                <p14:nvPr/>
              </p14:nvContentPartPr>
              <p14:xfrm>
                <a:off x="4879906" y="2067369"/>
                <a:ext cx="111600" cy="11196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31C2EC0F-3B3A-4D3B-BCC6-20ABACEB51D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70877" y="2058369"/>
                  <a:ext cx="129297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5D0698DF-07D8-4BB3-B65A-943031BA4B4F}"/>
                    </a:ext>
                  </a:extLst>
                </p14:cNvPr>
                <p14:cNvContentPartPr/>
                <p14:nvPr/>
              </p14:nvContentPartPr>
              <p14:xfrm>
                <a:off x="4567786" y="1845249"/>
                <a:ext cx="159480" cy="16992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5D0698DF-07D8-4BB3-B65A-943031BA4B4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58786" y="1836249"/>
                  <a:ext cx="1771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D79438E3-C1FB-4199-BDCA-14A3FA79ED1A}"/>
                    </a:ext>
                  </a:extLst>
                </p14:cNvPr>
                <p14:cNvContentPartPr/>
                <p14:nvPr/>
              </p14:nvContentPartPr>
              <p14:xfrm>
                <a:off x="4600186" y="1926249"/>
                <a:ext cx="111960" cy="432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D79438E3-C1FB-4199-BDCA-14A3FA79ED1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91186" y="1917249"/>
                  <a:ext cx="12960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5A344A14-0E26-4A46-8F7C-4C2FE5AB8D41}"/>
                  </a:ext>
                </a:extLst>
              </p14:cNvPr>
              <p14:cNvContentPartPr/>
              <p14:nvPr/>
            </p14:nvContentPartPr>
            <p14:xfrm>
              <a:off x="3720216" y="4117469"/>
              <a:ext cx="3942000" cy="9540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5A344A14-0E26-4A46-8F7C-4C2FE5AB8D4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11216" y="4108469"/>
                <a:ext cx="39596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313AC518-3579-4FCE-9D1E-EA35AA46FF61}"/>
                  </a:ext>
                </a:extLst>
              </p14:cNvPr>
              <p14:cNvContentPartPr/>
              <p14:nvPr/>
            </p14:nvContentPartPr>
            <p14:xfrm>
              <a:off x="7509576" y="4034309"/>
              <a:ext cx="174240" cy="20916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313AC518-3579-4FCE-9D1E-EA35AA46FF6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00576" y="4025324"/>
                <a:ext cx="191880" cy="2267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45EEBA1A-66C1-4DAE-AF94-C24E9A2810E4}"/>
                  </a:ext>
                </a:extLst>
              </p14:cNvPr>
              <p14:cNvContentPartPr/>
              <p14:nvPr/>
            </p14:nvContentPartPr>
            <p14:xfrm>
              <a:off x="3622656" y="3283709"/>
              <a:ext cx="3704400" cy="180684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45EEBA1A-66C1-4DAE-AF94-C24E9A2810E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13655" y="3274709"/>
                <a:ext cx="3722042" cy="18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71005D1C-2B1D-490E-B8F7-5AB4987CAD05}"/>
                  </a:ext>
                </a:extLst>
              </p14:cNvPr>
              <p14:cNvContentPartPr/>
              <p14:nvPr/>
            </p14:nvContentPartPr>
            <p14:xfrm>
              <a:off x="7221216" y="3281909"/>
              <a:ext cx="109800" cy="5364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71005D1C-2B1D-490E-B8F7-5AB4987CAD0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12216" y="3272909"/>
                <a:ext cx="12744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FC0E9013-F451-4972-8BE5-46AB96C5ECB8}"/>
                  </a:ext>
                </a:extLst>
              </p14:cNvPr>
              <p14:cNvContentPartPr/>
              <p14:nvPr/>
            </p14:nvContentPartPr>
            <p14:xfrm>
              <a:off x="5353306" y="1672809"/>
              <a:ext cx="1525680" cy="1953000"/>
            </p14:xfrm>
          </p:contentPart>
        </mc:Choice>
        <mc:Fallback xmlns=""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FC0E9013-F451-4972-8BE5-46AB96C5ECB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44308" y="1663809"/>
                <a:ext cx="1543316" cy="19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A9064EB5-BB09-4A38-A6BE-1151AD702786}"/>
                  </a:ext>
                </a:extLst>
              </p14:cNvPr>
              <p14:cNvContentPartPr/>
              <p14:nvPr/>
            </p14:nvContentPartPr>
            <p14:xfrm>
              <a:off x="4921666" y="1739049"/>
              <a:ext cx="720" cy="720"/>
            </p14:xfrm>
          </p:contentPart>
        </mc:Choice>
        <mc:Fallback xmlns=""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A9064EB5-BB09-4A38-A6BE-1151AD70278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12666" y="1730049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E4E7FE42-3251-4963-9239-E41BECDF0419}"/>
                  </a:ext>
                </a:extLst>
              </p14:cNvPr>
              <p14:cNvContentPartPr/>
              <p14:nvPr/>
            </p14:nvContentPartPr>
            <p14:xfrm>
              <a:off x="5016446" y="3011246"/>
              <a:ext cx="2160" cy="216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E4E7FE42-3251-4963-9239-E41BECDF041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07806" y="3002606"/>
                <a:ext cx="1980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1B3D643D-24D4-4759-AF38-54845CF8F304}"/>
              </a:ext>
            </a:extLst>
          </p:cNvPr>
          <p:cNvGrpSpPr/>
          <p:nvPr/>
        </p:nvGrpSpPr>
        <p:grpSpPr>
          <a:xfrm>
            <a:off x="4351886" y="1431433"/>
            <a:ext cx="2200657" cy="2202120"/>
            <a:chOff x="4351886" y="1431433"/>
            <a:chExt cx="2200657" cy="22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5BC4035B-0D23-44BA-B249-35D7701CB4A2}"/>
                    </a:ext>
                  </a:extLst>
                </p14:cNvPr>
                <p14:cNvContentPartPr/>
                <p14:nvPr/>
              </p14:nvContentPartPr>
              <p14:xfrm>
                <a:off x="5529086" y="3480686"/>
                <a:ext cx="87840" cy="7560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5BC4035B-0D23-44BA-B249-35D7701CB4A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20086" y="3472046"/>
                  <a:ext cx="1054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31FE0DF-1F75-499D-80D9-FF546A7D4199}"/>
                    </a:ext>
                  </a:extLst>
                </p14:cNvPr>
                <p14:cNvContentPartPr/>
                <p14:nvPr/>
              </p14:nvContentPartPr>
              <p14:xfrm>
                <a:off x="5707286" y="3090086"/>
                <a:ext cx="18360" cy="6120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B31FE0DF-1F75-499D-80D9-FF546A7D419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98646" y="3081086"/>
                  <a:ext cx="360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C8F75C3F-2515-4D14-803D-FE709A56AD51}"/>
                    </a:ext>
                  </a:extLst>
                </p14:cNvPr>
                <p14:cNvContentPartPr/>
                <p14:nvPr/>
              </p14:nvContentPartPr>
              <p14:xfrm>
                <a:off x="5775326" y="2668166"/>
                <a:ext cx="26280" cy="10980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C8F75C3F-2515-4D14-803D-FE709A56AD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66686" y="2659526"/>
                  <a:ext cx="439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15FBA7F6-4140-4D76-A100-579D789E8F96}"/>
                    </a:ext>
                  </a:extLst>
                </p14:cNvPr>
                <p14:cNvContentPartPr/>
                <p14:nvPr/>
              </p14:nvContentPartPr>
              <p14:xfrm>
                <a:off x="5819966" y="2070926"/>
                <a:ext cx="16560" cy="20160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15FBA7F6-4140-4D76-A100-579D789E8F9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11326" y="2061926"/>
                  <a:ext cx="342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37BB2E70-F598-418F-8779-7E5A14DB9572}"/>
                    </a:ext>
                  </a:extLst>
                </p14:cNvPr>
                <p14:cNvContentPartPr/>
                <p14:nvPr/>
              </p14:nvContentPartPr>
              <p14:xfrm>
                <a:off x="5820686" y="1518686"/>
                <a:ext cx="6120" cy="1292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37BB2E70-F598-418F-8779-7E5A14DB957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2046" y="1509686"/>
                  <a:ext cx="237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17AD2BC5-7B79-436C-995A-8833CFF8F937}"/>
                    </a:ext>
                  </a:extLst>
                </p14:cNvPr>
                <p14:cNvContentPartPr/>
                <p14:nvPr/>
              </p14:nvContentPartPr>
              <p14:xfrm>
                <a:off x="4351886" y="1746206"/>
                <a:ext cx="69840" cy="2916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17AD2BC5-7B79-436C-995A-8833CFF8F93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43246" y="1737566"/>
                  <a:ext cx="874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EE039C58-2AE8-4216-82E6-47322003DD0A}"/>
                    </a:ext>
                  </a:extLst>
                </p14:cNvPr>
                <p14:cNvContentPartPr/>
                <p14:nvPr/>
              </p14:nvContentPartPr>
              <p14:xfrm>
                <a:off x="4519286" y="2362526"/>
                <a:ext cx="57960" cy="12456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EE039C58-2AE8-4216-82E6-47322003DD0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10646" y="2353886"/>
                  <a:ext cx="75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99F5DC9-D1A1-4489-ADDD-88A6D896137F}"/>
                    </a:ext>
                  </a:extLst>
                </p14:cNvPr>
                <p14:cNvContentPartPr/>
                <p14:nvPr/>
              </p14:nvContentPartPr>
              <p14:xfrm>
                <a:off x="4612526" y="2581406"/>
                <a:ext cx="68400" cy="17316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99F5DC9-D1A1-4489-ADDD-88A6D89613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03886" y="2572766"/>
                  <a:ext cx="860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D1D07672-53D3-4A60-AD8B-B9910432F4EC}"/>
                    </a:ext>
                  </a:extLst>
                </p14:cNvPr>
                <p14:cNvContentPartPr/>
                <p14:nvPr/>
              </p14:nvContentPartPr>
              <p14:xfrm>
                <a:off x="4779566" y="2995766"/>
                <a:ext cx="127800" cy="19404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D1D07672-53D3-4A60-AD8B-B9910432F4E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70926" y="2987126"/>
                  <a:ext cx="145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E77090EF-1F76-4B1E-95B4-1E030676F630}"/>
                    </a:ext>
                  </a:extLst>
                </p14:cNvPr>
                <p14:cNvContentPartPr/>
                <p14:nvPr/>
              </p14:nvContentPartPr>
              <p14:xfrm>
                <a:off x="4946606" y="3230126"/>
                <a:ext cx="195120" cy="21528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E77090EF-1F76-4B1E-95B4-1E030676F63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37966" y="3221486"/>
                  <a:ext cx="2127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950FB2CA-1DCF-47A2-9015-D303DE2FBAA3}"/>
                    </a:ext>
                  </a:extLst>
                </p14:cNvPr>
                <p14:cNvContentPartPr/>
                <p14:nvPr/>
              </p14:nvContentPartPr>
              <p14:xfrm>
                <a:off x="5164766" y="3464486"/>
                <a:ext cx="289800" cy="16740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950FB2CA-1DCF-47A2-9015-D303DE2FBAA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56126" y="3455846"/>
                  <a:ext cx="3074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BD58BA6E-4C50-43D8-B47B-604A037FFB73}"/>
                    </a:ext>
                  </a:extLst>
                </p14:cNvPr>
                <p14:cNvContentPartPr/>
                <p14:nvPr/>
              </p14:nvContentPartPr>
              <p14:xfrm>
                <a:off x="5119023" y="1431433"/>
                <a:ext cx="423720" cy="219240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BD58BA6E-4C50-43D8-B47B-604A037FFB7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10383" y="1422433"/>
                  <a:ext cx="441360" cy="22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B7A0E729-003D-4B18-8105-CE110C351707}"/>
                    </a:ext>
                  </a:extLst>
                </p14:cNvPr>
                <p14:cNvContentPartPr/>
                <p14:nvPr/>
              </p14:nvContentPartPr>
              <p14:xfrm>
                <a:off x="5576583" y="3598273"/>
                <a:ext cx="3960" cy="360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B7A0E729-003D-4B18-8105-CE110C35170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67583" y="3589273"/>
                  <a:ext cx="216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1" name="Freihand 80">
                  <a:extLst>
                    <a:ext uri="{FF2B5EF4-FFF2-40B4-BE49-F238E27FC236}">
                      <a16:creationId xmlns:a16="http://schemas.microsoft.com/office/drawing/2014/main" id="{6CCB6984-DDA1-449A-9067-B2B41F80B494}"/>
                    </a:ext>
                  </a:extLst>
                </p14:cNvPr>
                <p14:cNvContentPartPr/>
                <p14:nvPr/>
              </p14:nvContentPartPr>
              <p14:xfrm>
                <a:off x="5543823" y="1671193"/>
                <a:ext cx="1008720" cy="1962360"/>
              </p14:xfrm>
            </p:contentPart>
          </mc:Choice>
          <mc:Fallback xmlns="">
            <p:pic>
              <p:nvPicPr>
                <p:cNvPr id="81" name="Freihand 80">
                  <a:extLst>
                    <a:ext uri="{FF2B5EF4-FFF2-40B4-BE49-F238E27FC236}">
                      <a16:creationId xmlns:a16="http://schemas.microsoft.com/office/drawing/2014/main" id="{6CCB6984-DDA1-449A-9067-B2B41F80B49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535183" y="1662553"/>
                  <a:ext cx="1026360" cy="198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74429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25FBB9E7-0998-4B39-93AC-1D822103AA6C}"/>
                  </a:ext>
                </a:extLst>
              </p14:cNvPr>
              <p14:cNvContentPartPr/>
              <p14:nvPr/>
            </p14:nvContentPartPr>
            <p14:xfrm>
              <a:off x="5449656" y="750029"/>
              <a:ext cx="119520" cy="447696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25FBB9E7-0998-4B39-93AC-1D822103AA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0656" y="741029"/>
                <a:ext cx="137160" cy="449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22AC5F27-FA58-4F42-A362-8583A3FF209B}"/>
                  </a:ext>
                </a:extLst>
              </p14:cNvPr>
              <p14:cNvContentPartPr/>
              <p14:nvPr/>
            </p14:nvContentPartPr>
            <p14:xfrm>
              <a:off x="5351016" y="690989"/>
              <a:ext cx="189360" cy="12924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22AC5F27-FA58-4F42-A362-8583A3FF20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42016" y="681989"/>
                <a:ext cx="2070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2CEF5B80-E924-4448-BA8C-E69EFA724D4F}"/>
                  </a:ext>
                </a:extLst>
              </p14:cNvPr>
              <p14:cNvContentPartPr/>
              <p14:nvPr/>
            </p14:nvContentPartPr>
            <p14:xfrm>
              <a:off x="7198306" y="3244569"/>
              <a:ext cx="175320" cy="1285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2CEF5B80-E924-4448-BA8C-E69EFA724D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89666" y="3235929"/>
                <a:ext cx="1929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AC58CD6D-3A64-4449-935A-C9F87213DF6A}"/>
                  </a:ext>
                </a:extLst>
              </p14:cNvPr>
              <p14:cNvContentPartPr/>
              <p14:nvPr/>
            </p14:nvContentPartPr>
            <p14:xfrm>
              <a:off x="4130386" y="1798089"/>
              <a:ext cx="1009800" cy="174456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AC58CD6D-3A64-4449-935A-C9F87213DF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21386" y="1789089"/>
                <a:ext cx="1027440" cy="176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8" name="Freihand 57">
                <a:extLst>
                  <a:ext uri="{FF2B5EF4-FFF2-40B4-BE49-F238E27FC236}">
                    <a16:creationId xmlns:a16="http://schemas.microsoft.com/office/drawing/2014/main" id="{CACDC3CE-80CB-4874-B238-5673D62043C5}"/>
                  </a:ext>
                </a:extLst>
              </p14:cNvPr>
              <p14:cNvContentPartPr/>
              <p14:nvPr/>
            </p14:nvContentPartPr>
            <p14:xfrm>
              <a:off x="4306426" y="897369"/>
              <a:ext cx="1852200" cy="839880"/>
            </p14:xfrm>
          </p:contentPart>
        </mc:Choice>
        <mc:Fallback xmlns="">
          <p:pic>
            <p:nvPicPr>
              <p:cNvPr id="58" name="Freihand 57">
                <a:extLst>
                  <a:ext uri="{FF2B5EF4-FFF2-40B4-BE49-F238E27FC236}">
                    <a16:creationId xmlns:a16="http://schemas.microsoft.com/office/drawing/2014/main" id="{CACDC3CE-80CB-4874-B238-5673D62043C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97426" y="888729"/>
                <a:ext cx="1869840" cy="85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18DCDFF9-11B4-4CC8-AE76-3864B8CA135B}"/>
              </a:ext>
            </a:extLst>
          </p:cNvPr>
          <p:cNvGrpSpPr/>
          <p:nvPr/>
        </p:nvGrpSpPr>
        <p:grpSpPr>
          <a:xfrm>
            <a:off x="4331986" y="924009"/>
            <a:ext cx="2675880" cy="4446720"/>
            <a:chOff x="4331986" y="924009"/>
            <a:chExt cx="2675880" cy="444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6CB73C1D-E57F-4617-8063-4082B7128161}"/>
                    </a:ext>
                  </a:extLst>
                </p14:cNvPr>
                <p14:cNvContentPartPr/>
                <p14:nvPr/>
              </p14:nvContentPartPr>
              <p14:xfrm>
                <a:off x="5449066" y="4091649"/>
                <a:ext cx="141480" cy="10440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6CB73C1D-E57F-4617-8063-4082B712816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40426" y="4082649"/>
                  <a:ext cx="1591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CE9BDC1D-B0AF-4E64-877B-A94C94F17B92}"/>
                    </a:ext>
                  </a:extLst>
                </p14:cNvPr>
                <p14:cNvContentPartPr/>
                <p14:nvPr/>
              </p14:nvContentPartPr>
              <p14:xfrm>
                <a:off x="5483266" y="4063929"/>
                <a:ext cx="76320" cy="18612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CE9BDC1D-B0AF-4E64-877B-A94C94F17B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74626" y="4054929"/>
                  <a:ext cx="939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5412A911-188C-4752-AA54-35174FAFA125}"/>
                    </a:ext>
                  </a:extLst>
                </p14:cNvPr>
                <p14:cNvContentPartPr/>
                <p14:nvPr/>
              </p14:nvContentPartPr>
              <p14:xfrm>
                <a:off x="5612146" y="4222689"/>
                <a:ext cx="146880" cy="16956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5412A911-188C-4752-AA54-35174FAFA1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03506" y="4213689"/>
                  <a:ext cx="164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400BBD51-C9B8-4CD3-AD57-8EC3AE4E25CC}"/>
                    </a:ext>
                  </a:extLst>
                </p14:cNvPr>
                <p14:cNvContentPartPr/>
                <p14:nvPr/>
              </p14:nvContentPartPr>
              <p14:xfrm>
                <a:off x="5823466" y="3042969"/>
                <a:ext cx="110880" cy="11448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400BBD51-C9B8-4CD3-AD57-8EC3AE4E25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14826" y="3033969"/>
                  <a:ext cx="1285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6694F440-BC53-4F4F-AD83-219518963AA4}"/>
                    </a:ext>
                  </a:extLst>
                </p14:cNvPr>
                <p14:cNvContentPartPr/>
                <p14:nvPr/>
              </p14:nvContentPartPr>
              <p14:xfrm>
                <a:off x="5822386" y="3060969"/>
                <a:ext cx="114480" cy="7488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6694F440-BC53-4F4F-AD83-219518963AA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13386" y="3052329"/>
                  <a:ext cx="132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714623F4-E9DB-4A62-B6ED-14D95F05F604}"/>
                    </a:ext>
                  </a:extLst>
                </p14:cNvPr>
                <p14:cNvContentPartPr/>
                <p14:nvPr/>
              </p14:nvContentPartPr>
              <p14:xfrm>
                <a:off x="6039106" y="2985009"/>
                <a:ext cx="11160" cy="21276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714623F4-E9DB-4A62-B6ED-14D95F05F6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30466" y="2976369"/>
                  <a:ext cx="288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6BA8B686-F010-47BA-B3E5-DEE894A337C9}"/>
                    </a:ext>
                  </a:extLst>
                </p14:cNvPr>
                <p14:cNvContentPartPr/>
                <p14:nvPr/>
              </p14:nvContentPartPr>
              <p14:xfrm>
                <a:off x="5965306" y="2990769"/>
                <a:ext cx="206640" cy="22680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6BA8B686-F010-47BA-B3E5-DEE894A337C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56666" y="2981769"/>
                  <a:ext cx="2242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6CBE9957-F300-4FE1-BC77-E8CFD04ED186}"/>
                    </a:ext>
                  </a:extLst>
                </p14:cNvPr>
                <p14:cNvContentPartPr/>
                <p14:nvPr/>
              </p14:nvContentPartPr>
              <p14:xfrm>
                <a:off x="4871266" y="2079609"/>
                <a:ext cx="142560" cy="10656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6CBE9957-F300-4FE1-BC77-E8CFD04ED18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62266" y="2070969"/>
                  <a:ext cx="160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31C2EC0F-3B3A-4D3B-BCC6-20ABACEB51DD}"/>
                    </a:ext>
                  </a:extLst>
                </p14:cNvPr>
                <p14:cNvContentPartPr/>
                <p14:nvPr/>
              </p14:nvContentPartPr>
              <p14:xfrm>
                <a:off x="4879906" y="2067369"/>
                <a:ext cx="111600" cy="11196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31C2EC0F-3B3A-4D3B-BCC6-20ABACEB51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71266" y="2058369"/>
                  <a:ext cx="1292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5D0698DF-07D8-4BB3-B65A-943031BA4B4F}"/>
                    </a:ext>
                  </a:extLst>
                </p14:cNvPr>
                <p14:cNvContentPartPr/>
                <p14:nvPr/>
              </p14:nvContentPartPr>
              <p14:xfrm>
                <a:off x="4567786" y="1845249"/>
                <a:ext cx="159480" cy="16992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5D0698DF-07D8-4BB3-B65A-943031BA4B4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59146" y="1836609"/>
                  <a:ext cx="1771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D79438E3-C1FB-4199-BDCA-14A3FA79ED1A}"/>
                    </a:ext>
                  </a:extLst>
                </p14:cNvPr>
                <p14:cNvContentPartPr/>
                <p14:nvPr/>
              </p14:nvContentPartPr>
              <p14:xfrm>
                <a:off x="4600186" y="1926249"/>
                <a:ext cx="111960" cy="432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D79438E3-C1FB-4199-BDCA-14A3FA79ED1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91186" y="1917249"/>
                  <a:ext cx="129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CC76B713-33D8-4F64-B31F-B426512D3A6A}"/>
                    </a:ext>
                  </a:extLst>
                </p14:cNvPr>
                <p14:cNvContentPartPr/>
                <p14:nvPr/>
              </p14:nvContentPartPr>
              <p14:xfrm>
                <a:off x="4331986" y="1761729"/>
                <a:ext cx="793440" cy="3519720"/>
              </p14:xfrm>
            </p:contentPart>
          </mc:Choice>
          <mc:Fallback xmlns=""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CC76B713-33D8-4F64-B31F-B426512D3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23346" y="1753089"/>
                  <a:ext cx="811080" cy="353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7AECF6D2-8266-4AE1-90B2-CDAD27A7937C}"/>
                    </a:ext>
                  </a:extLst>
                </p14:cNvPr>
                <p14:cNvContentPartPr/>
                <p14:nvPr/>
              </p14:nvContentPartPr>
              <p14:xfrm>
                <a:off x="6191026" y="924009"/>
                <a:ext cx="748800" cy="373212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7AECF6D2-8266-4AE1-90B2-CDAD27A793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82026" y="915009"/>
                  <a:ext cx="766440" cy="37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8A39B6DD-EF9D-45AB-9C2B-C1C770B97ECE}"/>
                    </a:ext>
                  </a:extLst>
                </p14:cNvPr>
                <p14:cNvContentPartPr/>
                <p14:nvPr/>
              </p14:nvContentPartPr>
              <p14:xfrm>
                <a:off x="5146666" y="4575849"/>
                <a:ext cx="1861200" cy="79488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8A39B6DD-EF9D-45AB-9C2B-C1C770B97EC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38026" y="4566849"/>
                  <a:ext cx="1878840" cy="81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5A344A14-0E26-4A46-8F7C-4C2FE5AB8D41}"/>
                  </a:ext>
                </a:extLst>
              </p14:cNvPr>
              <p14:cNvContentPartPr/>
              <p14:nvPr/>
            </p14:nvContentPartPr>
            <p14:xfrm>
              <a:off x="3720216" y="4117469"/>
              <a:ext cx="3942000" cy="9540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5A344A14-0E26-4A46-8F7C-4C2FE5AB8D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11576" y="4108469"/>
                <a:ext cx="39596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313AC518-3579-4FCE-9D1E-EA35AA46FF61}"/>
                  </a:ext>
                </a:extLst>
              </p14:cNvPr>
              <p14:cNvContentPartPr/>
              <p14:nvPr/>
            </p14:nvContentPartPr>
            <p14:xfrm>
              <a:off x="7509576" y="4034309"/>
              <a:ext cx="174240" cy="20916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313AC518-3579-4FCE-9D1E-EA35AA46FF6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00936" y="4025309"/>
                <a:ext cx="1918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45EEBA1A-66C1-4DAE-AF94-C24E9A2810E4}"/>
                  </a:ext>
                </a:extLst>
              </p14:cNvPr>
              <p14:cNvContentPartPr/>
              <p14:nvPr/>
            </p14:nvContentPartPr>
            <p14:xfrm>
              <a:off x="3622656" y="3283709"/>
              <a:ext cx="3704400" cy="180684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45EEBA1A-66C1-4DAE-AF94-C24E9A2810E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14016" y="3275069"/>
                <a:ext cx="3722040" cy="18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71005D1C-2B1D-490E-B8F7-5AB4987CAD05}"/>
                  </a:ext>
                </a:extLst>
              </p14:cNvPr>
              <p14:cNvContentPartPr/>
              <p14:nvPr/>
            </p14:nvContentPartPr>
            <p14:xfrm>
              <a:off x="7221216" y="3281909"/>
              <a:ext cx="109800" cy="5364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71005D1C-2B1D-490E-B8F7-5AB4987CAD0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12576" y="3272909"/>
                <a:ext cx="12744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FC0E9013-F451-4972-8BE5-46AB96C5ECB8}"/>
                  </a:ext>
                </a:extLst>
              </p14:cNvPr>
              <p14:cNvContentPartPr/>
              <p14:nvPr/>
            </p14:nvContentPartPr>
            <p14:xfrm>
              <a:off x="5353306" y="1672809"/>
              <a:ext cx="1525680" cy="1953000"/>
            </p14:xfrm>
          </p:contentPart>
        </mc:Choice>
        <mc:Fallback xmlns=""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FC0E9013-F451-4972-8BE5-46AB96C5ECB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44306" y="1663809"/>
                <a:ext cx="1543320" cy="19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A9064EB5-BB09-4A38-A6BE-1151AD702786}"/>
                  </a:ext>
                </a:extLst>
              </p14:cNvPr>
              <p14:cNvContentPartPr/>
              <p14:nvPr/>
            </p14:nvContentPartPr>
            <p14:xfrm>
              <a:off x="4921666" y="1739049"/>
              <a:ext cx="720" cy="720"/>
            </p14:xfrm>
          </p:contentPart>
        </mc:Choice>
        <mc:Fallback xmlns=""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A9064EB5-BB09-4A38-A6BE-1151AD70278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13026" y="1730049"/>
                <a:ext cx="18360" cy="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65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25FBB9E7-0998-4B39-93AC-1D822103AA6C}"/>
                  </a:ext>
                </a:extLst>
              </p14:cNvPr>
              <p14:cNvContentPartPr/>
              <p14:nvPr/>
            </p14:nvContentPartPr>
            <p14:xfrm>
              <a:off x="5449656" y="750029"/>
              <a:ext cx="119520" cy="447696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25FBB9E7-0998-4B39-93AC-1D822103AA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0656" y="741029"/>
                <a:ext cx="137160" cy="449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22AC5F27-FA58-4F42-A362-8583A3FF209B}"/>
                  </a:ext>
                </a:extLst>
              </p14:cNvPr>
              <p14:cNvContentPartPr/>
              <p14:nvPr/>
            </p14:nvContentPartPr>
            <p14:xfrm>
              <a:off x="5351016" y="690989"/>
              <a:ext cx="189360" cy="12924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22AC5F27-FA58-4F42-A362-8583A3FF20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42016" y="681989"/>
                <a:ext cx="2070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2CEF5B80-E924-4448-BA8C-E69EFA724D4F}"/>
                  </a:ext>
                </a:extLst>
              </p14:cNvPr>
              <p14:cNvContentPartPr/>
              <p14:nvPr/>
            </p14:nvContentPartPr>
            <p14:xfrm>
              <a:off x="7198306" y="3244569"/>
              <a:ext cx="175320" cy="1285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2CEF5B80-E924-4448-BA8C-E69EFA724D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89287" y="3235569"/>
                <a:ext cx="192996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AC58CD6D-3A64-4449-935A-C9F87213DF6A}"/>
                  </a:ext>
                </a:extLst>
              </p14:cNvPr>
              <p14:cNvContentPartPr/>
              <p14:nvPr/>
            </p14:nvContentPartPr>
            <p14:xfrm>
              <a:off x="4130386" y="1798089"/>
              <a:ext cx="1009800" cy="174456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AC58CD6D-3A64-4449-935A-C9F87213DF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21386" y="1789089"/>
                <a:ext cx="1027440" cy="176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8" name="Freihand 57">
                <a:extLst>
                  <a:ext uri="{FF2B5EF4-FFF2-40B4-BE49-F238E27FC236}">
                    <a16:creationId xmlns:a16="http://schemas.microsoft.com/office/drawing/2014/main" id="{CACDC3CE-80CB-4874-B238-5673D62043C5}"/>
                  </a:ext>
                </a:extLst>
              </p14:cNvPr>
              <p14:cNvContentPartPr/>
              <p14:nvPr/>
            </p14:nvContentPartPr>
            <p14:xfrm>
              <a:off x="4306426" y="897369"/>
              <a:ext cx="1852200" cy="839880"/>
            </p14:xfrm>
          </p:contentPart>
        </mc:Choice>
        <mc:Fallback xmlns="">
          <p:pic>
            <p:nvPicPr>
              <p:cNvPr id="58" name="Freihand 57">
                <a:extLst>
                  <a:ext uri="{FF2B5EF4-FFF2-40B4-BE49-F238E27FC236}">
                    <a16:creationId xmlns:a16="http://schemas.microsoft.com/office/drawing/2014/main" id="{CACDC3CE-80CB-4874-B238-5673D62043C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97426" y="888365"/>
                <a:ext cx="1869840" cy="857528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18DCDFF9-11B4-4CC8-AE76-3864B8CA135B}"/>
              </a:ext>
            </a:extLst>
          </p:cNvPr>
          <p:cNvGrpSpPr/>
          <p:nvPr/>
        </p:nvGrpSpPr>
        <p:grpSpPr>
          <a:xfrm>
            <a:off x="4331986" y="924009"/>
            <a:ext cx="2675880" cy="4446720"/>
            <a:chOff x="4331986" y="924009"/>
            <a:chExt cx="2675880" cy="444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6CB73C1D-E57F-4617-8063-4082B7128161}"/>
                    </a:ext>
                  </a:extLst>
                </p14:cNvPr>
                <p14:cNvContentPartPr/>
                <p14:nvPr/>
              </p14:nvContentPartPr>
              <p14:xfrm>
                <a:off x="5449066" y="4091649"/>
                <a:ext cx="141480" cy="10440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6CB73C1D-E57F-4617-8063-4082B712816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40043" y="4082649"/>
                  <a:ext cx="159165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CE9BDC1D-B0AF-4E64-877B-A94C94F17B92}"/>
                    </a:ext>
                  </a:extLst>
                </p14:cNvPr>
                <p14:cNvContentPartPr/>
                <p14:nvPr/>
              </p14:nvContentPartPr>
              <p14:xfrm>
                <a:off x="5483266" y="4063929"/>
                <a:ext cx="76320" cy="18612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CE9BDC1D-B0AF-4E64-877B-A94C94F17B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74266" y="4054929"/>
                  <a:ext cx="939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5412A911-188C-4752-AA54-35174FAFA125}"/>
                    </a:ext>
                  </a:extLst>
                </p14:cNvPr>
                <p14:cNvContentPartPr/>
                <p14:nvPr/>
              </p14:nvContentPartPr>
              <p14:xfrm>
                <a:off x="5612146" y="4222689"/>
                <a:ext cx="146880" cy="16956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5412A911-188C-4752-AA54-35174FAFA1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03146" y="4213689"/>
                  <a:ext cx="164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400BBD51-C9B8-4CD3-AD57-8EC3AE4E25CC}"/>
                    </a:ext>
                  </a:extLst>
                </p14:cNvPr>
                <p14:cNvContentPartPr/>
                <p14:nvPr/>
              </p14:nvContentPartPr>
              <p14:xfrm>
                <a:off x="5823466" y="3042969"/>
                <a:ext cx="110880" cy="11448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400BBD51-C9B8-4CD3-AD57-8EC3AE4E25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14437" y="3033969"/>
                  <a:ext cx="128577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6694F440-BC53-4F4F-AD83-219518963AA4}"/>
                    </a:ext>
                  </a:extLst>
                </p14:cNvPr>
                <p14:cNvContentPartPr/>
                <p14:nvPr/>
              </p14:nvContentPartPr>
              <p14:xfrm>
                <a:off x="5822386" y="3060969"/>
                <a:ext cx="114480" cy="7488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6694F440-BC53-4F4F-AD83-219518963AA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13386" y="3051969"/>
                  <a:ext cx="132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714623F4-E9DB-4A62-B6ED-14D95F05F604}"/>
                    </a:ext>
                  </a:extLst>
                </p14:cNvPr>
                <p14:cNvContentPartPr/>
                <p14:nvPr/>
              </p14:nvContentPartPr>
              <p14:xfrm>
                <a:off x="6039106" y="2985009"/>
                <a:ext cx="11160" cy="21276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714623F4-E9DB-4A62-B6ED-14D95F05F6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29806" y="2976009"/>
                  <a:ext cx="29388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6BA8B686-F010-47BA-B3E5-DEE894A337C9}"/>
                    </a:ext>
                  </a:extLst>
                </p14:cNvPr>
                <p14:cNvContentPartPr/>
                <p14:nvPr/>
              </p14:nvContentPartPr>
              <p14:xfrm>
                <a:off x="5965306" y="2990769"/>
                <a:ext cx="206640" cy="22680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6BA8B686-F010-47BA-B3E5-DEE894A337C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56306" y="2981769"/>
                  <a:ext cx="2242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6CBE9957-F300-4FE1-BC77-E8CFD04ED186}"/>
                    </a:ext>
                  </a:extLst>
                </p14:cNvPr>
                <p14:cNvContentPartPr/>
                <p14:nvPr/>
              </p14:nvContentPartPr>
              <p14:xfrm>
                <a:off x="4871266" y="2079609"/>
                <a:ext cx="142560" cy="10656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6CBE9957-F300-4FE1-BC77-E8CFD04ED18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62289" y="2070609"/>
                  <a:ext cx="160156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31C2EC0F-3B3A-4D3B-BCC6-20ABACEB51DD}"/>
                    </a:ext>
                  </a:extLst>
                </p14:cNvPr>
                <p14:cNvContentPartPr/>
                <p14:nvPr/>
              </p14:nvContentPartPr>
              <p14:xfrm>
                <a:off x="4879906" y="2067369"/>
                <a:ext cx="111600" cy="11196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31C2EC0F-3B3A-4D3B-BCC6-20ABACEB51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70877" y="2058369"/>
                  <a:ext cx="129297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5D0698DF-07D8-4BB3-B65A-943031BA4B4F}"/>
                    </a:ext>
                  </a:extLst>
                </p14:cNvPr>
                <p14:cNvContentPartPr/>
                <p14:nvPr/>
              </p14:nvContentPartPr>
              <p14:xfrm>
                <a:off x="4567786" y="1845249"/>
                <a:ext cx="159480" cy="16992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5D0698DF-07D8-4BB3-B65A-943031BA4B4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58786" y="1836249"/>
                  <a:ext cx="1771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D79438E3-C1FB-4199-BDCA-14A3FA79ED1A}"/>
                    </a:ext>
                  </a:extLst>
                </p14:cNvPr>
                <p14:cNvContentPartPr/>
                <p14:nvPr/>
              </p14:nvContentPartPr>
              <p14:xfrm>
                <a:off x="4600186" y="1926249"/>
                <a:ext cx="111960" cy="432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D79438E3-C1FB-4199-BDCA-14A3FA79ED1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91186" y="1917249"/>
                  <a:ext cx="129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CC76B713-33D8-4F64-B31F-B426512D3A6A}"/>
                    </a:ext>
                  </a:extLst>
                </p14:cNvPr>
                <p14:cNvContentPartPr/>
                <p14:nvPr/>
              </p14:nvContentPartPr>
              <p14:xfrm>
                <a:off x="4331986" y="1761729"/>
                <a:ext cx="793440" cy="3519720"/>
              </p14:xfrm>
            </p:contentPart>
          </mc:Choice>
          <mc:Fallback xmlns=""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CC76B713-33D8-4F64-B31F-B426512D3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22986" y="1752728"/>
                  <a:ext cx="811080" cy="35373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7AECF6D2-8266-4AE1-90B2-CDAD27A7937C}"/>
                    </a:ext>
                  </a:extLst>
                </p14:cNvPr>
                <p14:cNvContentPartPr/>
                <p14:nvPr/>
              </p14:nvContentPartPr>
              <p14:xfrm>
                <a:off x="6191026" y="924009"/>
                <a:ext cx="748800" cy="373212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7AECF6D2-8266-4AE1-90B2-CDAD27A793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82026" y="915009"/>
                  <a:ext cx="766440" cy="37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8A39B6DD-EF9D-45AB-9C2B-C1C770B97ECE}"/>
                    </a:ext>
                  </a:extLst>
                </p14:cNvPr>
                <p14:cNvContentPartPr/>
                <p14:nvPr/>
              </p14:nvContentPartPr>
              <p14:xfrm>
                <a:off x="5146666" y="4575849"/>
                <a:ext cx="1861200" cy="79488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8A39B6DD-EF9D-45AB-9C2B-C1C770B97EC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37666" y="4566853"/>
                  <a:ext cx="1878840" cy="81251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C869BEE7-1B45-41B2-9E28-C198C1BA19C7}"/>
              </a:ext>
            </a:extLst>
          </p:cNvPr>
          <p:cNvGrpSpPr/>
          <p:nvPr/>
        </p:nvGrpSpPr>
        <p:grpSpPr>
          <a:xfrm>
            <a:off x="4929586" y="2166009"/>
            <a:ext cx="981720" cy="1476720"/>
            <a:chOff x="4929586" y="2166009"/>
            <a:chExt cx="981720" cy="147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8E7955E5-15A2-45B0-AF3E-09955794962B}"/>
                    </a:ext>
                  </a:extLst>
                </p14:cNvPr>
                <p14:cNvContentPartPr/>
                <p14:nvPr/>
              </p14:nvContentPartPr>
              <p14:xfrm>
                <a:off x="4929586" y="2166009"/>
                <a:ext cx="693720" cy="147672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8E7955E5-15A2-45B0-AF3E-09955794962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20586" y="2157009"/>
                  <a:ext cx="711360" cy="14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4DA9B876-1997-4202-A356-4BDC00553C37}"/>
                    </a:ext>
                  </a:extLst>
                </p14:cNvPr>
                <p14:cNvContentPartPr/>
                <p14:nvPr/>
              </p14:nvContentPartPr>
              <p14:xfrm>
                <a:off x="5640226" y="3164289"/>
                <a:ext cx="271080" cy="39708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4DA9B876-1997-4202-A356-4BDC00553C3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31226" y="3155289"/>
                  <a:ext cx="2887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BC7EE7C6-65BA-4712-946E-4B898B18D45B}"/>
                    </a:ext>
                  </a:extLst>
                </p14:cNvPr>
                <p14:cNvContentPartPr/>
                <p14:nvPr/>
              </p14:nvContentPartPr>
              <p14:xfrm>
                <a:off x="5768386" y="3139449"/>
                <a:ext cx="111600" cy="29340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BC7EE7C6-65BA-4712-946E-4B898B18D45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59386" y="3130449"/>
                  <a:ext cx="129240" cy="31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22B62257-27F4-4A11-8030-0A456E544AE8}"/>
                  </a:ext>
                </a:extLst>
              </p14:cNvPr>
              <p14:cNvContentPartPr/>
              <p14:nvPr/>
            </p14:nvContentPartPr>
            <p14:xfrm>
              <a:off x="4931026" y="2197689"/>
              <a:ext cx="182160" cy="78156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22B62257-27F4-4A11-8030-0A456E544AE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22026" y="2188689"/>
                <a:ext cx="199800" cy="79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5A344A14-0E26-4A46-8F7C-4C2FE5AB8D41}"/>
                  </a:ext>
                </a:extLst>
              </p14:cNvPr>
              <p14:cNvContentPartPr/>
              <p14:nvPr/>
            </p14:nvContentPartPr>
            <p14:xfrm>
              <a:off x="3720216" y="4117469"/>
              <a:ext cx="3942000" cy="9540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5A344A14-0E26-4A46-8F7C-4C2FE5AB8D4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11216" y="4108469"/>
                <a:ext cx="39596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313AC518-3579-4FCE-9D1E-EA35AA46FF61}"/>
                  </a:ext>
                </a:extLst>
              </p14:cNvPr>
              <p14:cNvContentPartPr/>
              <p14:nvPr/>
            </p14:nvContentPartPr>
            <p14:xfrm>
              <a:off x="7509576" y="4034309"/>
              <a:ext cx="174240" cy="20916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313AC518-3579-4FCE-9D1E-EA35AA46FF6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500576" y="4025324"/>
                <a:ext cx="191880" cy="2267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45EEBA1A-66C1-4DAE-AF94-C24E9A2810E4}"/>
                  </a:ext>
                </a:extLst>
              </p14:cNvPr>
              <p14:cNvContentPartPr/>
              <p14:nvPr/>
            </p14:nvContentPartPr>
            <p14:xfrm>
              <a:off x="3622656" y="3283709"/>
              <a:ext cx="3704400" cy="180684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45EEBA1A-66C1-4DAE-AF94-C24E9A2810E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613655" y="3274709"/>
                <a:ext cx="3722042" cy="18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71005D1C-2B1D-490E-B8F7-5AB4987CAD05}"/>
                  </a:ext>
                </a:extLst>
              </p14:cNvPr>
              <p14:cNvContentPartPr/>
              <p14:nvPr/>
            </p14:nvContentPartPr>
            <p14:xfrm>
              <a:off x="7221216" y="3281909"/>
              <a:ext cx="109800" cy="5364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71005D1C-2B1D-490E-B8F7-5AB4987CAD0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12216" y="3272909"/>
                <a:ext cx="12744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FC0E9013-F451-4972-8BE5-46AB96C5ECB8}"/>
                  </a:ext>
                </a:extLst>
              </p14:cNvPr>
              <p14:cNvContentPartPr/>
              <p14:nvPr/>
            </p14:nvContentPartPr>
            <p14:xfrm>
              <a:off x="5353306" y="1672809"/>
              <a:ext cx="1525680" cy="1953000"/>
            </p14:xfrm>
          </p:contentPart>
        </mc:Choice>
        <mc:Fallback xmlns=""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FC0E9013-F451-4972-8BE5-46AB96C5ECB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344308" y="1663809"/>
                <a:ext cx="1543316" cy="19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A9064EB5-BB09-4A38-A6BE-1151AD702786}"/>
                  </a:ext>
                </a:extLst>
              </p14:cNvPr>
              <p14:cNvContentPartPr/>
              <p14:nvPr/>
            </p14:nvContentPartPr>
            <p14:xfrm>
              <a:off x="4921666" y="1739049"/>
              <a:ext cx="720" cy="720"/>
            </p14:xfrm>
          </p:contentPart>
        </mc:Choice>
        <mc:Fallback xmlns=""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A9064EB5-BB09-4A38-A6BE-1151AD70278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12666" y="1730049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2" name="Freihand 31">
                <a:extLst>
                  <a:ext uri="{FF2B5EF4-FFF2-40B4-BE49-F238E27FC236}">
                    <a16:creationId xmlns:a16="http://schemas.microsoft.com/office/drawing/2014/main" id="{73EFDD70-9E7A-4CF1-B5A8-DD08A645C004}"/>
                  </a:ext>
                </a:extLst>
              </p14:cNvPr>
              <p14:cNvContentPartPr/>
              <p14:nvPr/>
            </p14:nvContentPartPr>
            <p14:xfrm>
              <a:off x="4901506" y="1636449"/>
              <a:ext cx="550440" cy="1992240"/>
            </p14:xfrm>
          </p:contentPart>
        </mc:Choice>
        <mc:Fallback xmlns="">
          <p:pic>
            <p:nvPicPr>
              <p:cNvPr id="32" name="Freihand 31">
                <a:extLst>
                  <a:ext uri="{FF2B5EF4-FFF2-40B4-BE49-F238E27FC236}">
                    <a16:creationId xmlns:a16="http://schemas.microsoft.com/office/drawing/2014/main" id="{73EFDD70-9E7A-4CF1-B5A8-DD08A645C00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92506" y="1627451"/>
                <a:ext cx="568080" cy="2009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C3FFE947-39D5-47D5-AC06-32FCDA37EB30}"/>
                  </a:ext>
                </a:extLst>
              </p14:cNvPr>
              <p14:cNvContentPartPr/>
              <p14:nvPr/>
            </p14:nvContentPartPr>
            <p14:xfrm>
              <a:off x="5589826" y="3549129"/>
              <a:ext cx="59760" cy="41760"/>
            </p14:xfrm>
          </p:contentPart>
        </mc:Choice>
        <mc:Fallback xmlns=""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C3FFE947-39D5-47D5-AC06-32FCDA37EB3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580880" y="3540129"/>
                <a:ext cx="77294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Freihand 34">
                <a:extLst>
                  <a:ext uri="{FF2B5EF4-FFF2-40B4-BE49-F238E27FC236}">
                    <a16:creationId xmlns:a16="http://schemas.microsoft.com/office/drawing/2014/main" id="{559849B6-F9E4-41C8-9A8A-CA2A36C3A6EA}"/>
                  </a:ext>
                </a:extLst>
              </p14:cNvPr>
              <p14:cNvContentPartPr/>
              <p14:nvPr/>
            </p14:nvContentPartPr>
            <p14:xfrm>
              <a:off x="5751106" y="3321249"/>
              <a:ext cx="51840" cy="115560"/>
            </p14:xfrm>
          </p:contentPart>
        </mc:Choice>
        <mc:Fallback xmlns=""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559849B6-F9E4-41C8-9A8A-CA2A36C3A6E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742168" y="3312249"/>
                <a:ext cx="69358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Freihand 35">
                <a:extLst>
                  <a:ext uri="{FF2B5EF4-FFF2-40B4-BE49-F238E27FC236}">
                    <a16:creationId xmlns:a16="http://schemas.microsoft.com/office/drawing/2014/main" id="{0C406D16-229D-4A05-879A-9CAB84AF01E8}"/>
                  </a:ext>
                </a:extLst>
              </p14:cNvPr>
              <p14:cNvContentPartPr/>
              <p14:nvPr/>
            </p14:nvContentPartPr>
            <p14:xfrm>
              <a:off x="5872066" y="2933529"/>
              <a:ext cx="34560" cy="140040"/>
            </p14:xfrm>
          </p:contentPart>
        </mc:Choice>
        <mc:Fallback xmlns="">
          <p:pic>
            <p:nvPicPr>
              <p:cNvPr id="36" name="Freihand 35">
                <a:extLst>
                  <a:ext uri="{FF2B5EF4-FFF2-40B4-BE49-F238E27FC236}">
                    <a16:creationId xmlns:a16="http://schemas.microsoft.com/office/drawing/2014/main" id="{0C406D16-229D-4A05-879A-9CAB84AF01E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63159" y="2924506"/>
                <a:ext cx="52018" cy="157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Freihand 36">
                <a:extLst>
                  <a:ext uri="{FF2B5EF4-FFF2-40B4-BE49-F238E27FC236}">
                    <a16:creationId xmlns:a16="http://schemas.microsoft.com/office/drawing/2014/main" id="{AE05F486-85A5-4B2E-82AC-66B4020A4B99}"/>
                  </a:ext>
                </a:extLst>
              </p14:cNvPr>
              <p14:cNvContentPartPr/>
              <p14:nvPr/>
            </p14:nvContentPartPr>
            <p14:xfrm>
              <a:off x="5942986" y="2396769"/>
              <a:ext cx="16200" cy="245160"/>
            </p14:xfrm>
          </p:contentPart>
        </mc:Choice>
        <mc:Fallback xmlns="">
          <p:pic>
            <p:nvPicPr>
              <p:cNvPr id="37" name="Freihand 36">
                <a:extLst>
                  <a:ext uri="{FF2B5EF4-FFF2-40B4-BE49-F238E27FC236}">
                    <a16:creationId xmlns:a16="http://schemas.microsoft.com/office/drawing/2014/main" id="{AE05F486-85A5-4B2E-82AC-66B4020A4B9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933986" y="2387769"/>
                <a:ext cx="338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89C43C36-C72C-4EBC-ACE3-E8D9850E4478}"/>
                  </a:ext>
                </a:extLst>
              </p14:cNvPr>
              <p14:cNvContentPartPr/>
              <p14:nvPr/>
            </p14:nvContentPartPr>
            <p14:xfrm>
              <a:off x="5964946" y="1379049"/>
              <a:ext cx="28080" cy="785880"/>
            </p14:xfrm>
          </p:contentPart>
        </mc:Choice>
        <mc:Fallback xmlns=""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89C43C36-C72C-4EBC-ACE3-E8D9850E447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955946" y="1370049"/>
                <a:ext cx="45720" cy="80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5087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85236-01E6-48B3-BAA3-404B35CE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Geodesics</a:t>
            </a:r>
            <a:r>
              <a:rPr lang="de-DE" dirty="0"/>
              <a:t>, </a:t>
            </a:r>
            <a:r>
              <a:rPr lang="de-DE" dirty="0" err="1"/>
              <a:t>Angles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F3F42A-C203-428E-92C7-7CEDA5ED6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320" y="2121408"/>
            <a:ext cx="10058400" cy="4050792"/>
          </a:xfrm>
        </p:spPr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parametrization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geodesic</a:t>
            </a:r>
            <a:r>
              <a:rPr lang="de-DE" dirty="0"/>
              <a:t>     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written</a:t>
            </a:r>
            <a:r>
              <a:rPr lang="de-DE" dirty="0"/>
              <a:t> down </a:t>
            </a:r>
            <a:r>
              <a:rPr lang="de-DE" dirty="0" err="1"/>
              <a:t>explicitly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/>
              <a:t>   The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a </a:t>
            </a:r>
            <a:r>
              <a:rPr lang="de-DE" dirty="0" err="1"/>
              <a:t>parametrization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      </a:t>
            </a:r>
            <a:r>
              <a:rPr lang="de-DE" dirty="0" err="1"/>
              <a:t>with</a:t>
            </a:r>
            <a:r>
              <a:rPr lang="de-DE" dirty="0"/>
              <a:t> initial </a:t>
            </a:r>
            <a:r>
              <a:rPr lang="de-DE" dirty="0" err="1"/>
              <a:t>velocity</a:t>
            </a:r>
            <a:r>
              <a:rPr lang="de-DE" dirty="0"/>
              <a:t> v.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Proof: 	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4189555-5488-4FBC-BC91-0D7C10D76068}"/>
              </a:ext>
            </a:extLst>
          </p:cNvPr>
          <p:cNvGrpSpPr/>
          <p:nvPr/>
        </p:nvGrpSpPr>
        <p:grpSpPr>
          <a:xfrm>
            <a:off x="2197469" y="3256922"/>
            <a:ext cx="204739" cy="307108"/>
            <a:chOff x="2197469" y="3256922"/>
            <a:chExt cx="204739" cy="30710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E943C0CF-DF34-44BB-9E29-743975833826}"/>
                    </a:ext>
                  </a:extLst>
                </p14:cNvPr>
                <p14:cNvContentPartPr/>
                <p14:nvPr/>
              </p14:nvContentPartPr>
              <p14:xfrm>
                <a:off x="2197469" y="3256922"/>
                <a:ext cx="111510" cy="307108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943C0CF-DF34-44BB-9E29-7439758338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88476" y="3247921"/>
                  <a:ext cx="129136" cy="324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A822AD36-0580-4F64-B4C5-2D0474F59A32}"/>
                    </a:ext>
                  </a:extLst>
                </p14:cNvPr>
                <p14:cNvContentPartPr/>
                <p14:nvPr/>
              </p14:nvContentPartPr>
              <p14:xfrm>
                <a:off x="2339141" y="3348780"/>
                <a:ext cx="63067" cy="100084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A822AD36-0580-4F64-B4C5-2D0474F59A3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30492" y="3340108"/>
                  <a:ext cx="80726" cy="1177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63233830-32D2-4CB1-B0AC-4B7A142D27E3}"/>
              </a:ext>
            </a:extLst>
          </p:cNvPr>
          <p:cNvGrpSpPr/>
          <p:nvPr/>
        </p:nvGrpSpPr>
        <p:grpSpPr>
          <a:xfrm>
            <a:off x="2523315" y="3213963"/>
            <a:ext cx="477571" cy="205653"/>
            <a:chOff x="2523315" y="3213963"/>
            <a:chExt cx="477571" cy="20565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A0EEBCDC-EC57-4858-B393-C70BC71D53B8}"/>
                    </a:ext>
                  </a:extLst>
                </p14:cNvPr>
                <p14:cNvContentPartPr/>
                <p14:nvPr/>
              </p14:nvContentPartPr>
              <p14:xfrm>
                <a:off x="2523315" y="3213963"/>
                <a:ext cx="78148" cy="200626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A0EEBCDC-EC57-4858-B393-C70BC71D53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14672" y="3204958"/>
                  <a:ext cx="95794" cy="218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11969BFE-EB82-41BC-977A-E0290620157F}"/>
                    </a:ext>
                  </a:extLst>
                </p14:cNvPr>
                <p14:cNvContentPartPr/>
                <p14:nvPr/>
              </p14:nvContentPartPr>
              <p14:xfrm>
                <a:off x="2635738" y="3229044"/>
                <a:ext cx="58040" cy="1832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11969BFE-EB82-41BC-977A-E029062015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27086" y="3220386"/>
                  <a:ext cx="75704" cy="2009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42D13AAB-C7E0-48CC-B670-250074DDF3F1}"/>
                    </a:ext>
                  </a:extLst>
                </p14:cNvPr>
                <p14:cNvContentPartPr/>
                <p14:nvPr/>
              </p14:nvContentPartPr>
              <p14:xfrm>
                <a:off x="2607861" y="3311762"/>
                <a:ext cx="108768" cy="5484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42D13AAB-C7E0-48CC-B670-250074DDF3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98857" y="3303193"/>
                  <a:ext cx="126416" cy="222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F2452C22-D8BA-4505-8847-1493F31A6505}"/>
                    </a:ext>
                  </a:extLst>
                </p14:cNvPr>
                <p14:cNvContentPartPr/>
                <p14:nvPr/>
              </p14:nvContentPartPr>
              <p14:xfrm>
                <a:off x="2735822" y="3220818"/>
                <a:ext cx="36561" cy="198798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F2452C22-D8BA-4505-8847-1493F31A65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27134" y="3211814"/>
                  <a:ext cx="54299" cy="2164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7F2CDE75-57E6-4D42-B9EE-B6AC9C6E089C}"/>
                    </a:ext>
                  </a:extLst>
                </p14:cNvPr>
                <p14:cNvContentPartPr/>
                <p14:nvPr/>
              </p14:nvContentPartPr>
              <p14:xfrm>
                <a:off x="2909942" y="3259207"/>
                <a:ext cx="90944" cy="42959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7F2CDE75-57E6-4D42-B9EE-B6AC9C6E089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00955" y="3250182"/>
                  <a:ext cx="108558" cy="606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1F74228C-243D-48F7-9788-33ECFB8472F1}"/>
              </a:ext>
            </a:extLst>
          </p:cNvPr>
          <p:cNvGrpSpPr/>
          <p:nvPr/>
        </p:nvGrpSpPr>
        <p:grpSpPr>
          <a:xfrm>
            <a:off x="3177748" y="3145869"/>
            <a:ext cx="1701891" cy="295226"/>
            <a:chOff x="3177748" y="3145869"/>
            <a:chExt cx="1701891" cy="29522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F845AE6D-ECDB-4FCA-A4EB-AAEF5C0F8569}"/>
                    </a:ext>
                  </a:extLst>
                </p14:cNvPr>
                <p14:cNvContentPartPr/>
                <p14:nvPr/>
              </p14:nvContentPartPr>
              <p14:xfrm>
                <a:off x="3177748" y="3250524"/>
                <a:ext cx="70379" cy="97799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F845AE6D-ECDB-4FCA-A4EB-AAEF5C0F85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68771" y="3241535"/>
                  <a:ext cx="87974" cy="115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F4950A41-7427-43B6-B146-4552FB8C0FDB}"/>
                    </a:ext>
                  </a:extLst>
                </p14:cNvPr>
                <p14:cNvContentPartPr/>
                <p14:nvPr/>
              </p14:nvContentPartPr>
              <p14:xfrm>
                <a:off x="3270520" y="3249153"/>
                <a:ext cx="112424" cy="100998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F4950A41-7427-43B6-B146-4552FB8C0FD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61900" y="3240135"/>
                  <a:ext cx="130024" cy="1186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C6749D1-EF60-484E-B2BD-CE2313BEA2B4}"/>
                    </a:ext>
                  </a:extLst>
                </p14:cNvPr>
                <p14:cNvContentPartPr/>
                <p14:nvPr/>
              </p14:nvContentPartPr>
              <p14:xfrm>
                <a:off x="3440983" y="3222646"/>
                <a:ext cx="96885" cy="135274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9C6749D1-EF60-484E-B2BD-CE2313BEA2B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32307" y="3213988"/>
                  <a:ext cx="114599" cy="152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9D5A6469-071B-4BDB-ABC2-2E9FB174DA7D}"/>
                    </a:ext>
                  </a:extLst>
                </p14:cNvPr>
                <p14:cNvContentPartPr/>
                <p14:nvPr/>
              </p14:nvContentPartPr>
              <p14:xfrm>
                <a:off x="3715644" y="3145869"/>
                <a:ext cx="111967" cy="252268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9D5A6469-071B-4BDB-ABC2-2E9FB174DA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06614" y="3136859"/>
                  <a:ext cx="129665" cy="2699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C60AD786-55F7-47E0-ABBF-01CD0170EE7B}"/>
                    </a:ext>
                  </a:extLst>
                </p14:cNvPr>
                <p14:cNvContentPartPr/>
                <p14:nvPr/>
              </p14:nvContentPartPr>
              <p14:xfrm>
                <a:off x="3872854" y="3180602"/>
                <a:ext cx="28791" cy="17092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C60AD786-55F7-47E0-ABBF-01CD0170EE7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64217" y="3171587"/>
                  <a:ext cx="46425" cy="1885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BEB8D470-049E-444E-9491-9F7AABC2714D}"/>
                    </a:ext>
                  </a:extLst>
                </p14:cNvPr>
                <p14:cNvContentPartPr/>
                <p14:nvPr/>
              </p14:nvContentPartPr>
              <p14:xfrm>
                <a:off x="3911243" y="3183344"/>
                <a:ext cx="23764" cy="173205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BEB8D470-049E-444E-9491-9F7AABC271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02241" y="3174342"/>
                  <a:ext cx="41407" cy="1908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9CB621B1-9917-4DAD-816E-816C9906DD86}"/>
                    </a:ext>
                  </a:extLst>
                </p14:cNvPr>
                <p14:cNvContentPartPr/>
                <p14:nvPr/>
              </p14:nvContentPartPr>
              <p14:xfrm>
                <a:off x="3982536" y="3206651"/>
                <a:ext cx="64438" cy="118822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9CB621B1-9917-4DAD-816E-816C9906DD8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73536" y="3197622"/>
                  <a:ext cx="82077" cy="1365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E247A560-E9B4-4D3E-AD18-D91A5F5F68BF}"/>
                    </a:ext>
                  </a:extLst>
                </p14:cNvPr>
                <p14:cNvContentPartPr/>
                <p14:nvPr/>
              </p14:nvContentPartPr>
              <p14:xfrm>
                <a:off x="4091303" y="3161864"/>
                <a:ext cx="23764" cy="189658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E247A560-E9B4-4D3E-AD18-D91A5F5F68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82301" y="3152867"/>
                  <a:ext cx="41407" cy="2072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D9046BEE-33CD-4FE2-A983-8BF2985AC008}"/>
                    </a:ext>
                  </a:extLst>
                </p14:cNvPr>
                <p14:cNvContentPartPr/>
                <p14:nvPr/>
              </p14:nvContentPartPr>
              <p14:xfrm>
                <a:off x="4141574" y="3172833"/>
                <a:ext cx="10968" cy="197427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D9046BEE-33CD-4FE2-A983-8BF2985AC00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32434" y="3163826"/>
                  <a:ext cx="28882" cy="2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C45EF978-1B0C-4D5C-B8C9-AAA1534DF782}"/>
                    </a:ext>
                  </a:extLst>
                </p14:cNvPr>
                <p14:cNvContentPartPr/>
                <p14:nvPr/>
              </p14:nvContentPartPr>
              <p14:xfrm>
                <a:off x="4286445" y="3166434"/>
                <a:ext cx="93686" cy="207481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C45EF978-1B0C-4D5C-B8C9-AAA1534DF78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77437" y="3157789"/>
                  <a:ext cx="111342" cy="225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EAEC641D-7D3D-4E32-BF01-6087C3EDF437}"/>
                    </a:ext>
                  </a:extLst>
                </p14:cNvPr>
                <p14:cNvContentPartPr/>
                <p14:nvPr/>
              </p14:nvContentPartPr>
              <p14:xfrm>
                <a:off x="4259939" y="3249153"/>
                <a:ext cx="102369" cy="10054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EAEC641D-7D3D-4E32-BF01-6087C3EDF43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51288" y="3240535"/>
                  <a:ext cx="120031" cy="276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9AA2DC2E-ECFD-4641-B919-75B1CF27171F}"/>
                    </a:ext>
                  </a:extLst>
                </p14:cNvPr>
                <p14:cNvContentPartPr/>
                <p14:nvPr/>
              </p14:nvContentPartPr>
              <p14:xfrm>
                <a:off x="4436800" y="3160036"/>
                <a:ext cx="55755" cy="239014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9AA2DC2E-ECFD-4641-B919-75B1CF27171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28167" y="3151023"/>
                  <a:ext cx="73381" cy="256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6A74C335-763A-48F2-B9CC-E6E352ABAA38}"/>
                    </a:ext>
                  </a:extLst>
                </p14:cNvPr>
                <p14:cNvContentPartPr/>
                <p14:nvPr/>
              </p14:nvContentPartPr>
              <p14:xfrm>
                <a:off x="4577558" y="3237270"/>
                <a:ext cx="101455" cy="203825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6A74C335-763A-48F2-B9CC-E6E352ABAA3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68924" y="3228267"/>
                  <a:ext cx="119084" cy="221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0464D8D4-9475-40AE-9014-4076A583E27E}"/>
                    </a:ext>
                  </a:extLst>
                </p14:cNvPr>
                <p14:cNvContentPartPr/>
                <p14:nvPr/>
              </p14:nvContentPartPr>
              <p14:xfrm>
                <a:off x="4778641" y="3219447"/>
                <a:ext cx="100998" cy="10054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0464D8D4-9475-40AE-9014-4076A583E2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69984" y="3210138"/>
                  <a:ext cx="118673" cy="28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CFD4E2CD-50A7-4944-94D9-CCA6C482C94F}"/>
                    </a:ext>
                  </a:extLst>
                </p14:cNvPr>
                <p14:cNvContentPartPr/>
                <p14:nvPr/>
              </p14:nvContentPartPr>
              <p14:xfrm>
                <a:off x="4831654" y="3173290"/>
                <a:ext cx="16909" cy="116537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CFD4E2CD-50A7-4944-94D9-CCA6C482C94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22660" y="3164270"/>
                  <a:ext cx="34538" cy="1342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82A2DA10-9671-4FFA-B2E8-5413F19EBCEF}"/>
                    </a:ext>
                  </a:extLst>
                </p14:cNvPr>
                <p14:cNvContentPartPr/>
                <p14:nvPr/>
              </p14:nvContentPartPr>
              <p14:xfrm>
                <a:off x="3568945" y="3146326"/>
                <a:ext cx="103283" cy="186002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82A2DA10-9671-4FFA-B2E8-5413F19EBCE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60308" y="3137314"/>
                  <a:ext cx="120917" cy="2036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B27DA0BE-20A2-484C-9CE2-CB4B460AE31B}"/>
              </a:ext>
            </a:extLst>
          </p:cNvPr>
          <p:cNvGrpSpPr/>
          <p:nvPr/>
        </p:nvGrpSpPr>
        <p:grpSpPr>
          <a:xfrm>
            <a:off x="5064270" y="3061780"/>
            <a:ext cx="1728398" cy="386628"/>
            <a:chOff x="5064270" y="3061780"/>
            <a:chExt cx="1728398" cy="38662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FFB72529-7ABA-4E89-9185-BC1D1F205A14}"/>
                    </a:ext>
                  </a:extLst>
                </p14:cNvPr>
                <p14:cNvContentPartPr/>
                <p14:nvPr/>
              </p14:nvContentPartPr>
              <p14:xfrm>
                <a:off x="5064270" y="3181516"/>
                <a:ext cx="90944" cy="119279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FFB72529-7ABA-4E89-9185-BC1D1F205A1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55283" y="3172507"/>
                  <a:ext cx="108558" cy="1369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6A4CD3E9-0961-48E3-AD49-85EA0E05F050}"/>
                    </a:ext>
                  </a:extLst>
                </p14:cNvPr>
                <p14:cNvContentPartPr/>
                <p14:nvPr/>
              </p14:nvContentPartPr>
              <p14:xfrm>
                <a:off x="5185834" y="3205737"/>
                <a:ext cx="29705" cy="91858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6A4CD3E9-0961-48E3-AD49-85EA0E05F05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77245" y="3196696"/>
                  <a:ext cx="47242" cy="1095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060E7E5B-B431-4CC2-B547-FE0311FC1A25}"/>
                    </a:ext>
                  </a:extLst>
                </p14:cNvPr>
                <p14:cNvContentPartPr/>
                <p14:nvPr/>
              </p14:nvContentPartPr>
              <p14:xfrm>
                <a:off x="5195888" y="3166891"/>
                <a:ext cx="7769" cy="33818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060E7E5B-B431-4CC2-B547-FE0311FC1A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86639" y="3158257"/>
                  <a:ext cx="25897" cy="514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3CFFD98D-CC42-45F9-9A83-C51BC6E21570}"/>
                    </a:ext>
                  </a:extLst>
                </p14:cNvPr>
                <p14:cNvContentPartPr/>
                <p14:nvPr/>
              </p14:nvContentPartPr>
              <p14:xfrm>
                <a:off x="5226050" y="3186543"/>
                <a:ext cx="152640" cy="124306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3CFFD98D-CC42-45F9-9A83-C51BC6E2157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17029" y="3177896"/>
                  <a:ext cx="170322" cy="1419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A083E4A7-FDE1-4FA4-84F3-E473C16AF8CF}"/>
                    </a:ext>
                  </a:extLst>
                </p14:cNvPr>
                <p14:cNvContentPartPr/>
                <p14:nvPr/>
              </p14:nvContentPartPr>
              <p14:xfrm>
                <a:off x="5417993" y="3120734"/>
                <a:ext cx="149898" cy="195599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A083E4A7-FDE1-4FA4-84F3-E473C16AF8C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09366" y="3111729"/>
                  <a:ext cx="167512" cy="213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B038CBD9-FF47-4A6D-AEEB-3D42FC612A8E}"/>
                    </a:ext>
                  </a:extLst>
                </p14:cNvPr>
                <p14:cNvContentPartPr/>
                <p14:nvPr/>
              </p14:nvContentPartPr>
              <p14:xfrm>
                <a:off x="5676658" y="3100169"/>
                <a:ext cx="85003" cy="258209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B038CBD9-FF47-4A6D-AEEB-3D42FC612A8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67615" y="3091153"/>
                  <a:ext cx="102727" cy="27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B120566F-1D3D-40B9-B9D6-CC28129D9DDE}"/>
                    </a:ext>
                  </a:extLst>
                </p14:cNvPr>
                <p14:cNvContentPartPr/>
                <p14:nvPr/>
              </p14:nvContentPartPr>
              <p14:xfrm>
                <a:off x="5773087" y="3155009"/>
                <a:ext cx="7312" cy="9597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B120566F-1D3D-40B9-B9D6-CC28129D9DD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63947" y="3145781"/>
                  <a:ext cx="25226" cy="276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5726B9DF-7708-4910-AF37-5D1892F86DAE}"/>
                    </a:ext>
                  </a:extLst>
                </p14:cNvPr>
                <p14:cNvContentPartPr/>
                <p14:nvPr/>
              </p14:nvContentPartPr>
              <p14:xfrm>
                <a:off x="5779942" y="3148611"/>
                <a:ext cx="15995" cy="165893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5726B9DF-7708-4910-AF37-5D1892F86DA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70854" y="3139615"/>
                  <a:ext cx="33808" cy="1835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5D18499E-BC68-4135-8D5D-108EA27DE2DA}"/>
                    </a:ext>
                  </a:extLst>
                </p14:cNvPr>
                <p14:cNvContentPartPr/>
                <p14:nvPr/>
              </p14:nvContentPartPr>
              <p14:xfrm>
                <a:off x="5816959" y="3117078"/>
                <a:ext cx="16452" cy="195599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5D18499E-BC68-4135-8D5D-108EA27DE2D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08185" y="3108073"/>
                  <a:ext cx="34366" cy="213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A199DDEA-343B-45AD-8AC3-18D548A477E8}"/>
                    </a:ext>
                  </a:extLst>
                </p14:cNvPr>
                <p14:cNvContentPartPr/>
                <p14:nvPr/>
              </p14:nvContentPartPr>
              <p14:xfrm>
                <a:off x="5882768" y="3176489"/>
                <a:ext cx="62610" cy="111967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A199DDEA-343B-45AD-8AC3-18D548A477E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74132" y="3167488"/>
                  <a:ext cx="80242" cy="129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6D61DF81-2B15-4924-871E-36461F976B91}"/>
                    </a:ext>
                  </a:extLst>
                </p14:cNvPr>
                <p14:cNvContentPartPr/>
                <p14:nvPr/>
              </p14:nvContentPartPr>
              <p14:xfrm>
                <a:off x="6023983" y="3124390"/>
                <a:ext cx="16452" cy="184631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6D61DF81-2B15-4924-871E-36461F976B9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15209" y="3115392"/>
                  <a:ext cx="34366" cy="2022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DD5C00F3-1312-473D-8AE1-5D621C04B69E}"/>
                    </a:ext>
                  </a:extLst>
                </p14:cNvPr>
                <p14:cNvContentPartPr/>
                <p14:nvPr/>
              </p14:nvContentPartPr>
              <p14:xfrm>
                <a:off x="6070141" y="3128046"/>
                <a:ext cx="21479" cy="194228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DD5C00F3-1312-473D-8AE1-5D621C04B69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61404" y="3119037"/>
                  <a:ext cx="39317" cy="2118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5BE213B5-571B-403B-BCD2-69EBAD5E0483}"/>
                    </a:ext>
                  </a:extLst>
                </p14:cNvPr>
                <p14:cNvContentPartPr/>
                <p14:nvPr/>
              </p14:nvContentPartPr>
              <p14:xfrm>
                <a:off x="6200388" y="3133073"/>
                <a:ext cx="90030" cy="17549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5BE213B5-571B-403B-BCD2-69EBAD5E048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91745" y="3124064"/>
                  <a:ext cx="107676" cy="1931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BEEFA630-81B9-44F8-B217-F188CF491CF5}"/>
                    </a:ext>
                  </a:extLst>
                </p14:cNvPr>
                <p14:cNvContentPartPr/>
                <p14:nvPr/>
              </p14:nvContentPartPr>
              <p14:xfrm>
                <a:off x="6164284" y="3225388"/>
                <a:ext cx="132989" cy="3656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BEEFA630-81B9-44F8-B217-F188CF491CF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55274" y="3216248"/>
                  <a:ext cx="150649" cy="215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002F0A60-23C6-4200-9E90-4F913DAC8A80}"/>
                    </a:ext>
                  </a:extLst>
                </p14:cNvPr>
                <p14:cNvContentPartPr/>
                <p14:nvPr/>
              </p14:nvContentPartPr>
              <p14:xfrm>
                <a:off x="6316924" y="3140385"/>
                <a:ext cx="58040" cy="194685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002F0A60-23C6-4200-9E90-4F913DAC8A8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08218" y="3131388"/>
                  <a:ext cx="75815" cy="2123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193748E2-A547-498F-86D9-EF8F7B90041C}"/>
                    </a:ext>
                  </a:extLst>
                </p14:cNvPr>
                <p14:cNvContentPartPr/>
                <p14:nvPr/>
              </p14:nvContentPartPr>
              <p14:xfrm>
                <a:off x="6608494" y="3061780"/>
                <a:ext cx="80433" cy="92772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193748E2-A547-498F-86D9-EF8F7B90041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99876" y="3052790"/>
                  <a:ext cx="98028" cy="1103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4268117F-CD4B-416C-9418-9AD45D91FD78}"/>
                    </a:ext>
                  </a:extLst>
                </p14:cNvPr>
                <p14:cNvContentPartPr/>
                <p14:nvPr/>
              </p14:nvContentPartPr>
              <p14:xfrm>
                <a:off x="6546799" y="3188371"/>
                <a:ext cx="225761" cy="9597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4268117F-CD4B-416C-9418-9AD45D91FD7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37797" y="3179512"/>
                  <a:ext cx="243404" cy="276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5EE99079-CCAE-42F2-A105-86F265635616}"/>
                    </a:ext>
                  </a:extLst>
                </p14:cNvPr>
                <p14:cNvContentPartPr/>
                <p14:nvPr/>
              </p14:nvContentPartPr>
              <p14:xfrm>
                <a:off x="6488759" y="3262863"/>
                <a:ext cx="11882" cy="155839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5EE99079-CCAE-42F2-A105-86F26563561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79476" y="3253865"/>
                  <a:ext cx="30076" cy="1734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C33A6626-D194-4585-931C-2E0B14DCD277}"/>
                    </a:ext>
                  </a:extLst>
                </p14:cNvPr>
                <p14:cNvContentPartPr/>
                <p14:nvPr/>
              </p14:nvContentPartPr>
              <p14:xfrm>
                <a:off x="6534459" y="3250981"/>
                <a:ext cx="10054" cy="185088"/>
              </p14:xfrm>
            </p:contentPart>
          </mc:Choice>
          <mc:Fallback xmlns=""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C33A6626-D194-4585-931C-2E0B14DCD27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25150" y="3241961"/>
                  <a:ext cx="28300" cy="2027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9E9D8406-1BB3-499A-9E5F-76383D2A0204}"/>
                    </a:ext>
                  </a:extLst>
                </p14:cNvPr>
                <p14:cNvContentPartPr/>
                <p14:nvPr/>
              </p14:nvContentPartPr>
              <p14:xfrm>
                <a:off x="6613064" y="3311305"/>
                <a:ext cx="60325" cy="95971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9E9D8406-1BB3-499A-9E5F-76383D2A020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04033" y="3302285"/>
                  <a:ext cx="78025" cy="1136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9CA51415-5733-48D2-9EBD-E7DDA51DA58D}"/>
                    </a:ext>
                  </a:extLst>
                </p14:cNvPr>
                <p14:cNvContentPartPr/>
                <p14:nvPr/>
              </p14:nvContentPartPr>
              <p14:xfrm>
                <a:off x="6735542" y="3267890"/>
                <a:ext cx="18737" cy="147156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9CA51415-5733-48D2-9EBD-E7DDA51DA58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26725" y="3258895"/>
                  <a:ext cx="36739" cy="1647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7BE3B29A-0DBD-4593-AA09-8D99E715A445}"/>
                    </a:ext>
                  </a:extLst>
                </p14:cNvPr>
                <p14:cNvContentPartPr/>
                <p14:nvPr/>
              </p14:nvContentPartPr>
              <p14:xfrm>
                <a:off x="6782614" y="3264691"/>
                <a:ext cx="10054" cy="183717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7BE3B29A-0DBD-4593-AA09-8D99E715A44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73637" y="3256045"/>
                  <a:ext cx="27649" cy="20136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52D62DFF-EB5E-4DB4-8839-AAE3D4C5B92B}"/>
              </a:ext>
            </a:extLst>
          </p:cNvPr>
          <p:cNvGrpSpPr/>
          <p:nvPr/>
        </p:nvGrpSpPr>
        <p:grpSpPr>
          <a:xfrm>
            <a:off x="2060309" y="4154592"/>
            <a:ext cx="539640" cy="308880"/>
            <a:chOff x="2060309" y="4154592"/>
            <a:chExt cx="53964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BB1B7640-EE85-4A60-8BB2-40A124D45E15}"/>
                    </a:ext>
                  </a:extLst>
                </p14:cNvPr>
                <p14:cNvContentPartPr/>
                <p14:nvPr/>
              </p14:nvContentPartPr>
              <p14:xfrm>
                <a:off x="2060309" y="4242792"/>
                <a:ext cx="137160" cy="22068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BB1B7640-EE85-4A60-8BB2-40A124D45E1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51309" y="4233792"/>
                  <a:ext cx="154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4597BACC-9AA4-4728-9F71-449AB3A948E8}"/>
                    </a:ext>
                  </a:extLst>
                </p14:cNvPr>
                <p14:cNvContentPartPr/>
                <p14:nvPr/>
              </p14:nvContentPartPr>
              <p14:xfrm>
                <a:off x="2249669" y="4157112"/>
                <a:ext cx="3600" cy="53640"/>
              </p14:xfrm>
            </p:contentPart>
          </mc:Choice>
          <mc:Fallback xmlns=""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4597BACC-9AA4-4728-9F71-449AB3A948E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240669" y="4148112"/>
                  <a:ext cx="212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24DD4DB1-BDD9-42A0-A511-E6FDF722AE7E}"/>
                    </a:ext>
                  </a:extLst>
                </p14:cNvPr>
                <p14:cNvContentPartPr/>
                <p14:nvPr/>
              </p14:nvContentPartPr>
              <p14:xfrm>
                <a:off x="2337509" y="4177632"/>
                <a:ext cx="67320" cy="159480"/>
              </p14:xfrm>
            </p:contentPart>
          </mc:Choice>
          <mc:Fallback xmlns=""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24DD4DB1-BDD9-42A0-A511-E6FDF722AE7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28509" y="4168992"/>
                  <a:ext cx="84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13ADCB54-B42D-44E4-8D34-F88EEC4E4989}"/>
                    </a:ext>
                  </a:extLst>
                </p14:cNvPr>
                <p14:cNvContentPartPr/>
                <p14:nvPr/>
              </p14:nvContentPartPr>
              <p14:xfrm>
                <a:off x="2421749" y="4201392"/>
                <a:ext cx="93600" cy="10584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13ADCB54-B42D-44E4-8D34-F88EEC4E498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13109" y="4192392"/>
                  <a:ext cx="111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4C3EBAF0-DABB-4BA5-ADEE-EF7E0072EF12}"/>
                    </a:ext>
                  </a:extLst>
                </p14:cNvPr>
                <p14:cNvContentPartPr/>
                <p14:nvPr/>
              </p14:nvContentPartPr>
              <p14:xfrm>
                <a:off x="2558909" y="4154592"/>
                <a:ext cx="41040" cy="18036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4C3EBAF0-DABB-4BA5-ADEE-EF7E0072EF1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49909" y="4145952"/>
                  <a:ext cx="58680" cy="19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0" name="Freihand 99">
                <a:extLst>
                  <a:ext uri="{FF2B5EF4-FFF2-40B4-BE49-F238E27FC236}">
                    <a16:creationId xmlns:a16="http://schemas.microsoft.com/office/drawing/2014/main" id="{1C4FB0F3-4B91-4114-AE2D-DA037C0BA4C3}"/>
                  </a:ext>
                </a:extLst>
              </p14:cNvPr>
              <p14:cNvContentPartPr/>
              <p14:nvPr/>
            </p14:nvContentPartPr>
            <p14:xfrm>
              <a:off x="2068949" y="4625832"/>
              <a:ext cx="87840" cy="226800"/>
            </p14:xfrm>
          </p:contentPart>
        </mc:Choice>
        <mc:Fallback xmlns="">
          <p:pic>
            <p:nvPicPr>
              <p:cNvPr id="100" name="Freihand 99">
                <a:extLst>
                  <a:ext uri="{FF2B5EF4-FFF2-40B4-BE49-F238E27FC236}">
                    <a16:creationId xmlns:a16="http://schemas.microsoft.com/office/drawing/2014/main" id="{1C4FB0F3-4B91-4114-AE2D-DA037C0BA4C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059949" y="4616832"/>
                <a:ext cx="105480" cy="24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8D83152F-02B0-43F8-996D-E3A451997FA7}"/>
              </a:ext>
            </a:extLst>
          </p:cNvPr>
          <p:cNvGrpSpPr/>
          <p:nvPr/>
        </p:nvGrpSpPr>
        <p:grpSpPr>
          <a:xfrm>
            <a:off x="2358749" y="4546632"/>
            <a:ext cx="307440" cy="200520"/>
            <a:chOff x="2358749" y="4546632"/>
            <a:chExt cx="30744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1" name="Freihand 100">
                  <a:extLst>
                    <a:ext uri="{FF2B5EF4-FFF2-40B4-BE49-F238E27FC236}">
                      <a16:creationId xmlns:a16="http://schemas.microsoft.com/office/drawing/2014/main" id="{69FEB91D-A4B1-499D-BE5A-D049C56CF698}"/>
                    </a:ext>
                  </a:extLst>
                </p14:cNvPr>
                <p14:cNvContentPartPr/>
                <p14:nvPr/>
              </p14:nvContentPartPr>
              <p14:xfrm>
                <a:off x="2358749" y="4557432"/>
                <a:ext cx="64080" cy="164160"/>
              </p14:xfrm>
            </p:contentPart>
          </mc:Choice>
          <mc:Fallback xmlns="">
            <p:pic>
              <p:nvPicPr>
                <p:cNvPr id="101" name="Freihand 100">
                  <a:extLst>
                    <a:ext uri="{FF2B5EF4-FFF2-40B4-BE49-F238E27FC236}">
                      <a16:creationId xmlns:a16="http://schemas.microsoft.com/office/drawing/2014/main" id="{69FEB91D-A4B1-499D-BE5A-D049C56CF69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50109" y="4548432"/>
                  <a:ext cx="817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2" name="Freihand 101">
                  <a:extLst>
                    <a:ext uri="{FF2B5EF4-FFF2-40B4-BE49-F238E27FC236}">
                      <a16:creationId xmlns:a16="http://schemas.microsoft.com/office/drawing/2014/main" id="{7742569C-EC0A-4F17-8B57-579559117A69}"/>
                    </a:ext>
                  </a:extLst>
                </p14:cNvPr>
                <p14:cNvContentPartPr/>
                <p14:nvPr/>
              </p14:nvContentPartPr>
              <p14:xfrm>
                <a:off x="2471429" y="4603512"/>
                <a:ext cx="100800" cy="110880"/>
              </p14:xfrm>
            </p:contentPart>
          </mc:Choice>
          <mc:Fallback xmlns="">
            <p:pic>
              <p:nvPicPr>
                <p:cNvPr id="102" name="Freihand 101">
                  <a:extLst>
                    <a:ext uri="{FF2B5EF4-FFF2-40B4-BE49-F238E27FC236}">
                      <a16:creationId xmlns:a16="http://schemas.microsoft.com/office/drawing/2014/main" id="{7742569C-EC0A-4F17-8B57-579559117A6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62789" y="4594512"/>
                  <a:ext cx="118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3" name="Freihand 102">
                  <a:extLst>
                    <a:ext uri="{FF2B5EF4-FFF2-40B4-BE49-F238E27FC236}">
                      <a16:creationId xmlns:a16="http://schemas.microsoft.com/office/drawing/2014/main" id="{DB4F6A16-7140-43D7-9A48-CAE0842F66AC}"/>
                    </a:ext>
                  </a:extLst>
                </p14:cNvPr>
                <p14:cNvContentPartPr/>
                <p14:nvPr/>
              </p14:nvContentPartPr>
              <p14:xfrm>
                <a:off x="2628389" y="4546632"/>
                <a:ext cx="37800" cy="200520"/>
              </p14:xfrm>
            </p:contentPart>
          </mc:Choice>
          <mc:Fallback xmlns="">
            <p:pic>
              <p:nvPicPr>
                <p:cNvPr id="103" name="Freihand 102">
                  <a:extLst>
                    <a:ext uri="{FF2B5EF4-FFF2-40B4-BE49-F238E27FC236}">
                      <a16:creationId xmlns:a16="http://schemas.microsoft.com/office/drawing/2014/main" id="{DB4F6A16-7140-43D7-9A48-CAE0842F66A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619749" y="4537632"/>
                  <a:ext cx="5544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AFA0B9B5-E29C-45DE-91E5-2EFCA989A7FF}"/>
              </a:ext>
            </a:extLst>
          </p:cNvPr>
          <p:cNvGrpSpPr/>
          <p:nvPr/>
        </p:nvGrpSpPr>
        <p:grpSpPr>
          <a:xfrm>
            <a:off x="2813789" y="4502712"/>
            <a:ext cx="362520" cy="215280"/>
            <a:chOff x="2813789" y="4502712"/>
            <a:chExt cx="36252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4" name="Freihand 103">
                  <a:extLst>
                    <a:ext uri="{FF2B5EF4-FFF2-40B4-BE49-F238E27FC236}">
                      <a16:creationId xmlns:a16="http://schemas.microsoft.com/office/drawing/2014/main" id="{7E390C29-945C-4B0E-AF7D-97F7A3447318}"/>
                    </a:ext>
                  </a:extLst>
                </p14:cNvPr>
                <p14:cNvContentPartPr/>
                <p14:nvPr/>
              </p14:nvContentPartPr>
              <p14:xfrm>
                <a:off x="2814149" y="4603872"/>
                <a:ext cx="85680" cy="4680"/>
              </p14:xfrm>
            </p:contentPart>
          </mc:Choice>
          <mc:Fallback xmlns="">
            <p:pic>
              <p:nvPicPr>
                <p:cNvPr id="104" name="Freihand 103">
                  <a:extLst>
                    <a:ext uri="{FF2B5EF4-FFF2-40B4-BE49-F238E27FC236}">
                      <a16:creationId xmlns:a16="http://schemas.microsoft.com/office/drawing/2014/main" id="{7E390C29-945C-4B0E-AF7D-97F7A344731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05149" y="4594872"/>
                  <a:ext cx="1033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5" name="Freihand 104">
                  <a:extLst>
                    <a:ext uri="{FF2B5EF4-FFF2-40B4-BE49-F238E27FC236}">
                      <a16:creationId xmlns:a16="http://schemas.microsoft.com/office/drawing/2014/main" id="{F5D33E29-4A3C-4D0F-9F72-FA96DB872E31}"/>
                    </a:ext>
                  </a:extLst>
                </p14:cNvPr>
                <p14:cNvContentPartPr/>
                <p14:nvPr/>
              </p14:nvContentPartPr>
              <p14:xfrm>
                <a:off x="2813789" y="4645632"/>
                <a:ext cx="118080" cy="10800"/>
              </p14:xfrm>
            </p:contentPart>
          </mc:Choice>
          <mc:Fallback xmlns="">
            <p:pic>
              <p:nvPicPr>
                <p:cNvPr id="105" name="Freihand 104">
                  <a:extLst>
                    <a:ext uri="{FF2B5EF4-FFF2-40B4-BE49-F238E27FC236}">
                      <a16:creationId xmlns:a16="http://schemas.microsoft.com/office/drawing/2014/main" id="{F5D33E29-4A3C-4D0F-9F72-FA96DB872E3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805149" y="4636632"/>
                  <a:ext cx="135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6" name="Freihand 105">
                  <a:extLst>
                    <a:ext uri="{FF2B5EF4-FFF2-40B4-BE49-F238E27FC236}">
                      <a16:creationId xmlns:a16="http://schemas.microsoft.com/office/drawing/2014/main" id="{0CB298EB-F61B-4702-BB83-35AC0EC48F1D}"/>
                    </a:ext>
                  </a:extLst>
                </p14:cNvPr>
                <p14:cNvContentPartPr/>
                <p14:nvPr/>
              </p14:nvContentPartPr>
              <p14:xfrm>
                <a:off x="3088469" y="4502712"/>
                <a:ext cx="87840" cy="215280"/>
              </p14:xfrm>
            </p:contentPart>
          </mc:Choice>
          <mc:Fallback xmlns="">
            <p:pic>
              <p:nvPicPr>
                <p:cNvPr id="106" name="Freihand 105">
                  <a:extLst>
                    <a:ext uri="{FF2B5EF4-FFF2-40B4-BE49-F238E27FC236}">
                      <a16:creationId xmlns:a16="http://schemas.microsoft.com/office/drawing/2014/main" id="{0CB298EB-F61B-4702-BB83-35AC0EC48F1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79469" y="4493712"/>
                  <a:ext cx="1054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7" name="Freihand 106">
                  <a:extLst>
                    <a:ext uri="{FF2B5EF4-FFF2-40B4-BE49-F238E27FC236}">
                      <a16:creationId xmlns:a16="http://schemas.microsoft.com/office/drawing/2014/main" id="{573B0E55-A91E-4563-BC5B-6654D89D57F8}"/>
                    </a:ext>
                  </a:extLst>
                </p14:cNvPr>
                <p14:cNvContentPartPr/>
                <p14:nvPr/>
              </p14:nvContentPartPr>
              <p14:xfrm>
                <a:off x="3054629" y="4608192"/>
                <a:ext cx="100080" cy="3960"/>
              </p14:xfrm>
            </p:contentPart>
          </mc:Choice>
          <mc:Fallback xmlns="">
            <p:pic>
              <p:nvPicPr>
                <p:cNvPr id="107" name="Freihand 106">
                  <a:extLst>
                    <a:ext uri="{FF2B5EF4-FFF2-40B4-BE49-F238E27FC236}">
                      <a16:creationId xmlns:a16="http://schemas.microsoft.com/office/drawing/2014/main" id="{573B0E55-A91E-4563-BC5B-6654D89D57F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045989" y="4599192"/>
                  <a:ext cx="11772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C86C31B3-C7AD-44DD-AF20-031A435E9C6A}"/>
              </a:ext>
            </a:extLst>
          </p:cNvPr>
          <p:cNvGrpSpPr/>
          <p:nvPr/>
        </p:nvGrpSpPr>
        <p:grpSpPr>
          <a:xfrm>
            <a:off x="2796509" y="4158192"/>
            <a:ext cx="142200" cy="124920"/>
            <a:chOff x="2796509" y="4158192"/>
            <a:chExt cx="142200" cy="12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0" name="Freihand 109">
                  <a:extLst>
                    <a:ext uri="{FF2B5EF4-FFF2-40B4-BE49-F238E27FC236}">
                      <a16:creationId xmlns:a16="http://schemas.microsoft.com/office/drawing/2014/main" id="{CED3D374-960D-4461-94C3-31434119A1A9}"/>
                    </a:ext>
                  </a:extLst>
                </p14:cNvPr>
                <p14:cNvContentPartPr/>
                <p14:nvPr/>
              </p14:nvContentPartPr>
              <p14:xfrm>
                <a:off x="2806589" y="4199952"/>
                <a:ext cx="19800" cy="83160"/>
              </p14:xfrm>
            </p:contentPart>
          </mc:Choice>
          <mc:Fallback xmlns="">
            <p:pic>
              <p:nvPicPr>
                <p:cNvPr id="110" name="Freihand 109">
                  <a:extLst>
                    <a:ext uri="{FF2B5EF4-FFF2-40B4-BE49-F238E27FC236}">
                      <a16:creationId xmlns:a16="http://schemas.microsoft.com/office/drawing/2014/main" id="{CED3D374-960D-4461-94C3-31434119A1A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797949" y="4190952"/>
                  <a:ext cx="374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1" name="Freihand 110">
                  <a:extLst>
                    <a:ext uri="{FF2B5EF4-FFF2-40B4-BE49-F238E27FC236}">
                      <a16:creationId xmlns:a16="http://schemas.microsoft.com/office/drawing/2014/main" id="{009DF80B-9E0C-4A3D-B914-CD239B96BE84}"/>
                    </a:ext>
                  </a:extLst>
                </p14:cNvPr>
                <p14:cNvContentPartPr/>
                <p14:nvPr/>
              </p14:nvContentPartPr>
              <p14:xfrm>
                <a:off x="2796509" y="4158192"/>
                <a:ext cx="12600" cy="16920"/>
              </p14:xfrm>
            </p:contentPart>
          </mc:Choice>
          <mc:Fallback xmlns="">
            <p:pic>
              <p:nvPicPr>
                <p:cNvPr id="111" name="Freihand 110">
                  <a:extLst>
                    <a:ext uri="{FF2B5EF4-FFF2-40B4-BE49-F238E27FC236}">
                      <a16:creationId xmlns:a16="http://schemas.microsoft.com/office/drawing/2014/main" id="{009DF80B-9E0C-4A3D-B914-CD239B96BE8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787509" y="4149192"/>
                  <a:ext cx="302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2" name="Freihand 111">
                  <a:extLst>
                    <a:ext uri="{FF2B5EF4-FFF2-40B4-BE49-F238E27FC236}">
                      <a16:creationId xmlns:a16="http://schemas.microsoft.com/office/drawing/2014/main" id="{D9361E4C-A33F-480B-943D-B512ACD52F10}"/>
                    </a:ext>
                  </a:extLst>
                </p14:cNvPr>
                <p14:cNvContentPartPr/>
                <p14:nvPr/>
              </p14:nvContentPartPr>
              <p14:xfrm>
                <a:off x="2853389" y="4178352"/>
                <a:ext cx="85320" cy="101880"/>
              </p14:xfrm>
            </p:contentPart>
          </mc:Choice>
          <mc:Fallback xmlns="">
            <p:pic>
              <p:nvPicPr>
                <p:cNvPr id="112" name="Freihand 111">
                  <a:extLst>
                    <a:ext uri="{FF2B5EF4-FFF2-40B4-BE49-F238E27FC236}">
                      <a16:creationId xmlns:a16="http://schemas.microsoft.com/office/drawing/2014/main" id="{D9361E4C-A33F-480B-943D-B512ACD52F1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44389" y="4169352"/>
                  <a:ext cx="10296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E6BE2724-91EA-4121-B26C-2CE7054A19C6}"/>
              </a:ext>
            </a:extLst>
          </p:cNvPr>
          <p:cNvGrpSpPr/>
          <p:nvPr/>
        </p:nvGrpSpPr>
        <p:grpSpPr>
          <a:xfrm>
            <a:off x="3109709" y="4101672"/>
            <a:ext cx="707760" cy="163440"/>
            <a:chOff x="3109709" y="4101672"/>
            <a:chExt cx="70776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3" name="Freihand 112">
                  <a:extLst>
                    <a:ext uri="{FF2B5EF4-FFF2-40B4-BE49-F238E27FC236}">
                      <a16:creationId xmlns:a16="http://schemas.microsoft.com/office/drawing/2014/main" id="{452022C3-675A-47B5-88CD-BAE9BC40F953}"/>
                    </a:ext>
                  </a:extLst>
                </p14:cNvPr>
                <p14:cNvContentPartPr/>
                <p14:nvPr/>
              </p14:nvContentPartPr>
              <p14:xfrm>
                <a:off x="3122669" y="4166112"/>
                <a:ext cx="16200" cy="88200"/>
              </p14:xfrm>
            </p:contentPart>
          </mc:Choice>
          <mc:Fallback xmlns="">
            <p:pic>
              <p:nvPicPr>
                <p:cNvPr id="113" name="Freihand 112">
                  <a:extLst>
                    <a:ext uri="{FF2B5EF4-FFF2-40B4-BE49-F238E27FC236}">
                      <a16:creationId xmlns:a16="http://schemas.microsoft.com/office/drawing/2014/main" id="{452022C3-675A-47B5-88CD-BAE9BC40F95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113669" y="4157472"/>
                  <a:ext cx="338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4" name="Freihand 113">
                  <a:extLst>
                    <a:ext uri="{FF2B5EF4-FFF2-40B4-BE49-F238E27FC236}">
                      <a16:creationId xmlns:a16="http://schemas.microsoft.com/office/drawing/2014/main" id="{A2501006-ED8D-436E-917B-C361F4984386}"/>
                    </a:ext>
                  </a:extLst>
                </p14:cNvPr>
                <p14:cNvContentPartPr/>
                <p14:nvPr/>
              </p14:nvContentPartPr>
              <p14:xfrm>
                <a:off x="3109709" y="4131192"/>
                <a:ext cx="13680" cy="9720"/>
              </p14:xfrm>
            </p:contentPart>
          </mc:Choice>
          <mc:Fallback xmlns="">
            <p:pic>
              <p:nvPicPr>
                <p:cNvPr id="114" name="Freihand 113">
                  <a:extLst>
                    <a:ext uri="{FF2B5EF4-FFF2-40B4-BE49-F238E27FC236}">
                      <a16:creationId xmlns:a16="http://schemas.microsoft.com/office/drawing/2014/main" id="{A2501006-ED8D-436E-917B-C361F498438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01069" y="4122192"/>
                  <a:ext cx="31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C55B5212-481A-498E-838B-9EE1B89891F0}"/>
                    </a:ext>
                  </a:extLst>
                </p14:cNvPr>
                <p14:cNvContentPartPr/>
                <p14:nvPr/>
              </p14:nvContentPartPr>
              <p14:xfrm>
                <a:off x="3170909" y="4154232"/>
                <a:ext cx="103680" cy="93600"/>
              </p14:xfrm>
            </p:contentPart>
          </mc:Choice>
          <mc:Fallback xmlns="">
            <p:pic>
              <p:nvPicPr>
                <p:cNvPr id="115" name="Freihand 114">
                  <a:extLst>
                    <a:ext uri="{FF2B5EF4-FFF2-40B4-BE49-F238E27FC236}">
                      <a16:creationId xmlns:a16="http://schemas.microsoft.com/office/drawing/2014/main" id="{C55B5212-481A-498E-838B-9EE1B89891F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161909" y="4145592"/>
                  <a:ext cx="1213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D29BF8C2-E156-4D16-96B9-51345A76837E}"/>
                    </a:ext>
                  </a:extLst>
                </p14:cNvPr>
                <p14:cNvContentPartPr/>
                <p14:nvPr/>
              </p14:nvContentPartPr>
              <p14:xfrm>
                <a:off x="3301589" y="4101672"/>
                <a:ext cx="155880" cy="14796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D29BF8C2-E156-4D16-96B9-51345A76837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292949" y="4093032"/>
                  <a:ext cx="173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2F729D61-B1DA-419E-A117-C7C0FF2A528B}"/>
                    </a:ext>
                  </a:extLst>
                </p14:cNvPr>
                <p14:cNvContentPartPr/>
                <p14:nvPr/>
              </p14:nvContentPartPr>
              <p14:xfrm>
                <a:off x="3454589" y="4135152"/>
                <a:ext cx="115560" cy="115920"/>
              </p14:xfrm>
            </p:contentPart>
          </mc:Choice>
          <mc:Fallback xmlns="">
            <p:pic>
              <p:nvPicPr>
                <p:cNvPr id="117" name="Freihand 116">
                  <a:extLst>
                    <a:ext uri="{FF2B5EF4-FFF2-40B4-BE49-F238E27FC236}">
                      <a16:creationId xmlns:a16="http://schemas.microsoft.com/office/drawing/2014/main" id="{2F729D61-B1DA-419E-A117-C7C0FF2A528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445589" y="4126152"/>
                  <a:ext cx="133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57B79975-54BD-47BA-A78A-36EC628DDF4C}"/>
                    </a:ext>
                  </a:extLst>
                </p14:cNvPr>
                <p14:cNvContentPartPr/>
                <p14:nvPr/>
              </p14:nvContentPartPr>
              <p14:xfrm>
                <a:off x="3575909" y="4145592"/>
                <a:ext cx="126360" cy="11952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57B79975-54BD-47BA-A78A-36EC628DDF4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566909" y="4136592"/>
                  <a:ext cx="144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95AC182F-0E73-4810-8746-01C15BA1A1CB}"/>
                    </a:ext>
                  </a:extLst>
                </p14:cNvPr>
                <p14:cNvContentPartPr/>
                <p14:nvPr/>
              </p14:nvContentPartPr>
              <p14:xfrm>
                <a:off x="3699389" y="4107072"/>
                <a:ext cx="118080" cy="145080"/>
              </p14:xfrm>
            </p:contentPart>
          </mc:Choice>
          <mc:Fallback xmlns="">
            <p:pic>
              <p:nvPicPr>
                <p:cNvPr id="119" name="Freihand 118">
                  <a:extLst>
                    <a:ext uri="{FF2B5EF4-FFF2-40B4-BE49-F238E27FC236}">
                      <a16:creationId xmlns:a16="http://schemas.microsoft.com/office/drawing/2014/main" id="{95AC182F-0E73-4810-8746-01C15BA1A1C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690389" y="4098432"/>
                  <a:ext cx="135720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20" name="Freihand 119">
                <a:extLst>
                  <a:ext uri="{FF2B5EF4-FFF2-40B4-BE49-F238E27FC236}">
                    <a16:creationId xmlns:a16="http://schemas.microsoft.com/office/drawing/2014/main" id="{98D1B215-22A3-46C1-95A2-DA568317982A}"/>
                  </a:ext>
                </a:extLst>
              </p14:cNvPr>
              <p14:cNvContentPartPr/>
              <p14:nvPr/>
            </p14:nvContentPartPr>
            <p14:xfrm>
              <a:off x="3996389" y="4119312"/>
              <a:ext cx="92880" cy="109800"/>
            </p14:xfrm>
          </p:contentPart>
        </mc:Choice>
        <mc:Fallback xmlns="">
          <p:pic>
            <p:nvPicPr>
              <p:cNvPr id="120" name="Freihand 119">
                <a:extLst>
                  <a:ext uri="{FF2B5EF4-FFF2-40B4-BE49-F238E27FC236}">
                    <a16:creationId xmlns:a16="http://schemas.microsoft.com/office/drawing/2014/main" id="{98D1B215-22A3-46C1-95A2-DA568317982A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987749" y="4110672"/>
                <a:ext cx="1105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61" name="Freihand 160">
                <a:extLst>
                  <a:ext uri="{FF2B5EF4-FFF2-40B4-BE49-F238E27FC236}">
                    <a16:creationId xmlns:a16="http://schemas.microsoft.com/office/drawing/2014/main" id="{F8041FE6-E976-4287-88E5-AA90EFE72FFD}"/>
                  </a:ext>
                </a:extLst>
              </p14:cNvPr>
              <p14:cNvContentPartPr/>
              <p14:nvPr/>
            </p14:nvContentPartPr>
            <p14:xfrm>
              <a:off x="2052114" y="5109568"/>
              <a:ext cx="88560" cy="299520"/>
            </p14:xfrm>
          </p:contentPart>
        </mc:Choice>
        <mc:Fallback xmlns="">
          <p:pic>
            <p:nvPicPr>
              <p:cNvPr id="161" name="Freihand 160">
                <a:extLst>
                  <a:ext uri="{FF2B5EF4-FFF2-40B4-BE49-F238E27FC236}">
                    <a16:creationId xmlns:a16="http://schemas.microsoft.com/office/drawing/2014/main" id="{F8041FE6-E976-4287-88E5-AA90EFE72FFD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2043114" y="5100928"/>
                <a:ext cx="106200" cy="31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uppieren 167">
            <a:extLst>
              <a:ext uri="{FF2B5EF4-FFF2-40B4-BE49-F238E27FC236}">
                <a16:creationId xmlns:a16="http://schemas.microsoft.com/office/drawing/2014/main" id="{E56F910F-1D7C-477A-8B29-6399FDBCC3A0}"/>
              </a:ext>
            </a:extLst>
          </p:cNvPr>
          <p:cNvGrpSpPr/>
          <p:nvPr/>
        </p:nvGrpSpPr>
        <p:grpSpPr>
          <a:xfrm>
            <a:off x="2369274" y="5001928"/>
            <a:ext cx="151200" cy="195480"/>
            <a:chOff x="2369274" y="5001928"/>
            <a:chExt cx="151200" cy="19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62" name="Freihand 161">
                  <a:extLst>
                    <a:ext uri="{FF2B5EF4-FFF2-40B4-BE49-F238E27FC236}">
                      <a16:creationId xmlns:a16="http://schemas.microsoft.com/office/drawing/2014/main" id="{37A827A6-EA87-4A90-9F88-7316B94F8CA4}"/>
                    </a:ext>
                  </a:extLst>
                </p14:cNvPr>
                <p14:cNvContentPartPr/>
                <p14:nvPr/>
              </p14:nvContentPartPr>
              <p14:xfrm>
                <a:off x="2381514" y="5075368"/>
                <a:ext cx="9720" cy="122040"/>
              </p14:xfrm>
            </p:contentPart>
          </mc:Choice>
          <mc:Fallback xmlns="">
            <p:pic>
              <p:nvPicPr>
                <p:cNvPr id="162" name="Freihand 161">
                  <a:extLst>
                    <a:ext uri="{FF2B5EF4-FFF2-40B4-BE49-F238E27FC236}">
                      <a16:creationId xmlns:a16="http://schemas.microsoft.com/office/drawing/2014/main" id="{37A827A6-EA87-4A90-9F88-7316B94F8CA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372514" y="5066368"/>
                  <a:ext cx="27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0E5C47A1-0CD9-4B0A-8CF5-2A08F5B8DC6B}"/>
                    </a:ext>
                  </a:extLst>
                </p14:cNvPr>
                <p14:cNvContentPartPr/>
                <p14:nvPr/>
              </p14:nvContentPartPr>
              <p14:xfrm>
                <a:off x="2369274" y="5001928"/>
                <a:ext cx="151200" cy="16740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0E5C47A1-0CD9-4B0A-8CF5-2A08F5B8DC6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360634" y="4992928"/>
                  <a:ext cx="16884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uppieren 296">
            <a:extLst>
              <a:ext uri="{FF2B5EF4-FFF2-40B4-BE49-F238E27FC236}">
                <a16:creationId xmlns:a16="http://schemas.microsoft.com/office/drawing/2014/main" id="{2013B9C0-F63D-4DB6-924A-2EAEFB3B7A6B}"/>
              </a:ext>
            </a:extLst>
          </p:cNvPr>
          <p:cNvGrpSpPr/>
          <p:nvPr/>
        </p:nvGrpSpPr>
        <p:grpSpPr>
          <a:xfrm>
            <a:off x="6226420" y="2688690"/>
            <a:ext cx="197280" cy="263880"/>
            <a:chOff x="6226420" y="2688690"/>
            <a:chExt cx="19728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95" name="Freihand 294">
                  <a:extLst>
                    <a:ext uri="{FF2B5EF4-FFF2-40B4-BE49-F238E27FC236}">
                      <a16:creationId xmlns:a16="http://schemas.microsoft.com/office/drawing/2014/main" id="{C0A942DD-DC53-4D69-9D3D-0B14F0F94ADF}"/>
                    </a:ext>
                  </a:extLst>
                </p14:cNvPr>
                <p14:cNvContentPartPr/>
                <p14:nvPr/>
              </p14:nvContentPartPr>
              <p14:xfrm>
                <a:off x="6226420" y="2688690"/>
                <a:ext cx="113040" cy="263880"/>
              </p14:xfrm>
            </p:contentPart>
          </mc:Choice>
          <mc:Fallback xmlns="">
            <p:pic>
              <p:nvPicPr>
                <p:cNvPr id="295" name="Freihand 294">
                  <a:extLst>
                    <a:ext uri="{FF2B5EF4-FFF2-40B4-BE49-F238E27FC236}">
                      <a16:creationId xmlns:a16="http://schemas.microsoft.com/office/drawing/2014/main" id="{C0A942DD-DC53-4D69-9D3D-0B14F0F94AD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217420" y="2680050"/>
                  <a:ext cx="1306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96" name="Freihand 295">
                  <a:extLst>
                    <a:ext uri="{FF2B5EF4-FFF2-40B4-BE49-F238E27FC236}">
                      <a16:creationId xmlns:a16="http://schemas.microsoft.com/office/drawing/2014/main" id="{7CB2FBFD-7160-408D-825C-63C9E473B073}"/>
                    </a:ext>
                  </a:extLst>
                </p14:cNvPr>
                <p14:cNvContentPartPr/>
                <p14:nvPr/>
              </p14:nvContentPartPr>
              <p14:xfrm>
                <a:off x="6339460" y="2768250"/>
                <a:ext cx="84240" cy="73440"/>
              </p14:xfrm>
            </p:contentPart>
          </mc:Choice>
          <mc:Fallback xmlns="">
            <p:pic>
              <p:nvPicPr>
                <p:cNvPr id="296" name="Freihand 295">
                  <a:extLst>
                    <a:ext uri="{FF2B5EF4-FFF2-40B4-BE49-F238E27FC236}">
                      <a16:creationId xmlns:a16="http://schemas.microsoft.com/office/drawing/2014/main" id="{7CB2FBFD-7160-408D-825C-63C9E473B07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330460" y="2759610"/>
                  <a:ext cx="10188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uppieren 299">
            <a:extLst>
              <a:ext uri="{FF2B5EF4-FFF2-40B4-BE49-F238E27FC236}">
                <a16:creationId xmlns:a16="http://schemas.microsoft.com/office/drawing/2014/main" id="{B2D34A2C-5C94-4E2F-86B5-FC0EC2418F08}"/>
              </a:ext>
            </a:extLst>
          </p:cNvPr>
          <p:cNvGrpSpPr/>
          <p:nvPr/>
        </p:nvGrpSpPr>
        <p:grpSpPr>
          <a:xfrm>
            <a:off x="5379693" y="2219365"/>
            <a:ext cx="187200" cy="280080"/>
            <a:chOff x="5379693" y="2219365"/>
            <a:chExt cx="187200" cy="2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98" name="Freihand 297">
                  <a:extLst>
                    <a:ext uri="{FF2B5EF4-FFF2-40B4-BE49-F238E27FC236}">
                      <a16:creationId xmlns:a16="http://schemas.microsoft.com/office/drawing/2014/main" id="{0F1801AC-82DC-47F0-BCAB-7717A38C061E}"/>
                    </a:ext>
                  </a:extLst>
                </p14:cNvPr>
                <p14:cNvContentPartPr/>
                <p14:nvPr/>
              </p14:nvContentPartPr>
              <p14:xfrm>
                <a:off x="5379693" y="2219365"/>
                <a:ext cx="152640" cy="280080"/>
              </p14:xfrm>
            </p:contentPart>
          </mc:Choice>
          <mc:Fallback xmlns="">
            <p:pic>
              <p:nvPicPr>
                <p:cNvPr id="298" name="Freihand 297">
                  <a:extLst>
                    <a:ext uri="{FF2B5EF4-FFF2-40B4-BE49-F238E27FC236}">
                      <a16:creationId xmlns:a16="http://schemas.microsoft.com/office/drawing/2014/main" id="{0F1801AC-82DC-47F0-BCAB-7717A38C061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370693" y="2210365"/>
                  <a:ext cx="1702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99" name="Freihand 298">
                  <a:extLst>
                    <a:ext uri="{FF2B5EF4-FFF2-40B4-BE49-F238E27FC236}">
                      <a16:creationId xmlns:a16="http://schemas.microsoft.com/office/drawing/2014/main" id="{55DDA258-535C-46B4-A5CD-68B6EFF11EDB}"/>
                    </a:ext>
                  </a:extLst>
                </p14:cNvPr>
                <p14:cNvContentPartPr/>
                <p14:nvPr/>
              </p14:nvContentPartPr>
              <p14:xfrm>
                <a:off x="5519013" y="2320165"/>
                <a:ext cx="47880" cy="59040"/>
              </p14:xfrm>
            </p:contentPart>
          </mc:Choice>
          <mc:Fallback xmlns="">
            <p:pic>
              <p:nvPicPr>
                <p:cNvPr id="299" name="Freihand 298">
                  <a:extLst>
                    <a:ext uri="{FF2B5EF4-FFF2-40B4-BE49-F238E27FC236}">
                      <a16:creationId xmlns:a16="http://schemas.microsoft.com/office/drawing/2014/main" id="{55DDA258-535C-46B4-A5CD-68B6EFF11ED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510013" y="2311165"/>
                  <a:ext cx="6552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uppieren 321">
            <a:extLst>
              <a:ext uri="{FF2B5EF4-FFF2-40B4-BE49-F238E27FC236}">
                <a16:creationId xmlns:a16="http://schemas.microsoft.com/office/drawing/2014/main" id="{D88F8823-18E2-4E95-B6B1-6B89A5BFABF8}"/>
              </a:ext>
            </a:extLst>
          </p:cNvPr>
          <p:cNvGrpSpPr/>
          <p:nvPr/>
        </p:nvGrpSpPr>
        <p:grpSpPr>
          <a:xfrm>
            <a:off x="2806835" y="4992410"/>
            <a:ext cx="185040" cy="158400"/>
            <a:chOff x="2806835" y="4992410"/>
            <a:chExt cx="18504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13" name="Freihand 312">
                  <a:extLst>
                    <a:ext uri="{FF2B5EF4-FFF2-40B4-BE49-F238E27FC236}">
                      <a16:creationId xmlns:a16="http://schemas.microsoft.com/office/drawing/2014/main" id="{5DBDF9BB-EA73-4CF6-8A3F-E409897F2C38}"/>
                    </a:ext>
                  </a:extLst>
                </p14:cNvPr>
                <p14:cNvContentPartPr/>
                <p14:nvPr/>
              </p14:nvContentPartPr>
              <p14:xfrm>
                <a:off x="2834555" y="5058650"/>
                <a:ext cx="6840" cy="79560"/>
              </p14:xfrm>
            </p:contentPart>
          </mc:Choice>
          <mc:Fallback xmlns="">
            <p:pic>
              <p:nvPicPr>
                <p:cNvPr id="313" name="Freihand 312">
                  <a:extLst>
                    <a:ext uri="{FF2B5EF4-FFF2-40B4-BE49-F238E27FC236}">
                      <a16:creationId xmlns:a16="http://schemas.microsoft.com/office/drawing/2014/main" id="{5DBDF9BB-EA73-4CF6-8A3F-E409897F2C3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825555" y="5050010"/>
                  <a:ext cx="244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14" name="Freihand 313">
                  <a:extLst>
                    <a:ext uri="{FF2B5EF4-FFF2-40B4-BE49-F238E27FC236}">
                      <a16:creationId xmlns:a16="http://schemas.microsoft.com/office/drawing/2014/main" id="{79E0CA46-95EC-4B58-8AD1-408B24862AFF}"/>
                    </a:ext>
                  </a:extLst>
                </p14:cNvPr>
                <p14:cNvContentPartPr/>
                <p14:nvPr/>
              </p14:nvContentPartPr>
              <p14:xfrm>
                <a:off x="2806835" y="4992410"/>
                <a:ext cx="23400" cy="51480"/>
              </p14:xfrm>
            </p:contentPart>
          </mc:Choice>
          <mc:Fallback xmlns="">
            <p:pic>
              <p:nvPicPr>
                <p:cNvPr id="314" name="Freihand 313">
                  <a:extLst>
                    <a:ext uri="{FF2B5EF4-FFF2-40B4-BE49-F238E27FC236}">
                      <a16:creationId xmlns:a16="http://schemas.microsoft.com/office/drawing/2014/main" id="{79E0CA46-95EC-4B58-8AD1-408B24862AF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797835" y="4983410"/>
                  <a:ext cx="410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3B0F24D3-0A37-4102-9B62-52547A467C68}"/>
                    </a:ext>
                  </a:extLst>
                </p14:cNvPr>
                <p14:cNvContentPartPr/>
                <p14:nvPr/>
              </p14:nvContentPartPr>
              <p14:xfrm>
                <a:off x="2870195" y="5051450"/>
                <a:ext cx="121680" cy="9936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3B0F24D3-0A37-4102-9B62-52547A467C6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861555" y="5042450"/>
                  <a:ext cx="13932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CBB45AE2-C785-4907-9659-51CEB6364B90}"/>
              </a:ext>
            </a:extLst>
          </p:cNvPr>
          <p:cNvGrpSpPr/>
          <p:nvPr/>
        </p:nvGrpSpPr>
        <p:grpSpPr>
          <a:xfrm>
            <a:off x="3281675" y="4927250"/>
            <a:ext cx="535680" cy="213120"/>
            <a:chOff x="3281675" y="4927250"/>
            <a:chExt cx="53568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16" name="Freihand 315">
                  <a:extLst>
                    <a:ext uri="{FF2B5EF4-FFF2-40B4-BE49-F238E27FC236}">
                      <a16:creationId xmlns:a16="http://schemas.microsoft.com/office/drawing/2014/main" id="{83B1D9C3-0BE2-492F-AA47-2718F25B9C76}"/>
                    </a:ext>
                  </a:extLst>
                </p14:cNvPr>
                <p14:cNvContentPartPr/>
                <p14:nvPr/>
              </p14:nvContentPartPr>
              <p14:xfrm>
                <a:off x="3281675" y="4927250"/>
                <a:ext cx="149400" cy="199080"/>
              </p14:xfrm>
            </p:contentPart>
          </mc:Choice>
          <mc:Fallback xmlns="">
            <p:pic>
              <p:nvPicPr>
                <p:cNvPr id="316" name="Freihand 315">
                  <a:extLst>
                    <a:ext uri="{FF2B5EF4-FFF2-40B4-BE49-F238E27FC236}">
                      <a16:creationId xmlns:a16="http://schemas.microsoft.com/office/drawing/2014/main" id="{83B1D9C3-0BE2-492F-AA47-2718F25B9C7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272675" y="4918610"/>
                  <a:ext cx="1670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17" name="Freihand 316">
                  <a:extLst>
                    <a:ext uri="{FF2B5EF4-FFF2-40B4-BE49-F238E27FC236}">
                      <a16:creationId xmlns:a16="http://schemas.microsoft.com/office/drawing/2014/main" id="{ADB9CEAA-3C3F-4A74-8721-31FE593597AF}"/>
                    </a:ext>
                  </a:extLst>
                </p14:cNvPr>
                <p14:cNvContentPartPr/>
                <p14:nvPr/>
              </p14:nvContentPartPr>
              <p14:xfrm>
                <a:off x="3473915" y="5022650"/>
                <a:ext cx="112680" cy="108360"/>
              </p14:xfrm>
            </p:contentPart>
          </mc:Choice>
          <mc:Fallback xmlns="">
            <p:pic>
              <p:nvPicPr>
                <p:cNvPr id="317" name="Freihand 316">
                  <a:extLst>
                    <a:ext uri="{FF2B5EF4-FFF2-40B4-BE49-F238E27FC236}">
                      <a16:creationId xmlns:a16="http://schemas.microsoft.com/office/drawing/2014/main" id="{ADB9CEAA-3C3F-4A74-8721-31FE593597A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465275" y="5013650"/>
                  <a:ext cx="130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18" name="Freihand 317">
                  <a:extLst>
                    <a:ext uri="{FF2B5EF4-FFF2-40B4-BE49-F238E27FC236}">
                      <a16:creationId xmlns:a16="http://schemas.microsoft.com/office/drawing/2014/main" id="{63CABF22-73C6-4EF9-B401-1AC76C7DBDBE}"/>
                    </a:ext>
                  </a:extLst>
                </p14:cNvPr>
                <p14:cNvContentPartPr/>
                <p14:nvPr/>
              </p14:nvContentPartPr>
              <p14:xfrm>
                <a:off x="3684155" y="4943450"/>
                <a:ext cx="21600" cy="163080"/>
              </p14:xfrm>
            </p:contentPart>
          </mc:Choice>
          <mc:Fallback xmlns="">
            <p:pic>
              <p:nvPicPr>
                <p:cNvPr id="318" name="Freihand 317">
                  <a:extLst>
                    <a:ext uri="{FF2B5EF4-FFF2-40B4-BE49-F238E27FC236}">
                      <a16:creationId xmlns:a16="http://schemas.microsoft.com/office/drawing/2014/main" id="{63CABF22-73C6-4EF9-B401-1AC76C7DBDB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675155" y="4934810"/>
                  <a:ext cx="392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19" name="Freihand 318">
                  <a:extLst>
                    <a:ext uri="{FF2B5EF4-FFF2-40B4-BE49-F238E27FC236}">
                      <a16:creationId xmlns:a16="http://schemas.microsoft.com/office/drawing/2014/main" id="{D015161E-EFE4-44C8-BE1E-E2DF3F68595E}"/>
                    </a:ext>
                  </a:extLst>
                </p14:cNvPr>
                <p14:cNvContentPartPr/>
                <p14:nvPr/>
              </p14:nvContentPartPr>
              <p14:xfrm>
                <a:off x="3672275" y="5027690"/>
                <a:ext cx="125280" cy="25200"/>
              </p14:xfrm>
            </p:contentPart>
          </mc:Choice>
          <mc:Fallback xmlns="">
            <p:pic>
              <p:nvPicPr>
                <p:cNvPr id="319" name="Freihand 318">
                  <a:extLst>
                    <a:ext uri="{FF2B5EF4-FFF2-40B4-BE49-F238E27FC236}">
                      <a16:creationId xmlns:a16="http://schemas.microsoft.com/office/drawing/2014/main" id="{D015161E-EFE4-44C8-BE1E-E2DF3F68595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663275" y="5019050"/>
                  <a:ext cx="142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20" name="Freihand 319">
                  <a:extLst>
                    <a:ext uri="{FF2B5EF4-FFF2-40B4-BE49-F238E27FC236}">
                      <a16:creationId xmlns:a16="http://schemas.microsoft.com/office/drawing/2014/main" id="{5089C871-0FAB-4C39-884D-AF5D692DBF7C}"/>
                    </a:ext>
                  </a:extLst>
                </p14:cNvPr>
                <p14:cNvContentPartPr/>
                <p14:nvPr/>
              </p14:nvContentPartPr>
              <p14:xfrm>
                <a:off x="3797555" y="4940210"/>
                <a:ext cx="19800" cy="200160"/>
              </p14:xfrm>
            </p:contentPart>
          </mc:Choice>
          <mc:Fallback xmlns="">
            <p:pic>
              <p:nvPicPr>
                <p:cNvPr id="320" name="Freihand 319">
                  <a:extLst>
                    <a:ext uri="{FF2B5EF4-FFF2-40B4-BE49-F238E27FC236}">
                      <a16:creationId xmlns:a16="http://schemas.microsoft.com/office/drawing/2014/main" id="{5089C871-0FAB-4C39-884D-AF5D692DBF7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788915" y="4931570"/>
                  <a:ext cx="37440" cy="21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323" name="Freihand 322">
                <a:extLst>
                  <a:ext uri="{FF2B5EF4-FFF2-40B4-BE49-F238E27FC236}">
                    <a16:creationId xmlns:a16="http://schemas.microsoft.com/office/drawing/2014/main" id="{DA866971-3B7B-4E29-9058-91B074F2DDE8}"/>
                  </a:ext>
                </a:extLst>
              </p14:cNvPr>
              <p14:cNvContentPartPr/>
              <p14:nvPr/>
            </p14:nvContentPartPr>
            <p14:xfrm>
              <a:off x="2065259" y="5607347"/>
              <a:ext cx="94680" cy="300240"/>
            </p14:xfrm>
          </p:contentPart>
        </mc:Choice>
        <mc:Fallback xmlns="">
          <p:pic>
            <p:nvPicPr>
              <p:cNvPr id="323" name="Freihand 322">
                <a:extLst>
                  <a:ext uri="{FF2B5EF4-FFF2-40B4-BE49-F238E27FC236}">
                    <a16:creationId xmlns:a16="http://schemas.microsoft.com/office/drawing/2014/main" id="{DA866971-3B7B-4E29-9058-91B074F2DDE8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056619" y="5598707"/>
                <a:ext cx="112320" cy="31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1" name="Gruppieren 330">
            <a:extLst>
              <a:ext uri="{FF2B5EF4-FFF2-40B4-BE49-F238E27FC236}">
                <a16:creationId xmlns:a16="http://schemas.microsoft.com/office/drawing/2014/main" id="{10B88382-AFC5-45F2-B404-426946169F32}"/>
              </a:ext>
            </a:extLst>
          </p:cNvPr>
          <p:cNvGrpSpPr/>
          <p:nvPr/>
        </p:nvGrpSpPr>
        <p:grpSpPr>
          <a:xfrm>
            <a:off x="2431379" y="5440667"/>
            <a:ext cx="436320" cy="193680"/>
            <a:chOff x="2431379" y="5440667"/>
            <a:chExt cx="436320" cy="1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324" name="Freihand 323">
                  <a:extLst>
                    <a:ext uri="{FF2B5EF4-FFF2-40B4-BE49-F238E27FC236}">
                      <a16:creationId xmlns:a16="http://schemas.microsoft.com/office/drawing/2014/main" id="{F4C81372-701B-4511-9589-684057E29F4D}"/>
                    </a:ext>
                  </a:extLst>
                </p14:cNvPr>
                <p14:cNvContentPartPr/>
                <p14:nvPr/>
              </p14:nvContentPartPr>
              <p14:xfrm>
                <a:off x="2431379" y="5440667"/>
                <a:ext cx="196560" cy="184320"/>
              </p14:xfrm>
            </p:contentPart>
          </mc:Choice>
          <mc:Fallback xmlns="">
            <p:pic>
              <p:nvPicPr>
                <p:cNvPr id="324" name="Freihand 323">
                  <a:extLst>
                    <a:ext uri="{FF2B5EF4-FFF2-40B4-BE49-F238E27FC236}">
                      <a16:creationId xmlns:a16="http://schemas.microsoft.com/office/drawing/2014/main" id="{F4C81372-701B-4511-9589-684057E29F4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422739" y="5431667"/>
                  <a:ext cx="2142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325" name="Freihand 324">
                  <a:extLst>
                    <a:ext uri="{FF2B5EF4-FFF2-40B4-BE49-F238E27FC236}">
                      <a16:creationId xmlns:a16="http://schemas.microsoft.com/office/drawing/2014/main" id="{C1328635-D1B3-4AC4-8FB7-A70697E7C1E5}"/>
                    </a:ext>
                  </a:extLst>
                </p14:cNvPr>
                <p14:cNvContentPartPr/>
                <p14:nvPr/>
              </p14:nvContentPartPr>
              <p14:xfrm>
                <a:off x="2602739" y="5513747"/>
                <a:ext cx="181440" cy="120600"/>
              </p14:xfrm>
            </p:contentPart>
          </mc:Choice>
          <mc:Fallback xmlns="">
            <p:pic>
              <p:nvPicPr>
                <p:cNvPr id="325" name="Freihand 324">
                  <a:extLst>
                    <a:ext uri="{FF2B5EF4-FFF2-40B4-BE49-F238E27FC236}">
                      <a16:creationId xmlns:a16="http://schemas.microsoft.com/office/drawing/2014/main" id="{C1328635-D1B3-4AC4-8FB7-A70697E7C1E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593739" y="5504747"/>
                  <a:ext cx="1990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326" name="Freihand 325">
                  <a:extLst>
                    <a:ext uri="{FF2B5EF4-FFF2-40B4-BE49-F238E27FC236}">
                      <a16:creationId xmlns:a16="http://schemas.microsoft.com/office/drawing/2014/main" id="{230AFB7D-4104-41C7-9694-0218B75DFF11}"/>
                    </a:ext>
                  </a:extLst>
                </p14:cNvPr>
                <p14:cNvContentPartPr/>
                <p14:nvPr/>
              </p14:nvContentPartPr>
              <p14:xfrm>
                <a:off x="2789939" y="5513387"/>
                <a:ext cx="77760" cy="120960"/>
              </p14:xfrm>
            </p:contentPart>
          </mc:Choice>
          <mc:Fallback xmlns="">
            <p:pic>
              <p:nvPicPr>
                <p:cNvPr id="326" name="Freihand 325">
                  <a:extLst>
                    <a:ext uri="{FF2B5EF4-FFF2-40B4-BE49-F238E27FC236}">
                      <a16:creationId xmlns:a16="http://schemas.microsoft.com/office/drawing/2014/main" id="{230AFB7D-4104-41C7-9694-0218B75DFF1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781299" y="5504387"/>
                  <a:ext cx="9540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0" name="Gruppieren 329">
            <a:extLst>
              <a:ext uri="{FF2B5EF4-FFF2-40B4-BE49-F238E27FC236}">
                <a16:creationId xmlns:a16="http://schemas.microsoft.com/office/drawing/2014/main" id="{DEE28953-653E-4721-9A80-7F1FCB90CF83}"/>
              </a:ext>
            </a:extLst>
          </p:cNvPr>
          <p:cNvGrpSpPr/>
          <p:nvPr/>
        </p:nvGrpSpPr>
        <p:grpSpPr>
          <a:xfrm>
            <a:off x="3067139" y="5442107"/>
            <a:ext cx="446400" cy="132840"/>
            <a:chOff x="3067139" y="5442107"/>
            <a:chExt cx="44640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327" name="Freihand 326">
                  <a:extLst>
                    <a:ext uri="{FF2B5EF4-FFF2-40B4-BE49-F238E27FC236}">
                      <a16:creationId xmlns:a16="http://schemas.microsoft.com/office/drawing/2014/main" id="{F35F3D3A-E6CC-45D5-A549-FC3CBDAEDFC9}"/>
                    </a:ext>
                  </a:extLst>
                </p14:cNvPr>
                <p14:cNvContentPartPr/>
                <p14:nvPr/>
              </p14:nvContentPartPr>
              <p14:xfrm>
                <a:off x="3067139" y="5467307"/>
                <a:ext cx="146160" cy="106200"/>
              </p14:xfrm>
            </p:contentPart>
          </mc:Choice>
          <mc:Fallback xmlns="">
            <p:pic>
              <p:nvPicPr>
                <p:cNvPr id="327" name="Freihand 326">
                  <a:extLst>
                    <a:ext uri="{FF2B5EF4-FFF2-40B4-BE49-F238E27FC236}">
                      <a16:creationId xmlns:a16="http://schemas.microsoft.com/office/drawing/2014/main" id="{F35F3D3A-E6CC-45D5-A549-FC3CBDAEDFC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058139" y="5458307"/>
                  <a:ext cx="163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328" name="Freihand 327">
                  <a:extLst>
                    <a:ext uri="{FF2B5EF4-FFF2-40B4-BE49-F238E27FC236}">
                      <a16:creationId xmlns:a16="http://schemas.microsoft.com/office/drawing/2014/main" id="{EEEC1D8E-2398-4B97-B19B-4AA38E1BF9F9}"/>
                    </a:ext>
                  </a:extLst>
                </p14:cNvPr>
                <p14:cNvContentPartPr/>
                <p14:nvPr/>
              </p14:nvContentPartPr>
              <p14:xfrm>
                <a:off x="3224459" y="5459747"/>
                <a:ext cx="136080" cy="115200"/>
              </p14:xfrm>
            </p:contentPart>
          </mc:Choice>
          <mc:Fallback xmlns="">
            <p:pic>
              <p:nvPicPr>
                <p:cNvPr id="328" name="Freihand 327">
                  <a:extLst>
                    <a:ext uri="{FF2B5EF4-FFF2-40B4-BE49-F238E27FC236}">
                      <a16:creationId xmlns:a16="http://schemas.microsoft.com/office/drawing/2014/main" id="{EEEC1D8E-2398-4B97-B19B-4AA38E1BF9F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215819" y="5450747"/>
                  <a:ext cx="1537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329" name="Freihand 328">
                  <a:extLst>
                    <a:ext uri="{FF2B5EF4-FFF2-40B4-BE49-F238E27FC236}">
                      <a16:creationId xmlns:a16="http://schemas.microsoft.com/office/drawing/2014/main" id="{64C03969-B0D9-4349-8A39-BCB450F2AAB3}"/>
                    </a:ext>
                  </a:extLst>
                </p14:cNvPr>
                <p14:cNvContentPartPr/>
                <p14:nvPr/>
              </p14:nvContentPartPr>
              <p14:xfrm>
                <a:off x="3371699" y="5442107"/>
                <a:ext cx="141840" cy="129960"/>
              </p14:xfrm>
            </p:contentPart>
          </mc:Choice>
          <mc:Fallback xmlns="">
            <p:pic>
              <p:nvPicPr>
                <p:cNvPr id="329" name="Freihand 328">
                  <a:extLst>
                    <a:ext uri="{FF2B5EF4-FFF2-40B4-BE49-F238E27FC236}">
                      <a16:creationId xmlns:a16="http://schemas.microsoft.com/office/drawing/2014/main" id="{64C03969-B0D9-4349-8A39-BCB450F2AAB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363059" y="5433107"/>
                  <a:ext cx="15948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5" name="Gruppieren 334">
            <a:extLst>
              <a:ext uri="{FF2B5EF4-FFF2-40B4-BE49-F238E27FC236}">
                <a16:creationId xmlns:a16="http://schemas.microsoft.com/office/drawing/2014/main" id="{3E38A3AE-38DA-40ED-8227-9AF8D1A7165B}"/>
              </a:ext>
            </a:extLst>
          </p:cNvPr>
          <p:cNvGrpSpPr/>
          <p:nvPr/>
        </p:nvGrpSpPr>
        <p:grpSpPr>
          <a:xfrm>
            <a:off x="3527579" y="5370827"/>
            <a:ext cx="720000" cy="212760"/>
            <a:chOff x="3527579" y="5370827"/>
            <a:chExt cx="720000" cy="2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332" name="Freihand 331">
                  <a:extLst>
                    <a:ext uri="{FF2B5EF4-FFF2-40B4-BE49-F238E27FC236}">
                      <a16:creationId xmlns:a16="http://schemas.microsoft.com/office/drawing/2014/main" id="{8E2743E0-A070-428D-B183-AB60E982A386}"/>
                    </a:ext>
                  </a:extLst>
                </p14:cNvPr>
                <p14:cNvContentPartPr/>
                <p14:nvPr/>
              </p14:nvContentPartPr>
              <p14:xfrm>
                <a:off x="3527579" y="5444627"/>
                <a:ext cx="156960" cy="138960"/>
              </p14:xfrm>
            </p:contentPart>
          </mc:Choice>
          <mc:Fallback xmlns="">
            <p:pic>
              <p:nvPicPr>
                <p:cNvPr id="332" name="Freihand 331">
                  <a:extLst>
                    <a:ext uri="{FF2B5EF4-FFF2-40B4-BE49-F238E27FC236}">
                      <a16:creationId xmlns:a16="http://schemas.microsoft.com/office/drawing/2014/main" id="{8E2743E0-A070-428D-B183-AB60E982A38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518579" y="5435987"/>
                  <a:ext cx="174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333" name="Freihand 332">
                  <a:extLst>
                    <a:ext uri="{FF2B5EF4-FFF2-40B4-BE49-F238E27FC236}">
                      <a16:creationId xmlns:a16="http://schemas.microsoft.com/office/drawing/2014/main" id="{09CA4BA1-A192-4B6E-BD90-101EBE9BF5C3}"/>
                    </a:ext>
                  </a:extLst>
                </p14:cNvPr>
                <p14:cNvContentPartPr/>
                <p14:nvPr/>
              </p14:nvContentPartPr>
              <p14:xfrm>
                <a:off x="3646739" y="5370827"/>
                <a:ext cx="579240" cy="200520"/>
              </p14:xfrm>
            </p:contentPart>
          </mc:Choice>
          <mc:Fallback xmlns="">
            <p:pic>
              <p:nvPicPr>
                <p:cNvPr id="333" name="Freihand 332">
                  <a:extLst>
                    <a:ext uri="{FF2B5EF4-FFF2-40B4-BE49-F238E27FC236}">
                      <a16:creationId xmlns:a16="http://schemas.microsoft.com/office/drawing/2014/main" id="{09CA4BA1-A192-4B6E-BD90-101EBE9BF5C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37739" y="5362187"/>
                  <a:ext cx="5968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334" name="Freihand 333">
                  <a:extLst>
                    <a:ext uri="{FF2B5EF4-FFF2-40B4-BE49-F238E27FC236}">
                      <a16:creationId xmlns:a16="http://schemas.microsoft.com/office/drawing/2014/main" id="{EBC32141-494F-4D75-870F-8F8CD1613D33}"/>
                    </a:ext>
                  </a:extLst>
                </p14:cNvPr>
                <p14:cNvContentPartPr/>
                <p14:nvPr/>
              </p14:nvContentPartPr>
              <p14:xfrm>
                <a:off x="4151819" y="5456147"/>
                <a:ext cx="95760" cy="10440"/>
              </p14:xfrm>
            </p:contentPart>
          </mc:Choice>
          <mc:Fallback xmlns="">
            <p:pic>
              <p:nvPicPr>
                <p:cNvPr id="334" name="Freihand 333">
                  <a:extLst>
                    <a:ext uri="{FF2B5EF4-FFF2-40B4-BE49-F238E27FC236}">
                      <a16:creationId xmlns:a16="http://schemas.microsoft.com/office/drawing/2014/main" id="{EBC32141-494F-4D75-870F-8F8CD1613D3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142819" y="5447507"/>
                  <a:ext cx="11340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uppieren 342">
            <a:extLst>
              <a:ext uri="{FF2B5EF4-FFF2-40B4-BE49-F238E27FC236}">
                <a16:creationId xmlns:a16="http://schemas.microsoft.com/office/drawing/2014/main" id="{C3B1F153-99CA-49C4-B0AA-7EA307C37576}"/>
              </a:ext>
            </a:extLst>
          </p:cNvPr>
          <p:cNvGrpSpPr/>
          <p:nvPr/>
        </p:nvGrpSpPr>
        <p:grpSpPr>
          <a:xfrm>
            <a:off x="4470419" y="5346707"/>
            <a:ext cx="735120" cy="279360"/>
            <a:chOff x="4470419" y="5346707"/>
            <a:chExt cx="73512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338" name="Freihand 337">
                  <a:extLst>
                    <a:ext uri="{FF2B5EF4-FFF2-40B4-BE49-F238E27FC236}">
                      <a16:creationId xmlns:a16="http://schemas.microsoft.com/office/drawing/2014/main" id="{6D13FAC3-7455-41D3-AE4F-C9F5C6D628ED}"/>
                    </a:ext>
                  </a:extLst>
                </p14:cNvPr>
                <p14:cNvContentPartPr/>
                <p14:nvPr/>
              </p14:nvContentPartPr>
              <p14:xfrm>
                <a:off x="4470419" y="5410787"/>
                <a:ext cx="129960" cy="105840"/>
              </p14:xfrm>
            </p:contentPart>
          </mc:Choice>
          <mc:Fallback xmlns="">
            <p:pic>
              <p:nvPicPr>
                <p:cNvPr id="338" name="Freihand 337">
                  <a:extLst>
                    <a:ext uri="{FF2B5EF4-FFF2-40B4-BE49-F238E27FC236}">
                      <a16:creationId xmlns:a16="http://schemas.microsoft.com/office/drawing/2014/main" id="{6D13FAC3-7455-41D3-AE4F-C9F5C6D628E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461419" y="5402147"/>
                  <a:ext cx="147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339" name="Freihand 338">
                  <a:extLst>
                    <a:ext uri="{FF2B5EF4-FFF2-40B4-BE49-F238E27FC236}">
                      <a16:creationId xmlns:a16="http://schemas.microsoft.com/office/drawing/2014/main" id="{EA55F4CB-E477-4009-8E6D-AB2A51F465B3}"/>
                    </a:ext>
                  </a:extLst>
                </p14:cNvPr>
                <p14:cNvContentPartPr/>
                <p14:nvPr/>
              </p14:nvContentPartPr>
              <p14:xfrm>
                <a:off x="4618739" y="5404667"/>
                <a:ext cx="147240" cy="221400"/>
              </p14:xfrm>
            </p:contentPart>
          </mc:Choice>
          <mc:Fallback xmlns="">
            <p:pic>
              <p:nvPicPr>
                <p:cNvPr id="339" name="Freihand 338">
                  <a:extLst>
                    <a:ext uri="{FF2B5EF4-FFF2-40B4-BE49-F238E27FC236}">
                      <a16:creationId xmlns:a16="http://schemas.microsoft.com/office/drawing/2014/main" id="{EA55F4CB-E477-4009-8E6D-AB2A51F465B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609739" y="5395667"/>
                  <a:ext cx="1648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9CE6A3C8-9FE7-47D4-8543-422027D11211}"/>
                    </a:ext>
                  </a:extLst>
                </p14:cNvPr>
                <p14:cNvContentPartPr/>
                <p14:nvPr/>
              </p14:nvContentPartPr>
              <p14:xfrm>
                <a:off x="4782539" y="5415107"/>
                <a:ext cx="150480" cy="12240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9CE6A3C8-9FE7-47D4-8543-422027D1121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773539" y="5406467"/>
                  <a:ext cx="1681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45AF4035-0E3A-4EFF-B5BC-CB2787C5FDD8}"/>
                    </a:ext>
                  </a:extLst>
                </p14:cNvPr>
                <p14:cNvContentPartPr/>
                <p14:nvPr/>
              </p14:nvContentPartPr>
              <p14:xfrm>
                <a:off x="4901699" y="5398907"/>
                <a:ext cx="127800" cy="12600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45AF4035-0E3A-4EFF-B5BC-CB2787C5FDD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893059" y="5390267"/>
                  <a:ext cx="1454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7403E6B0-5B66-482E-AA2B-BDE514935881}"/>
                    </a:ext>
                  </a:extLst>
                </p14:cNvPr>
                <p14:cNvContentPartPr/>
                <p14:nvPr/>
              </p14:nvContentPartPr>
              <p14:xfrm>
                <a:off x="5019779" y="5346707"/>
                <a:ext cx="185760" cy="21204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7403E6B0-5B66-482E-AA2B-BDE51493588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011139" y="5338067"/>
                  <a:ext cx="203400" cy="22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5828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E8BE3-6F08-4FDB-9561-901EDF4C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Angles</a:t>
            </a:r>
            <a:r>
              <a:rPr lang="de-DE" dirty="0"/>
              <a:t>, Hyperbolic </a:t>
            </a:r>
            <a:r>
              <a:rPr lang="de-DE" dirty="0" err="1"/>
              <a:t>trigonometry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160759-0DD5-4B1E-8793-17BAEE71A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hyperbolic angle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by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Proof:</a:t>
            </a:r>
          </a:p>
          <a:p>
            <a:pPr marL="0" indent="0">
              <a:buNone/>
            </a:pPr>
            <a:r>
              <a:rPr lang="de-DE" dirty="0"/>
              <a:t>      Use </a:t>
            </a:r>
            <a:r>
              <a:rPr lang="de-DE" dirty="0" err="1"/>
              <a:t>parametrization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hyperbola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trigonometric</a:t>
            </a:r>
            <a:r>
              <a:rPr lang="de-DE" dirty="0"/>
              <a:t> </a:t>
            </a:r>
            <a:r>
              <a:rPr lang="de-DE" dirty="0" err="1"/>
              <a:t>pythagoras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addition</a:t>
            </a:r>
            <a:r>
              <a:rPr lang="de-DE" dirty="0"/>
              <a:t> </a:t>
            </a:r>
            <a:r>
              <a:rPr lang="de-DE" dirty="0" err="1"/>
              <a:t>theorem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hyperbolic </a:t>
            </a:r>
            <a:r>
              <a:rPr lang="de-DE" dirty="0" err="1"/>
              <a:t>cosine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Comparison</a:t>
            </a:r>
            <a:r>
              <a:rPr lang="de-DE" dirty="0"/>
              <a:t>: </a:t>
            </a:r>
          </a:p>
          <a:p>
            <a:pPr marL="0" indent="0">
              <a:buNone/>
            </a:pPr>
            <a:r>
              <a:rPr lang="de-DE" dirty="0"/>
              <a:t>Definition </a:t>
            </a:r>
            <a:r>
              <a:rPr lang="de-DE" dirty="0" err="1"/>
              <a:t>of</a:t>
            </a:r>
            <a:r>
              <a:rPr lang="de-DE" dirty="0"/>
              <a:t> hyperbolic </a:t>
            </a:r>
            <a:r>
              <a:rPr lang="de-DE" dirty="0" err="1"/>
              <a:t>angles</a:t>
            </a:r>
            <a:r>
              <a:rPr lang="de-DE" dirty="0"/>
              <a:t> </a:t>
            </a:r>
            <a:r>
              <a:rPr lang="de-DE" dirty="0" err="1"/>
              <a:t>we‘ve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F71AD62E-6DA5-46D9-954D-335EC8EA4622}"/>
              </a:ext>
            </a:extLst>
          </p:cNvPr>
          <p:cNvGrpSpPr/>
          <p:nvPr/>
        </p:nvGrpSpPr>
        <p:grpSpPr>
          <a:xfrm>
            <a:off x="2238321" y="6127848"/>
            <a:ext cx="936000" cy="335520"/>
            <a:chOff x="2238321" y="6127848"/>
            <a:chExt cx="936000" cy="33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0BF3BE32-9794-4BB6-8A85-4760669B89E8}"/>
                    </a:ext>
                  </a:extLst>
                </p14:cNvPr>
                <p14:cNvContentPartPr/>
                <p14:nvPr/>
              </p14:nvContentPartPr>
              <p14:xfrm>
                <a:off x="2238321" y="6270768"/>
                <a:ext cx="100440" cy="10260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0BF3BE32-9794-4BB6-8A85-4760669B89E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29321" y="6261768"/>
                  <a:ext cx="118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0227D651-8C5F-4E3F-B9CC-272B7CAD6C7B}"/>
                    </a:ext>
                  </a:extLst>
                </p14:cNvPr>
                <p14:cNvContentPartPr/>
                <p14:nvPr/>
              </p14:nvContentPartPr>
              <p14:xfrm>
                <a:off x="2413281" y="6270048"/>
                <a:ext cx="124200" cy="18756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0227D651-8C5F-4E3F-B9CC-272B7CAD6C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04281" y="6261048"/>
                  <a:ext cx="1418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0BD3A795-B12D-42FD-9316-E10100AAEA9E}"/>
                    </a:ext>
                  </a:extLst>
                </p14:cNvPr>
                <p14:cNvContentPartPr/>
                <p14:nvPr/>
              </p14:nvContentPartPr>
              <p14:xfrm>
                <a:off x="2566281" y="6347448"/>
                <a:ext cx="5040" cy="5652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0BD3A795-B12D-42FD-9316-E10100AAEA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57641" y="6338448"/>
                  <a:ext cx="226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C1BD016-80C2-4CE8-B106-22959F5434A4}"/>
                    </a:ext>
                  </a:extLst>
                </p14:cNvPr>
                <p14:cNvContentPartPr/>
                <p14:nvPr/>
              </p14:nvContentPartPr>
              <p14:xfrm>
                <a:off x="2654121" y="6259608"/>
                <a:ext cx="90360" cy="2037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2C1BD016-80C2-4CE8-B106-22959F5434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45481" y="6250608"/>
                  <a:ext cx="108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F295C8E1-D431-4403-A4CB-38D1FAA76A7D}"/>
                    </a:ext>
                  </a:extLst>
                </p14:cNvPr>
                <p14:cNvContentPartPr/>
                <p14:nvPr/>
              </p14:nvContentPartPr>
              <p14:xfrm>
                <a:off x="2675001" y="6395688"/>
                <a:ext cx="86760" cy="147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F295C8E1-D431-4403-A4CB-38D1FAA76A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66001" y="6386688"/>
                  <a:ext cx="1044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C73858A8-52F9-42D4-BA5B-0A4131E4741A}"/>
                    </a:ext>
                  </a:extLst>
                </p14:cNvPr>
                <p14:cNvContentPartPr/>
                <p14:nvPr/>
              </p14:nvContentPartPr>
              <p14:xfrm>
                <a:off x="2821881" y="6243768"/>
                <a:ext cx="65160" cy="10044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C73858A8-52F9-42D4-BA5B-0A4131E474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13241" y="6234768"/>
                  <a:ext cx="82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8FE95D70-FD23-4AB8-8865-6244E59D256D}"/>
                    </a:ext>
                  </a:extLst>
                </p14:cNvPr>
                <p14:cNvContentPartPr/>
                <p14:nvPr/>
              </p14:nvContentPartPr>
              <p14:xfrm>
                <a:off x="2943561" y="6127848"/>
                <a:ext cx="60840" cy="6120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8FE95D70-FD23-4AB8-8865-6244E59D25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34921" y="6119208"/>
                  <a:ext cx="784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90EF6196-5BAC-44D6-B008-996F2C3E1D82}"/>
                    </a:ext>
                  </a:extLst>
                </p14:cNvPr>
                <p14:cNvContentPartPr/>
                <p14:nvPr/>
              </p14:nvContentPartPr>
              <p14:xfrm>
                <a:off x="3101601" y="6243408"/>
                <a:ext cx="71640" cy="468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90EF6196-5BAC-44D6-B008-996F2C3E1D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92961" y="6234768"/>
                  <a:ext cx="892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A713404E-2DFA-4D8D-9BC7-984D84A3C4FA}"/>
                    </a:ext>
                  </a:extLst>
                </p14:cNvPr>
                <p14:cNvContentPartPr/>
                <p14:nvPr/>
              </p14:nvContentPartPr>
              <p14:xfrm>
                <a:off x="3094761" y="6280128"/>
                <a:ext cx="79560" cy="82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A713404E-2DFA-4D8D-9BC7-984D84A3C4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85761" y="6271128"/>
                  <a:ext cx="9720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3C76643A-CEA8-439A-828A-D7419EF64F7E}"/>
              </a:ext>
            </a:extLst>
          </p:cNvPr>
          <p:cNvGrpSpPr/>
          <p:nvPr/>
        </p:nvGrpSpPr>
        <p:grpSpPr>
          <a:xfrm>
            <a:off x="3393662" y="6170405"/>
            <a:ext cx="622440" cy="187200"/>
            <a:chOff x="3393662" y="6170405"/>
            <a:chExt cx="62244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E9EC2E2A-004E-4C27-AB13-1D8ABF7CB44D}"/>
                    </a:ext>
                  </a:extLst>
                </p14:cNvPr>
                <p14:cNvContentPartPr/>
                <p14:nvPr/>
              </p14:nvContentPartPr>
              <p14:xfrm>
                <a:off x="3393662" y="6188045"/>
                <a:ext cx="82440" cy="853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E9EC2E2A-004E-4C27-AB13-1D8ABF7CB4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84662" y="6179045"/>
                  <a:ext cx="1000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7040ECD3-F16B-44B2-BEE7-8BB640DA2F61}"/>
                    </a:ext>
                  </a:extLst>
                </p14:cNvPr>
                <p14:cNvContentPartPr/>
                <p14:nvPr/>
              </p14:nvContentPartPr>
              <p14:xfrm>
                <a:off x="3570422" y="6170405"/>
                <a:ext cx="119520" cy="16956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7040ECD3-F16B-44B2-BEE7-8BB640DA2F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61422" y="6161405"/>
                  <a:ext cx="1371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C076D5F2-E57E-4D26-8E74-94148A006A91}"/>
                    </a:ext>
                  </a:extLst>
                </p14:cNvPr>
                <p14:cNvContentPartPr/>
                <p14:nvPr/>
              </p14:nvContentPartPr>
              <p14:xfrm>
                <a:off x="3710102" y="6255725"/>
                <a:ext cx="3600" cy="331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C076D5F2-E57E-4D26-8E74-94148A006A9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01462" y="6246725"/>
                  <a:ext cx="212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0C987531-AE9B-4187-A7D7-EE04AEE63D92}"/>
                    </a:ext>
                  </a:extLst>
                </p14:cNvPr>
                <p14:cNvContentPartPr/>
                <p14:nvPr/>
              </p14:nvContentPartPr>
              <p14:xfrm>
                <a:off x="3788942" y="6195965"/>
                <a:ext cx="100800" cy="16164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0C987531-AE9B-4187-A7D7-EE04AEE63D9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79942" y="6187325"/>
                  <a:ext cx="1184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1EFE7FCF-E4C3-417B-8731-721C12C5A3AF}"/>
                    </a:ext>
                  </a:extLst>
                </p14:cNvPr>
                <p14:cNvContentPartPr/>
                <p14:nvPr/>
              </p14:nvContentPartPr>
              <p14:xfrm>
                <a:off x="3944102" y="6180125"/>
                <a:ext cx="72000" cy="5688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1EFE7FCF-E4C3-417B-8731-721C12C5A3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35102" y="6171125"/>
                  <a:ext cx="8964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C6D5CE1-5106-4E94-BFB1-F677C4308B07}"/>
              </a:ext>
            </a:extLst>
          </p:cNvPr>
          <p:cNvGrpSpPr/>
          <p:nvPr/>
        </p:nvGrpSpPr>
        <p:grpSpPr>
          <a:xfrm>
            <a:off x="4207262" y="6130445"/>
            <a:ext cx="656640" cy="207360"/>
            <a:chOff x="4207262" y="6130445"/>
            <a:chExt cx="65664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F14A0713-EA6A-4B8C-826E-9DB4A8E6E138}"/>
                    </a:ext>
                  </a:extLst>
                </p14:cNvPr>
                <p14:cNvContentPartPr/>
                <p14:nvPr/>
              </p14:nvContentPartPr>
              <p14:xfrm>
                <a:off x="4207262" y="6167885"/>
                <a:ext cx="97560" cy="7884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F14A0713-EA6A-4B8C-826E-9DB4A8E6E13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98262" y="6158885"/>
                  <a:ext cx="1152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DA3F15E6-B012-441C-90B3-13D18B98033A}"/>
                    </a:ext>
                  </a:extLst>
                </p14:cNvPr>
                <p14:cNvContentPartPr/>
                <p14:nvPr/>
              </p14:nvContentPartPr>
              <p14:xfrm>
                <a:off x="4383302" y="6163565"/>
                <a:ext cx="89280" cy="15696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DA3F15E6-B012-441C-90B3-13D18B98033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74302" y="6154565"/>
                  <a:ext cx="1069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28EE6B29-D0EB-42BD-8059-1537900D96A6}"/>
                    </a:ext>
                  </a:extLst>
                </p14:cNvPr>
                <p14:cNvContentPartPr/>
                <p14:nvPr/>
              </p14:nvContentPartPr>
              <p14:xfrm>
                <a:off x="4406702" y="6266165"/>
                <a:ext cx="90000" cy="104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28EE6B29-D0EB-42BD-8059-1537900D96A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97702" y="6257525"/>
                  <a:ext cx="107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818B156C-ABA9-4734-B87D-231450BD0CC1}"/>
                    </a:ext>
                  </a:extLst>
                </p14:cNvPr>
                <p14:cNvContentPartPr/>
                <p14:nvPr/>
              </p14:nvContentPartPr>
              <p14:xfrm>
                <a:off x="4549262" y="6232325"/>
                <a:ext cx="16560" cy="5544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818B156C-ABA9-4734-B87D-231450BD0C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40262" y="6223325"/>
                  <a:ext cx="342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D66CBD74-C398-45C8-AC41-72C2E40A1658}"/>
                    </a:ext>
                  </a:extLst>
                </p14:cNvPr>
                <p14:cNvContentPartPr/>
                <p14:nvPr/>
              </p14:nvContentPartPr>
              <p14:xfrm>
                <a:off x="4625222" y="6141605"/>
                <a:ext cx="99000" cy="1962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D66CBD74-C398-45C8-AC41-72C2E40A165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16582" y="6132605"/>
                  <a:ext cx="1166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BDDA9A0E-A2DA-4B15-9683-EA7C538F9465}"/>
                    </a:ext>
                  </a:extLst>
                </p14:cNvPr>
                <p14:cNvContentPartPr/>
                <p14:nvPr/>
              </p14:nvContentPartPr>
              <p14:xfrm>
                <a:off x="4643942" y="6278045"/>
                <a:ext cx="100080" cy="792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BDDA9A0E-A2DA-4B15-9683-EA7C538F946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34942" y="6269045"/>
                  <a:ext cx="117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0A7E99B5-4D17-4DE1-BF6D-9CBA15B63726}"/>
                    </a:ext>
                  </a:extLst>
                </p14:cNvPr>
                <p14:cNvContentPartPr/>
                <p14:nvPr/>
              </p14:nvContentPartPr>
              <p14:xfrm>
                <a:off x="4795502" y="6130445"/>
                <a:ext cx="68400" cy="8172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0A7E99B5-4D17-4DE1-BF6D-9CBA15B6372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86502" y="6121805"/>
                  <a:ext cx="86040" cy="9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8EE21E88-5206-4549-AEE0-B6B9587DAA7E}"/>
                  </a:ext>
                </a:extLst>
              </p14:cNvPr>
              <p14:cNvContentPartPr/>
              <p14:nvPr/>
            </p14:nvContentPartPr>
            <p14:xfrm>
              <a:off x="4990986" y="6159200"/>
              <a:ext cx="13320" cy="6120"/>
            </p14:xfrm>
          </p:contentPart>
        </mc:Choice>
        <mc:Fallback xmlns=""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8EE21E88-5206-4549-AEE0-B6B9587DAA7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81986" y="6150200"/>
                <a:ext cx="30960" cy="2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B8585C3-8509-400F-8735-C756BC34B842}"/>
              </a:ext>
            </a:extLst>
          </p:cNvPr>
          <p:cNvGrpSpPr/>
          <p:nvPr/>
        </p:nvGrpSpPr>
        <p:grpSpPr>
          <a:xfrm>
            <a:off x="5170404" y="6027020"/>
            <a:ext cx="638640" cy="257760"/>
            <a:chOff x="5170404" y="6027020"/>
            <a:chExt cx="63864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94DDAA59-CBCE-427E-9518-C3D838B25A8E}"/>
                    </a:ext>
                  </a:extLst>
                </p14:cNvPr>
                <p14:cNvContentPartPr/>
                <p14:nvPr/>
              </p14:nvContentPartPr>
              <p14:xfrm>
                <a:off x="5170404" y="6166700"/>
                <a:ext cx="137160" cy="11808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94DDAA59-CBCE-427E-9518-C3D838B25A8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61404" y="6157700"/>
                  <a:ext cx="154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11A36371-C511-42BE-B55B-4F17FFC9464F}"/>
                    </a:ext>
                  </a:extLst>
                </p14:cNvPr>
                <p14:cNvContentPartPr/>
                <p14:nvPr/>
              </p14:nvContentPartPr>
              <p14:xfrm>
                <a:off x="5285604" y="6168860"/>
                <a:ext cx="171720" cy="10764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11A36371-C511-42BE-B55B-4F17FFC946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76604" y="6159860"/>
                  <a:ext cx="1893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0D914D3E-5DDF-4651-8ADD-0BC3AE364044}"/>
                    </a:ext>
                  </a:extLst>
                </p14:cNvPr>
                <p14:cNvContentPartPr/>
                <p14:nvPr/>
              </p14:nvContentPartPr>
              <p14:xfrm>
                <a:off x="5465244" y="6146180"/>
                <a:ext cx="108360" cy="13032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0D914D3E-5DDF-4651-8ADD-0BC3AE36404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56604" y="6137180"/>
                  <a:ext cx="1260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A9B3C299-7FA3-4D55-91F7-5D5731391F27}"/>
                    </a:ext>
                  </a:extLst>
                </p14:cNvPr>
                <p14:cNvContentPartPr/>
                <p14:nvPr/>
              </p14:nvContentPartPr>
              <p14:xfrm>
                <a:off x="5558484" y="6088580"/>
                <a:ext cx="144360" cy="1674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A9B3C299-7FA3-4D55-91F7-5D5731391F2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49484" y="6079580"/>
                  <a:ext cx="162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F6C9F1F1-B10C-493D-BE7E-92A8EEED6010}"/>
                    </a:ext>
                  </a:extLst>
                </p14:cNvPr>
                <p14:cNvContentPartPr/>
                <p14:nvPr/>
              </p14:nvContentPartPr>
              <p14:xfrm>
                <a:off x="5729844" y="6027020"/>
                <a:ext cx="79200" cy="7380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F6C9F1F1-B10C-493D-BE7E-92A8EEED60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20844" y="6018020"/>
                  <a:ext cx="9684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B61D53B9-60AB-4580-948A-E87B7C50622D}"/>
              </a:ext>
            </a:extLst>
          </p:cNvPr>
          <p:cNvGrpSpPr/>
          <p:nvPr/>
        </p:nvGrpSpPr>
        <p:grpSpPr>
          <a:xfrm>
            <a:off x="6104964" y="6044660"/>
            <a:ext cx="891360" cy="259560"/>
            <a:chOff x="6104964" y="6044660"/>
            <a:chExt cx="891360" cy="25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BF18B926-6099-465B-82B7-689EA76E7036}"/>
                    </a:ext>
                  </a:extLst>
                </p14:cNvPr>
                <p14:cNvContentPartPr/>
                <p14:nvPr/>
              </p14:nvContentPartPr>
              <p14:xfrm>
                <a:off x="6104964" y="6100820"/>
                <a:ext cx="259560" cy="10116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BF18B926-6099-465B-82B7-689EA76E703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95964" y="6092180"/>
                  <a:ext cx="277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F07B9605-5861-4A7B-A677-50ECBD51B273}"/>
                    </a:ext>
                  </a:extLst>
                </p14:cNvPr>
                <p14:cNvContentPartPr/>
                <p14:nvPr/>
              </p14:nvContentPartPr>
              <p14:xfrm>
                <a:off x="6185604" y="6106580"/>
                <a:ext cx="75960" cy="163440"/>
              </p14:xfrm>
            </p:contentPart>
          </mc:Choice>
          <mc:Fallback xmlns=""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F07B9605-5861-4A7B-A677-50ECBD51B2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76604" y="6097580"/>
                  <a:ext cx="936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4C4DA3F0-538C-49AF-97F0-B8BF3F26703C}"/>
                    </a:ext>
                  </a:extLst>
                </p14:cNvPr>
                <p14:cNvContentPartPr/>
                <p14:nvPr/>
              </p14:nvContentPartPr>
              <p14:xfrm>
                <a:off x="6495924" y="6083900"/>
                <a:ext cx="112320" cy="20340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4C4DA3F0-538C-49AF-97F0-B8BF3F26703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87284" y="6074900"/>
                  <a:ext cx="1299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C105A46F-98AB-45D5-9BE7-3121906CDD37}"/>
                    </a:ext>
                  </a:extLst>
                </p14:cNvPr>
                <p14:cNvContentPartPr/>
                <p14:nvPr/>
              </p14:nvContentPartPr>
              <p14:xfrm>
                <a:off x="6671604" y="6147260"/>
                <a:ext cx="21240" cy="6480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C105A46F-98AB-45D5-9BE7-3121906CDD3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62964" y="6138260"/>
                  <a:ext cx="38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BC7F8C66-0AA3-43B7-8EFA-9B0D1ABC726C}"/>
                    </a:ext>
                  </a:extLst>
                </p14:cNvPr>
                <p14:cNvContentPartPr/>
                <p14:nvPr/>
              </p14:nvContentPartPr>
              <p14:xfrm>
                <a:off x="6737124" y="6088580"/>
                <a:ext cx="162360" cy="21564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BC7F8C66-0AA3-43B7-8EFA-9B0D1ABC726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28484" y="6079580"/>
                  <a:ext cx="1800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6441C2F7-D4AE-451D-91B6-2FF388A985C8}"/>
                    </a:ext>
                  </a:extLst>
                </p14:cNvPr>
                <p14:cNvContentPartPr/>
                <p14:nvPr/>
              </p14:nvContentPartPr>
              <p14:xfrm>
                <a:off x="6783204" y="6216020"/>
                <a:ext cx="159840" cy="259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6441C2F7-D4AE-451D-91B6-2FF388A985C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74204" y="6207020"/>
                  <a:ext cx="1774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FB0834D3-7DEC-4FF8-81C6-D6B211FE0B99}"/>
                    </a:ext>
                  </a:extLst>
                </p14:cNvPr>
                <p14:cNvContentPartPr/>
                <p14:nvPr/>
              </p14:nvContentPartPr>
              <p14:xfrm>
                <a:off x="6398364" y="6044660"/>
                <a:ext cx="96840" cy="20448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FB0834D3-7DEC-4FF8-81C6-D6B211FE0B9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89724" y="6035660"/>
                  <a:ext cx="1144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93A06F8C-AD71-44FE-9023-1A19BA6A3E8E}"/>
                    </a:ext>
                  </a:extLst>
                </p14:cNvPr>
                <p14:cNvContentPartPr/>
                <p14:nvPr/>
              </p14:nvContentPartPr>
              <p14:xfrm>
                <a:off x="6917484" y="6056900"/>
                <a:ext cx="78840" cy="18612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93A06F8C-AD71-44FE-9023-1A19BA6A3E8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08484" y="6047900"/>
                  <a:ext cx="9648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A13C5CBD-9EC0-4EF1-8B67-8CEC894C8A58}"/>
              </a:ext>
            </a:extLst>
          </p:cNvPr>
          <p:cNvGrpSpPr/>
          <p:nvPr/>
        </p:nvGrpSpPr>
        <p:grpSpPr>
          <a:xfrm>
            <a:off x="2677764" y="2595324"/>
            <a:ext cx="915480" cy="307440"/>
            <a:chOff x="2677764" y="2595324"/>
            <a:chExt cx="91548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4" name="Freihand 103">
                  <a:extLst>
                    <a:ext uri="{FF2B5EF4-FFF2-40B4-BE49-F238E27FC236}">
                      <a16:creationId xmlns:a16="http://schemas.microsoft.com/office/drawing/2014/main" id="{B471EAE0-F175-4051-BF8A-B0B39C3DECCE}"/>
                    </a:ext>
                  </a:extLst>
                </p14:cNvPr>
                <p14:cNvContentPartPr/>
                <p14:nvPr/>
              </p14:nvContentPartPr>
              <p14:xfrm>
                <a:off x="2677764" y="2595324"/>
                <a:ext cx="163080" cy="210960"/>
              </p14:xfrm>
            </p:contentPart>
          </mc:Choice>
          <mc:Fallback xmlns="">
            <p:pic>
              <p:nvPicPr>
                <p:cNvPr id="104" name="Freihand 103">
                  <a:extLst>
                    <a:ext uri="{FF2B5EF4-FFF2-40B4-BE49-F238E27FC236}">
                      <a16:creationId xmlns:a16="http://schemas.microsoft.com/office/drawing/2014/main" id="{B471EAE0-F175-4051-BF8A-B0B39C3DECC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69124" y="2586684"/>
                  <a:ext cx="1807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5" name="Freihand 104">
                  <a:extLst>
                    <a:ext uri="{FF2B5EF4-FFF2-40B4-BE49-F238E27FC236}">
                      <a16:creationId xmlns:a16="http://schemas.microsoft.com/office/drawing/2014/main" id="{7F7EB581-FD28-446E-8609-FA45634390A5}"/>
                    </a:ext>
                  </a:extLst>
                </p14:cNvPr>
                <p14:cNvContentPartPr/>
                <p14:nvPr/>
              </p14:nvContentPartPr>
              <p14:xfrm>
                <a:off x="2926164" y="2654004"/>
                <a:ext cx="95760" cy="132120"/>
              </p14:xfrm>
            </p:contentPart>
          </mc:Choice>
          <mc:Fallback xmlns="">
            <p:pic>
              <p:nvPicPr>
                <p:cNvPr id="105" name="Freihand 104">
                  <a:extLst>
                    <a:ext uri="{FF2B5EF4-FFF2-40B4-BE49-F238E27FC236}">
                      <a16:creationId xmlns:a16="http://schemas.microsoft.com/office/drawing/2014/main" id="{7F7EB581-FD28-446E-8609-FA45634390A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17164" y="2645364"/>
                  <a:ext cx="1134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6" name="Freihand 105">
                  <a:extLst>
                    <a:ext uri="{FF2B5EF4-FFF2-40B4-BE49-F238E27FC236}">
                      <a16:creationId xmlns:a16="http://schemas.microsoft.com/office/drawing/2014/main" id="{42C2AD37-B651-43D5-9249-33DFAF30E0BA}"/>
                    </a:ext>
                  </a:extLst>
                </p14:cNvPr>
                <p14:cNvContentPartPr/>
                <p14:nvPr/>
              </p14:nvContentPartPr>
              <p14:xfrm>
                <a:off x="3042804" y="2634564"/>
                <a:ext cx="178920" cy="260280"/>
              </p14:xfrm>
            </p:contentPart>
          </mc:Choice>
          <mc:Fallback xmlns="">
            <p:pic>
              <p:nvPicPr>
                <p:cNvPr id="106" name="Freihand 105">
                  <a:extLst>
                    <a:ext uri="{FF2B5EF4-FFF2-40B4-BE49-F238E27FC236}">
                      <a16:creationId xmlns:a16="http://schemas.microsoft.com/office/drawing/2014/main" id="{42C2AD37-B651-43D5-9249-33DFAF30E0B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33804" y="2625564"/>
                  <a:ext cx="1965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7" name="Freihand 106">
                  <a:extLst>
                    <a:ext uri="{FF2B5EF4-FFF2-40B4-BE49-F238E27FC236}">
                      <a16:creationId xmlns:a16="http://schemas.microsoft.com/office/drawing/2014/main" id="{CE782219-D00A-422B-8C92-08ADBA467755}"/>
                    </a:ext>
                  </a:extLst>
                </p14:cNvPr>
                <p14:cNvContentPartPr/>
                <p14:nvPr/>
              </p14:nvContentPartPr>
              <p14:xfrm>
                <a:off x="3273564" y="2761644"/>
                <a:ext cx="8640" cy="47880"/>
              </p14:xfrm>
            </p:contentPart>
          </mc:Choice>
          <mc:Fallback xmlns="">
            <p:pic>
              <p:nvPicPr>
                <p:cNvPr id="107" name="Freihand 106">
                  <a:extLst>
                    <a:ext uri="{FF2B5EF4-FFF2-40B4-BE49-F238E27FC236}">
                      <a16:creationId xmlns:a16="http://schemas.microsoft.com/office/drawing/2014/main" id="{CE782219-D00A-422B-8C92-08ADBA46775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64924" y="2753004"/>
                  <a:ext cx="262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8" name="Freihand 107">
                  <a:extLst>
                    <a:ext uri="{FF2B5EF4-FFF2-40B4-BE49-F238E27FC236}">
                      <a16:creationId xmlns:a16="http://schemas.microsoft.com/office/drawing/2014/main" id="{965C9382-3F09-446A-8359-018B26B04F1E}"/>
                    </a:ext>
                  </a:extLst>
                </p14:cNvPr>
                <p14:cNvContentPartPr/>
                <p14:nvPr/>
              </p14:nvContentPartPr>
              <p14:xfrm>
                <a:off x="3359604" y="2647884"/>
                <a:ext cx="119520" cy="254880"/>
              </p14:xfrm>
            </p:contentPart>
          </mc:Choice>
          <mc:Fallback xmlns="">
            <p:pic>
              <p:nvPicPr>
                <p:cNvPr id="108" name="Freihand 107">
                  <a:extLst>
                    <a:ext uri="{FF2B5EF4-FFF2-40B4-BE49-F238E27FC236}">
                      <a16:creationId xmlns:a16="http://schemas.microsoft.com/office/drawing/2014/main" id="{965C9382-3F09-446A-8359-018B26B04F1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50604" y="2639244"/>
                  <a:ext cx="1371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9" name="Freihand 108">
                  <a:extLst>
                    <a:ext uri="{FF2B5EF4-FFF2-40B4-BE49-F238E27FC236}">
                      <a16:creationId xmlns:a16="http://schemas.microsoft.com/office/drawing/2014/main" id="{EDA8A656-6FF7-450C-8576-D26008370367}"/>
                    </a:ext>
                  </a:extLst>
                </p14:cNvPr>
                <p14:cNvContentPartPr/>
                <p14:nvPr/>
              </p14:nvContentPartPr>
              <p14:xfrm>
                <a:off x="3391284" y="2620524"/>
                <a:ext cx="201960" cy="193320"/>
              </p14:xfrm>
            </p:contentPart>
          </mc:Choice>
          <mc:Fallback xmlns="">
            <p:pic>
              <p:nvPicPr>
                <p:cNvPr id="109" name="Freihand 108">
                  <a:extLst>
                    <a:ext uri="{FF2B5EF4-FFF2-40B4-BE49-F238E27FC236}">
                      <a16:creationId xmlns:a16="http://schemas.microsoft.com/office/drawing/2014/main" id="{EDA8A656-6FF7-450C-8576-D2600837036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82644" y="2611884"/>
                  <a:ext cx="21960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6074F891-4911-4721-9684-AB0E60DCC0B5}"/>
              </a:ext>
            </a:extLst>
          </p:cNvPr>
          <p:cNvGrpSpPr/>
          <p:nvPr/>
        </p:nvGrpSpPr>
        <p:grpSpPr>
          <a:xfrm>
            <a:off x="3758844" y="2546364"/>
            <a:ext cx="1257480" cy="317520"/>
            <a:chOff x="3758844" y="2546364"/>
            <a:chExt cx="1257480" cy="31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0" name="Freihand 109">
                  <a:extLst>
                    <a:ext uri="{FF2B5EF4-FFF2-40B4-BE49-F238E27FC236}">
                      <a16:creationId xmlns:a16="http://schemas.microsoft.com/office/drawing/2014/main" id="{B6059978-DAFC-4BAA-8689-1233339837D9}"/>
                    </a:ext>
                  </a:extLst>
                </p14:cNvPr>
                <p14:cNvContentPartPr/>
                <p14:nvPr/>
              </p14:nvContentPartPr>
              <p14:xfrm>
                <a:off x="3763524" y="2671284"/>
                <a:ext cx="97560" cy="9360"/>
              </p14:xfrm>
            </p:contentPart>
          </mc:Choice>
          <mc:Fallback xmlns="">
            <p:pic>
              <p:nvPicPr>
                <p:cNvPr id="110" name="Freihand 109">
                  <a:extLst>
                    <a:ext uri="{FF2B5EF4-FFF2-40B4-BE49-F238E27FC236}">
                      <a16:creationId xmlns:a16="http://schemas.microsoft.com/office/drawing/2014/main" id="{B6059978-DAFC-4BAA-8689-1233339837D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54524" y="2662284"/>
                  <a:ext cx="1152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1" name="Freihand 110">
                  <a:extLst>
                    <a:ext uri="{FF2B5EF4-FFF2-40B4-BE49-F238E27FC236}">
                      <a16:creationId xmlns:a16="http://schemas.microsoft.com/office/drawing/2014/main" id="{C89B6AC9-34BB-4BF9-BBAF-5FB6AD114749}"/>
                    </a:ext>
                  </a:extLst>
                </p14:cNvPr>
                <p14:cNvContentPartPr/>
                <p14:nvPr/>
              </p14:nvContentPartPr>
              <p14:xfrm>
                <a:off x="3758844" y="2701524"/>
                <a:ext cx="151920" cy="11160"/>
              </p14:xfrm>
            </p:contentPart>
          </mc:Choice>
          <mc:Fallback xmlns="">
            <p:pic>
              <p:nvPicPr>
                <p:cNvPr id="111" name="Freihand 110">
                  <a:extLst>
                    <a:ext uri="{FF2B5EF4-FFF2-40B4-BE49-F238E27FC236}">
                      <a16:creationId xmlns:a16="http://schemas.microsoft.com/office/drawing/2014/main" id="{C89B6AC9-34BB-4BF9-BBAF-5FB6AD11474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49844" y="2692524"/>
                  <a:ext cx="1695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2" name="Freihand 111">
                  <a:extLst>
                    <a:ext uri="{FF2B5EF4-FFF2-40B4-BE49-F238E27FC236}">
                      <a16:creationId xmlns:a16="http://schemas.microsoft.com/office/drawing/2014/main" id="{6BD3A09B-8A4B-4E33-8123-CB60E39B434C}"/>
                    </a:ext>
                  </a:extLst>
                </p14:cNvPr>
                <p14:cNvContentPartPr/>
                <p14:nvPr/>
              </p14:nvContentPartPr>
              <p14:xfrm>
                <a:off x="4051524" y="2584524"/>
                <a:ext cx="181080" cy="117360"/>
              </p14:xfrm>
            </p:contentPart>
          </mc:Choice>
          <mc:Fallback xmlns="">
            <p:pic>
              <p:nvPicPr>
                <p:cNvPr id="112" name="Freihand 111">
                  <a:extLst>
                    <a:ext uri="{FF2B5EF4-FFF2-40B4-BE49-F238E27FC236}">
                      <a16:creationId xmlns:a16="http://schemas.microsoft.com/office/drawing/2014/main" id="{6BD3A09B-8A4B-4E33-8123-CB60E39B434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42884" y="2575524"/>
                  <a:ext cx="1987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3" name="Freihand 112">
                  <a:extLst>
                    <a:ext uri="{FF2B5EF4-FFF2-40B4-BE49-F238E27FC236}">
                      <a16:creationId xmlns:a16="http://schemas.microsoft.com/office/drawing/2014/main" id="{C2E1FD52-0307-4C61-BD7C-6A60B3B221D4}"/>
                    </a:ext>
                  </a:extLst>
                </p14:cNvPr>
                <p14:cNvContentPartPr/>
                <p14:nvPr/>
              </p14:nvContentPartPr>
              <p14:xfrm>
                <a:off x="4085364" y="2580564"/>
                <a:ext cx="74520" cy="225000"/>
              </p14:xfrm>
            </p:contentPart>
          </mc:Choice>
          <mc:Fallback xmlns="">
            <p:pic>
              <p:nvPicPr>
                <p:cNvPr id="113" name="Freihand 112">
                  <a:extLst>
                    <a:ext uri="{FF2B5EF4-FFF2-40B4-BE49-F238E27FC236}">
                      <a16:creationId xmlns:a16="http://schemas.microsoft.com/office/drawing/2014/main" id="{C2E1FD52-0307-4C61-BD7C-6A60B3B221D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76364" y="2571924"/>
                  <a:ext cx="92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4" name="Freihand 113">
                  <a:extLst>
                    <a:ext uri="{FF2B5EF4-FFF2-40B4-BE49-F238E27FC236}">
                      <a16:creationId xmlns:a16="http://schemas.microsoft.com/office/drawing/2014/main" id="{26C52A8F-5FC8-4B94-B82D-F480051E41CC}"/>
                    </a:ext>
                  </a:extLst>
                </p14:cNvPr>
                <p14:cNvContentPartPr/>
                <p14:nvPr/>
              </p14:nvContentPartPr>
              <p14:xfrm>
                <a:off x="4370844" y="2578404"/>
                <a:ext cx="54720" cy="158400"/>
              </p14:xfrm>
            </p:contentPart>
          </mc:Choice>
          <mc:Fallback xmlns="">
            <p:pic>
              <p:nvPicPr>
                <p:cNvPr id="114" name="Freihand 113">
                  <a:extLst>
                    <a:ext uri="{FF2B5EF4-FFF2-40B4-BE49-F238E27FC236}">
                      <a16:creationId xmlns:a16="http://schemas.microsoft.com/office/drawing/2014/main" id="{26C52A8F-5FC8-4B94-B82D-F480051E41C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61844" y="2569404"/>
                  <a:ext cx="72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E518C100-AA8B-48D0-82A0-12336AD58BCE}"/>
                    </a:ext>
                  </a:extLst>
                </p14:cNvPr>
                <p14:cNvContentPartPr/>
                <p14:nvPr/>
              </p14:nvContentPartPr>
              <p14:xfrm>
                <a:off x="4463364" y="2606484"/>
                <a:ext cx="155880" cy="227880"/>
              </p14:xfrm>
            </p:contentPart>
          </mc:Choice>
          <mc:Fallback xmlns="">
            <p:pic>
              <p:nvPicPr>
                <p:cNvPr id="115" name="Freihand 114">
                  <a:extLst>
                    <a:ext uri="{FF2B5EF4-FFF2-40B4-BE49-F238E27FC236}">
                      <a16:creationId xmlns:a16="http://schemas.microsoft.com/office/drawing/2014/main" id="{E518C100-AA8B-48D0-82A0-12336AD58BC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54364" y="2597844"/>
                  <a:ext cx="1735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2B5F5673-8281-44E9-B34C-8450AADDBDDB}"/>
                    </a:ext>
                  </a:extLst>
                </p14:cNvPr>
                <p14:cNvContentPartPr/>
                <p14:nvPr/>
              </p14:nvContentPartPr>
              <p14:xfrm>
                <a:off x="4663164" y="2656884"/>
                <a:ext cx="18720" cy="10188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2B5F5673-8281-44E9-B34C-8450AADDBDD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54164" y="2647884"/>
                  <a:ext cx="363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DF7478CE-E7A5-42C0-8216-30D2253BF18B}"/>
                    </a:ext>
                  </a:extLst>
                </p14:cNvPr>
                <p14:cNvContentPartPr/>
                <p14:nvPr/>
              </p14:nvContentPartPr>
              <p14:xfrm>
                <a:off x="4767924" y="2589924"/>
                <a:ext cx="151920" cy="273960"/>
              </p14:xfrm>
            </p:contentPart>
          </mc:Choice>
          <mc:Fallback xmlns="">
            <p:pic>
              <p:nvPicPr>
                <p:cNvPr id="121" name="Freihand 120">
                  <a:extLst>
                    <a:ext uri="{FF2B5EF4-FFF2-40B4-BE49-F238E27FC236}">
                      <a16:creationId xmlns:a16="http://schemas.microsoft.com/office/drawing/2014/main" id="{DF7478CE-E7A5-42C0-8216-30D2253BF18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59284" y="2580924"/>
                  <a:ext cx="1695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76CB1F4C-DCC3-4FB0-B849-E90812FD7B13}"/>
                    </a:ext>
                  </a:extLst>
                </p14:cNvPr>
                <p14:cNvContentPartPr/>
                <p14:nvPr/>
              </p14:nvContentPartPr>
              <p14:xfrm>
                <a:off x="4798884" y="2787564"/>
                <a:ext cx="172440" cy="1296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76CB1F4C-DCC3-4FB0-B849-E90812FD7B1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89884" y="2778564"/>
                  <a:ext cx="190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55C18353-22B1-407B-AA77-557DEAB6E44E}"/>
                    </a:ext>
                  </a:extLst>
                </p14:cNvPr>
                <p14:cNvContentPartPr/>
                <p14:nvPr/>
              </p14:nvContentPartPr>
              <p14:xfrm>
                <a:off x="4961244" y="2546364"/>
                <a:ext cx="55080" cy="21672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55C18353-22B1-407B-AA77-557DEAB6E44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52244" y="2537724"/>
                  <a:ext cx="7272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161A51C9-797B-4628-B2AD-EBBD628DAB02}"/>
              </a:ext>
            </a:extLst>
          </p:cNvPr>
          <p:cNvGrpSpPr/>
          <p:nvPr/>
        </p:nvGrpSpPr>
        <p:grpSpPr>
          <a:xfrm>
            <a:off x="5178684" y="2619804"/>
            <a:ext cx="156240" cy="52560"/>
            <a:chOff x="5178684" y="2619804"/>
            <a:chExt cx="156240" cy="5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3BF322D6-7221-4473-9728-C5DE6D205AFC}"/>
                    </a:ext>
                  </a:extLst>
                </p14:cNvPr>
                <p14:cNvContentPartPr/>
                <p14:nvPr/>
              </p14:nvContentPartPr>
              <p14:xfrm>
                <a:off x="5192364" y="2619804"/>
                <a:ext cx="118800" cy="648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3BF322D6-7221-4473-9728-C5DE6D205AF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183724" y="2611164"/>
                  <a:ext cx="1364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DC7EC060-1801-4885-A0AE-F37FE3BF6107}"/>
                    </a:ext>
                  </a:extLst>
                </p14:cNvPr>
                <p14:cNvContentPartPr/>
                <p14:nvPr/>
              </p14:nvContentPartPr>
              <p14:xfrm>
                <a:off x="5178684" y="2661924"/>
                <a:ext cx="156240" cy="1044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DC7EC060-1801-4885-A0AE-F37FE3BF610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69684" y="2652924"/>
                  <a:ext cx="17388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E3520195-0963-4887-A789-C151520F15B3}"/>
              </a:ext>
            </a:extLst>
          </p:cNvPr>
          <p:cNvGrpSpPr/>
          <p:nvPr/>
        </p:nvGrpSpPr>
        <p:grpSpPr>
          <a:xfrm>
            <a:off x="5550924" y="2513244"/>
            <a:ext cx="1175400" cy="217440"/>
            <a:chOff x="5550924" y="2513244"/>
            <a:chExt cx="117540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AF9DE0EE-D50D-4C63-9E4F-8DEB7F3F94AB}"/>
                    </a:ext>
                  </a:extLst>
                </p14:cNvPr>
                <p14:cNvContentPartPr/>
                <p14:nvPr/>
              </p14:nvContentPartPr>
              <p14:xfrm>
                <a:off x="5550924" y="2583804"/>
                <a:ext cx="171000" cy="14688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AF9DE0EE-D50D-4C63-9E4F-8DEB7F3F94A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42284" y="2574804"/>
                  <a:ext cx="1886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9" name="Freihand 128">
                  <a:extLst>
                    <a:ext uri="{FF2B5EF4-FFF2-40B4-BE49-F238E27FC236}">
                      <a16:creationId xmlns:a16="http://schemas.microsoft.com/office/drawing/2014/main" id="{77063A68-DEA4-4673-9F29-019BB9BE0342}"/>
                    </a:ext>
                  </a:extLst>
                </p14:cNvPr>
                <p14:cNvContentPartPr/>
                <p14:nvPr/>
              </p14:nvContentPartPr>
              <p14:xfrm>
                <a:off x="5755044" y="2606124"/>
                <a:ext cx="71280" cy="109800"/>
              </p14:xfrm>
            </p:contentPart>
          </mc:Choice>
          <mc:Fallback xmlns="">
            <p:pic>
              <p:nvPicPr>
                <p:cNvPr id="129" name="Freihand 128">
                  <a:extLst>
                    <a:ext uri="{FF2B5EF4-FFF2-40B4-BE49-F238E27FC236}">
                      <a16:creationId xmlns:a16="http://schemas.microsoft.com/office/drawing/2014/main" id="{77063A68-DEA4-4673-9F29-019BB9BE034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46044" y="2597484"/>
                  <a:ext cx="889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D417032A-DC7A-460E-A847-56695A4201D0}"/>
                    </a:ext>
                  </a:extLst>
                </p14:cNvPr>
                <p14:cNvContentPartPr/>
                <p14:nvPr/>
              </p14:nvContentPartPr>
              <p14:xfrm>
                <a:off x="5858364" y="2589564"/>
                <a:ext cx="103680" cy="114840"/>
              </p14:xfrm>
            </p:contentPart>
          </mc:Choice>
          <mc:Fallback xmlns=""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D417032A-DC7A-460E-A847-56695A4201D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49724" y="2580564"/>
                  <a:ext cx="121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271F81EB-02C5-4862-8010-F06E7FA8F948}"/>
                    </a:ext>
                  </a:extLst>
                </p14:cNvPr>
                <p14:cNvContentPartPr/>
                <p14:nvPr/>
              </p14:nvContentPartPr>
              <p14:xfrm>
                <a:off x="6019284" y="2585604"/>
                <a:ext cx="101880" cy="118800"/>
              </p14:xfrm>
            </p:contentPart>
          </mc:Choice>
          <mc:Fallback xmlns=""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271F81EB-02C5-4862-8010-F06E7FA8F94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10644" y="2576604"/>
                  <a:ext cx="1195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5612B29D-9D5B-4260-AA07-8013031041E0}"/>
                    </a:ext>
                  </a:extLst>
                </p14:cNvPr>
                <p14:cNvContentPartPr/>
                <p14:nvPr/>
              </p14:nvContentPartPr>
              <p14:xfrm>
                <a:off x="6157524" y="2595684"/>
                <a:ext cx="142200" cy="9900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5612B29D-9D5B-4260-AA07-8013031041E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48884" y="2587044"/>
                  <a:ext cx="1598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B3CF2EBE-A2B0-4928-BA2A-B1EF203A9623}"/>
                    </a:ext>
                  </a:extLst>
                </p14:cNvPr>
                <p14:cNvContentPartPr/>
                <p14:nvPr/>
              </p14:nvContentPartPr>
              <p14:xfrm>
                <a:off x="6359484" y="2574444"/>
                <a:ext cx="120600" cy="113040"/>
              </p14:xfrm>
            </p:contentPart>
          </mc:Choice>
          <mc:Fallback xmlns=""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B3CF2EBE-A2B0-4928-BA2A-B1EF203A962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50484" y="2565444"/>
                  <a:ext cx="1382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4" name="Freihand 133">
                  <a:extLst>
                    <a:ext uri="{FF2B5EF4-FFF2-40B4-BE49-F238E27FC236}">
                      <a16:creationId xmlns:a16="http://schemas.microsoft.com/office/drawing/2014/main" id="{73F10FDD-9B55-46C2-8E17-C4412CB637A3}"/>
                    </a:ext>
                  </a:extLst>
                </p14:cNvPr>
                <p14:cNvContentPartPr/>
                <p14:nvPr/>
              </p14:nvContentPartPr>
              <p14:xfrm>
                <a:off x="6543084" y="2513244"/>
                <a:ext cx="183240" cy="198000"/>
              </p14:xfrm>
            </p:contentPart>
          </mc:Choice>
          <mc:Fallback xmlns="">
            <p:pic>
              <p:nvPicPr>
                <p:cNvPr id="134" name="Freihand 133">
                  <a:extLst>
                    <a:ext uri="{FF2B5EF4-FFF2-40B4-BE49-F238E27FC236}">
                      <a16:creationId xmlns:a16="http://schemas.microsoft.com/office/drawing/2014/main" id="{73F10FDD-9B55-46C2-8E17-C4412CB637A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34084" y="2504604"/>
                  <a:ext cx="20088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C601F8A2-4C79-4802-84B1-88C38540F7BA}"/>
              </a:ext>
            </a:extLst>
          </p:cNvPr>
          <p:cNvGrpSpPr/>
          <p:nvPr/>
        </p:nvGrpSpPr>
        <p:grpSpPr>
          <a:xfrm>
            <a:off x="6910284" y="2521884"/>
            <a:ext cx="1160640" cy="350640"/>
            <a:chOff x="6910284" y="2521884"/>
            <a:chExt cx="116064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CDDAE61B-72D8-470B-81A6-DF2A5AC639BD}"/>
                    </a:ext>
                  </a:extLst>
                </p14:cNvPr>
                <p14:cNvContentPartPr/>
                <p14:nvPr/>
              </p14:nvContentPartPr>
              <p14:xfrm>
                <a:off x="6910284" y="2532324"/>
                <a:ext cx="86040" cy="245160"/>
              </p14:xfrm>
            </p:contentPart>
          </mc:Choice>
          <mc:Fallback xmlns="">
            <p:pic>
              <p:nvPicPr>
                <p:cNvPr id="146" name="Freihand 145">
                  <a:extLst>
                    <a:ext uri="{FF2B5EF4-FFF2-40B4-BE49-F238E27FC236}">
                      <a16:creationId xmlns:a16="http://schemas.microsoft.com/office/drawing/2014/main" id="{CDDAE61B-72D8-470B-81A6-DF2A5AC639B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01644" y="2523684"/>
                  <a:ext cx="103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8D93A50B-A6C6-4DBB-A2D4-88FEAB519CAB}"/>
                    </a:ext>
                  </a:extLst>
                </p14:cNvPr>
                <p14:cNvContentPartPr/>
                <p14:nvPr/>
              </p14:nvContentPartPr>
              <p14:xfrm>
                <a:off x="7074804" y="2676324"/>
                <a:ext cx="109080" cy="4320"/>
              </p14:xfrm>
            </p:contentPart>
          </mc:Choice>
          <mc:Fallback xmlns="">
            <p:pic>
              <p:nvPicPr>
                <p:cNvPr id="147" name="Freihand 146">
                  <a:extLst>
                    <a:ext uri="{FF2B5EF4-FFF2-40B4-BE49-F238E27FC236}">
                      <a16:creationId xmlns:a16="http://schemas.microsoft.com/office/drawing/2014/main" id="{8D93A50B-A6C6-4DBB-A2D4-88FEAB519CA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66164" y="2667324"/>
                  <a:ext cx="1267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D42B7434-F5CC-4B53-8A23-E015D9C87B47}"/>
                    </a:ext>
                  </a:extLst>
                </p14:cNvPr>
                <p14:cNvContentPartPr/>
                <p14:nvPr/>
              </p14:nvContentPartPr>
              <p14:xfrm>
                <a:off x="7242204" y="2623404"/>
                <a:ext cx="115560" cy="80280"/>
              </p14:xfrm>
            </p:contentPart>
          </mc:Choice>
          <mc:Fallback xmlns="">
            <p:pic>
              <p:nvPicPr>
                <p:cNvPr id="148" name="Freihand 147">
                  <a:extLst>
                    <a:ext uri="{FF2B5EF4-FFF2-40B4-BE49-F238E27FC236}">
                      <a16:creationId xmlns:a16="http://schemas.microsoft.com/office/drawing/2014/main" id="{D42B7434-F5CC-4B53-8A23-E015D9C87B4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33204" y="2614404"/>
                  <a:ext cx="1332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E03E09D9-0B13-482C-A981-A7DB55CCAA38}"/>
                    </a:ext>
                  </a:extLst>
                </p14:cNvPr>
                <p14:cNvContentPartPr/>
                <p14:nvPr/>
              </p14:nvContentPartPr>
              <p14:xfrm>
                <a:off x="7401684" y="2628444"/>
                <a:ext cx="149760" cy="190800"/>
              </p14:xfrm>
            </p:contentPart>
          </mc:Choice>
          <mc:Fallback xmlns="">
            <p:pic>
              <p:nvPicPr>
                <p:cNvPr id="149" name="Freihand 148">
                  <a:extLst>
                    <a:ext uri="{FF2B5EF4-FFF2-40B4-BE49-F238E27FC236}">
                      <a16:creationId xmlns:a16="http://schemas.microsoft.com/office/drawing/2014/main" id="{E03E09D9-0B13-482C-A981-A7DB55CCAA3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93044" y="2619804"/>
                  <a:ext cx="1674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0" name="Freihand 149">
                  <a:extLst>
                    <a:ext uri="{FF2B5EF4-FFF2-40B4-BE49-F238E27FC236}">
                      <a16:creationId xmlns:a16="http://schemas.microsoft.com/office/drawing/2014/main" id="{2A228DD3-4C47-4CBE-AF28-8F10F2CF9DF9}"/>
                    </a:ext>
                  </a:extLst>
                </p14:cNvPr>
                <p14:cNvContentPartPr/>
                <p14:nvPr/>
              </p14:nvContentPartPr>
              <p14:xfrm>
                <a:off x="7600404" y="2682084"/>
                <a:ext cx="11160" cy="65160"/>
              </p14:xfrm>
            </p:contentPart>
          </mc:Choice>
          <mc:Fallback xmlns="">
            <p:pic>
              <p:nvPicPr>
                <p:cNvPr id="150" name="Freihand 149">
                  <a:extLst>
                    <a:ext uri="{FF2B5EF4-FFF2-40B4-BE49-F238E27FC236}">
                      <a16:creationId xmlns:a16="http://schemas.microsoft.com/office/drawing/2014/main" id="{2A228DD3-4C47-4CBE-AF28-8F10F2CF9DF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591764" y="2673084"/>
                  <a:ext cx="288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1" name="Freihand 150">
                  <a:extLst>
                    <a:ext uri="{FF2B5EF4-FFF2-40B4-BE49-F238E27FC236}">
                      <a16:creationId xmlns:a16="http://schemas.microsoft.com/office/drawing/2014/main" id="{CA26F666-35A9-4D96-9636-88638A079AF9}"/>
                    </a:ext>
                  </a:extLst>
                </p14:cNvPr>
                <p14:cNvContentPartPr/>
                <p14:nvPr/>
              </p14:nvContentPartPr>
              <p14:xfrm>
                <a:off x="7659444" y="2601084"/>
                <a:ext cx="186480" cy="271440"/>
              </p14:xfrm>
            </p:contentPart>
          </mc:Choice>
          <mc:Fallback xmlns="">
            <p:pic>
              <p:nvPicPr>
                <p:cNvPr id="151" name="Freihand 150">
                  <a:extLst>
                    <a:ext uri="{FF2B5EF4-FFF2-40B4-BE49-F238E27FC236}">
                      <a16:creationId xmlns:a16="http://schemas.microsoft.com/office/drawing/2014/main" id="{CA26F666-35A9-4D96-9636-88638A079AF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50444" y="2592444"/>
                  <a:ext cx="2041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2CD9EA99-27F3-4623-BCD2-3033DC40DEB1}"/>
                    </a:ext>
                  </a:extLst>
                </p14:cNvPr>
                <p14:cNvContentPartPr/>
                <p14:nvPr/>
              </p14:nvContentPartPr>
              <p14:xfrm>
                <a:off x="7739364" y="2774244"/>
                <a:ext cx="142560" cy="7920"/>
              </p14:xfrm>
            </p:contentPart>
          </mc:Choice>
          <mc:Fallback xmlns="">
            <p:pic>
              <p:nvPicPr>
                <p:cNvPr id="152" name="Freihand 151">
                  <a:extLst>
                    <a:ext uri="{FF2B5EF4-FFF2-40B4-BE49-F238E27FC236}">
                      <a16:creationId xmlns:a16="http://schemas.microsoft.com/office/drawing/2014/main" id="{2CD9EA99-27F3-4623-BCD2-3033DC40DEB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30364" y="2765244"/>
                  <a:ext cx="1602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C64924D1-84A8-4FFB-BFEA-5CC28DC7A496}"/>
                    </a:ext>
                  </a:extLst>
                </p14:cNvPr>
                <p14:cNvContentPartPr/>
                <p14:nvPr/>
              </p14:nvContentPartPr>
              <p14:xfrm>
                <a:off x="7850604" y="2579124"/>
                <a:ext cx="95760" cy="90720"/>
              </p14:xfrm>
            </p:contentPart>
          </mc:Choice>
          <mc:Fallback xmlns="">
            <p:pic>
              <p:nvPicPr>
                <p:cNvPr id="154" name="Freihand 153">
                  <a:extLst>
                    <a:ext uri="{FF2B5EF4-FFF2-40B4-BE49-F238E27FC236}">
                      <a16:creationId xmlns:a16="http://schemas.microsoft.com/office/drawing/2014/main" id="{C64924D1-84A8-4FFB-BFEA-5CC28DC7A49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841604" y="2570124"/>
                  <a:ext cx="113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5" name="Freihand 154">
                  <a:extLst>
                    <a:ext uri="{FF2B5EF4-FFF2-40B4-BE49-F238E27FC236}">
                      <a16:creationId xmlns:a16="http://schemas.microsoft.com/office/drawing/2014/main" id="{E5890C74-C94F-427C-ADBA-18A41E679132}"/>
                    </a:ext>
                  </a:extLst>
                </p14:cNvPr>
                <p14:cNvContentPartPr/>
                <p14:nvPr/>
              </p14:nvContentPartPr>
              <p14:xfrm>
                <a:off x="7988484" y="2521884"/>
                <a:ext cx="82440" cy="231480"/>
              </p14:xfrm>
            </p:contentPart>
          </mc:Choice>
          <mc:Fallback xmlns="">
            <p:pic>
              <p:nvPicPr>
                <p:cNvPr id="155" name="Freihand 154">
                  <a:extLst>
                    <a:ext uri="{FF2B5EF4-FFF2-40B4-BE49-F238E27FC236}">
                      <a16:creationId xmlns:a16="http://schemas.microsoft.com/office/drawing/2014/main" id="{E5890C74-C94F-427C-ADBA-18A41E67913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979484" y="2513244"/>
                  <a:ext cx="100080" cy="24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029EEE4B-908B-44E6-B98F-511595BA442D}"/>
                  </a:ext>
                </a:extLst>
              </p14:cNvPr>
              <p14:cNvContentPartPr/>
              <p14:nvPr/>
            </p14:nvContentPartPr>
            <p14:xfrm>
              <a:off x="9090885" y="3115456"/>
              <a:ext cx="1726200" cy="172584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029EEE4B-908B-44E6-B98F-511595BA442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081885" y="3106816"/>
                <a:ext cx="1743840" cy="174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14265763-5DE5-4B01-8A06-9B9489BB98DC}"/>
              </a:ext>
            </a:extLst>
          </p:cNvPr>
          <p:cNvGrpSpPr/>
          <p:nvPr/>
        </p:nvGrpSpPr>
        <p:grpSpPr>
          <a:xfrm>
            <a:off x="9626583" y="2989083"/>
            <a:ext cx="1317240" cy="1558080"/>
            <a:chOff x="9626583" y="2989083"/>
            <a:chExt cx="1317240" cy="155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13BAE1C1-87B9-4ED3-B2FA-27D720E3FBEE}"/>
                    </a:ext>
                  </a:extLst>
                </p14:cNvPr>
                <p14:cNvContentPartPr/>
                <p14:nvPr/>
              </p14:nvContentPartPr>
              <p14:xfrm>
                <a:off x="9858783" y="3937683"/>
                <a:ext cx="110520" cy="83880"/>
              </p14:xfrm>
            </p:contentPart>
          </mc:Choice>
          <mc:Fallback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13BAE1C1-87B9-4ED3-B2FA-27D720E3FBE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850143" y="3928683"/>
                  <a:ext cx="1281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29AD6638-6331-4F4B-9405-5F62DF4056EE}"/>
                    </a:ext>
                  </a:extLst>
                </p14:cNvPr>
                <p14:cNvContentPartPr/>
                <p14:nvPr/>
              </p14:nvContentPartPr>
              <p14:xfrm>
                <a:off x="9822783" y="3917883"/>
                <a:ext cx="123480" cy="110880"/>
              </p14:xfrm>
            </p:contentPart>
          </mc:Choice>
          <mc:Fallback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29AD6638-6331-4F4B-9405-5F62DF4056E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813783" y="3909243"/>
                  <a:ext cx="1411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C2C3D4B2-3730-477F-B6B4-54C245DB96E0}"/>
                    </a:ext>
                  </a:extLst>
                </p14:cNvPr>
                <p14:cNvContentPartPr/>
                <p14:nvPr/>
              </p14:nvContentPartPr>
              <p14:xfrm>
                <a:off x="9626583" y="3989163"/>
                <a:ext cx="130680" cy="150120"/>
              </p14:xfrm>
            </p:contentPart>
          </mc:Choice>
          <mc:Fallback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C2C3D4B2-3730-477F-B6B4-54C245DB96E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617943" y="3980163"/>
                  <a:ext cx="1483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C89ECF8-A8B4-4C5D-A592-9E1734E513E1}"/>
                    </a:ext>
                  </a:extLst>
                </p14:cNvPr>
                <p14:cNvContentPartPr/>
                <p14:nvPr/>
              </p14:nvContentPartPr>
              <p14:xfrm>
                <a:off x="10691103" y="4282923"/>
                <a:ext cx="89640" cy="103680"/>
              </p14:xfrm>
            </p:contentPart>
          </mc:Choice>
          <mc:Fallback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C89ECF8-A8B4-4C5D-A592-9E1734E513E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682103" y="4273923"/>
                  <a:ext cx="107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8E2BDDE3-DE91-4A8F-8B85-7286E0EF1CA3}"/>
                    </a:ext>
                  </a:extLst>
                </p14:cNvPr>
                <p14:cNvContentPartPr/>
                <p14:nvPr/>
              </p14:nvContentPartPr>
              <p14:xfrm>
                <a:off x="10672023" y="4300203"/>
                <a:ext cx="104400" cy="60120"/>
              </p14:xfrm>
            </p:contentPart>
          </mc:Choice>
          <mc:Fallback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8E2BDDE3-DE91-4A8F-8B85-7286E0EF1CA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663023" y="4291563"/>
                  <a:ext cx="122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870F6D0F-54AD-4D90-A55A-1A75795416A6}"/>
                    </a:ext>
                  </a:extLst>
                </p14:cNvPr>
                <p14:cNvContentPartPr/>
                <p14:nvPr/>
              </p14:nvContentPartPr>
              <p14:xfrm>
                <a:off x="10797663" y="4306683"/>
                <a:ext cx="146160" cy="240480"/>
              </p14:xfrm>
            </p:contentPart>
          </mc:Choice>
          <mc:Fallback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870F6D0F-54AD-4D90-A55A-1A75795416A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789023" y="4298043"/>
                  <a:ext cx="1638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CFDB50D2-DD22-458A-96CF-056179203E82}"/>
                    </a:ext>
                  </a:extLst>
                </p14:cNvPr>
                <p14:cNvContentPartPr/>
                <p14:nvPr/>
              </p14:nvContentPartPr>
              <p14:xfrm>
                <a:off x="10837983" y="4416843"/>
                <a:ext cx="105480" cy="14760"/>
              </p14:xfrm>
            </p:contentPart>
          </mc:Choice>
          <mc:Fallback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CFDB50D2-DD22-458A-96CF-056179203E8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828983" y="4407843"/>
                  <a:ext cx="1231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8177D6F1-6534-4E37-9A62-E91F8AE292AE}"/>
                    </a:ext>
                  </a:extLst>
                </p14:cNvPr>
                <p14:cNvContentPartPr/>
                <p14:nvPr/>
              </p14:nvContentPartPr>
              <p14:xfrm>
                <a:off x="10486263" y="3232083"/>
                <a:ext cx="52920" cy="115920"/>
              </p14:xfrm>
            </p:contentPart>
          </mc:Choice>
          <mc:Fallback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8177D6F1-6534-4E37-9A62-E91F8AE292A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477263" y="3223083"/>
                  <a:ext cx="705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44D45CD3-BFB9-4EBB-9973-D338D86D1CAB}"/>
                    </a:ext>
                  </a:extLst>
                </p14:cNvPr>
                <p14:cNvContentPartPr/>
                <p14:nvPr/>
              </p14:nvContentPartPr>
              <p14:xfrm>
                <a:off x="10450983" y="3259443"/>
                <a:ext cx="137160" cy="36000"/>
              </p14:xfrm>
            </p:contentPart>
          </mc:Choice>
          <mc:Fallback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44D45CD3-BFB9-4EBB-9973-D338D86D1CA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442343" y="3250803"/>
                  <a:ext cx="1548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5A2BCE92-BD2A-409E-8938-7B5A2D1ED552}"/>
                    </a:ext>
                  </a:extLst>
                </p14:cNvPr>
                <p14:cNvContentPartPr/>
                <p14:nvPr/>
              </p14:nvContentPartPr>
              <p14:xfrm>
                <a:off x="10525503" y="3033363"/>
                <a:ext cx="32760" cy="144360"/>
              </p14:xfrm>
            </p:contentPart>
          </mc:Choice>
          <mc:Fallback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5A2BCE92-BD2A-409E-8938-7B5A2D1ED55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516863" y="3024363"/>
                  <a:ext cx="504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DE903649-2F88-4015-B6C7-5BD70640C6DC}"/>
                    </a:ext>
                  </a:extLst>
                </p14:cNvPr>
                <p14:cNvContentPartPr/>
                <p14:nvPr/>
              </p14:nvContentPartPr>
              <p14:xfrm>
                <a:off x="10465023" y="2989083"/>
                <a:ext cx="176400" cy="187200"/>
              </p14:xfrm>
            </p:contentPart>
          </mc:Choice>
          <mc:Fallback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DE903649-2F88-4015-B6C7-5BD70640C6D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456023" y="2980083"/>
                  <a:ext cx="1940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03D659E9-3800-4C65-A819-2757906ABF00}"/>
                    </a:ext>
                  </a:extLst>
                </p14:cNvPr>
                <p14:cNvContentPartPr/>
                <p14:nvPr/>
              </p14:nvContentPartPr>
              <p14:xfrm>
                <a:off x="9912063" y="3348003"/>
                <a:ext cx="577440" cy="606240"/>
              </p14:xfrm>
            </p:contentPart>
          </mc:Choice>
          <mc:Fallback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03D659E9-3800-4C65-A819-2757906ABF0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903063" y="3339003"/>
                  <a:ext cx="59508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12A8813B-7511-414D-A04F-EE7B3968A9A1}"/>
                    </a:ext>
                  </a:extLst>
                </p14:cNvPr>
                <p14:cNvContentPartPr/>
                <p14:nvPr/>
              </p14:nvContentPartPr>
              <p14:xfrm>
                <a:off x="9880743" y="3943083"/>
                <a:ext cx="823680" cy="375120"/>
              </p14:xfrm>
            </p:contentPart>
          </mc:Choice>
          <mc:Fallback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12A8813B-7511-414D-A04F-EE7B3968A9A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871743" y="3934443"/>
                  <a:ext cx="841320" cy="39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55" name="Freihand 54">
                <a:extLst>
                  <a:ext uri="{FF2B5EF4-FFF2-40B4-BE49-F238E27FC236}">
                    <a16:creationId xmlns:a16="http://schemas.microsoft.com/office/drawing/2014/main" id="{9F094AC6-4D50-4B50-B261-3CBAEA0AD2AF}"/>
                  </a:ext>
                </a:extLst>
              </p14:cNvPr>
              <p14:cNvContentPartPr/>
              <p14:nvPr/>
            </p14:nvContentPartPr>
            <p14:xfrm>
              <a:off x="10485183" y="3314163"/>
              <a:ext cx="304200" cy="1011960"/>
            </p14:xfrm>
          </p:contentPart>
        </mc:Choice>
        <mc:Fallback>
          <p:pic>
            <p:nvPicPr>
              <p:cNvPr id="55" name="Freihand 54">
                <a:extLst>
                  <a:ext uri="{FF2B5EF4-FFF2-40B4-BE49-F238E27FC236}">
                    <a16:creationId xmlns:a16="http://schemas.microsoft.com/office/drawing/2014/main" id="{9F094AC6-4D50-4B50-B261-3CBAEA0AD2A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476183" y="3305163"/>
                <a:ext cx="321840" cy="10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1DA12780-4B2E-41C4-9044-09D60EB192FD}"/>
              </a:ext>
            </a:extLst>
          </p:cNvPr>
          <p:cNvGrpSpPr/>
          <p:nvPr/>
        </p:nvGrpSpPr>
        <p:grpSpPr>
          <a:xfrm>
            <a:off x="10858863" y="3074403"/>
            <a:ext cx="608760" cy="217080"/>
            <a:chOff x="10858863" y="3074403"/>
            <a:chExt cx="608760" cy="21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F013A8EB-FEEE-4FDB-9EE1-D8E9BE2501A0}"/>
                    </a:ext>
                  </a:extLst>
                </p14:cNvPr>
                <p14:cNvContentPartPr/>
                <p14:nvPr/>
              </p14:nvContentPartPr>
              <p14:xfrm>
                <a:off x="10858863" y="3143883"/>
                <a:ext cx="146160" cy="72360"/>
              </p14:xfrm>
            </p:contentPart>
          </mc:Choice>
          <mc:Fallback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F013A8EB-FEEE-4FDB-9EE1-D8E9BE2501A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850223" y="3134883"/>
                  <a:ext cx="1638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71A21300-921E-4ADA-9F7D-DF3C944C4B79}"/>
                    </a:ext>
                  </a:extLst>
                </p14:cNvPr>
                <p14:cNvContentPartPr/>
                <p14:nvPr/>
              </p14:nvContentPartPr>
              <p14:xfrm>
                <a:off x="10923663" y="3128043"/>
                <a:ext cx="16920" cy="163440"/>
              </p14:xfrm>
            </p:contentPart>
          </mc:Choice>
          <mc:Fallback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71A21300-921E-4ADA-9F7D-DF3C944C4B7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914663" y="3119403"/>
                  <a:ext cx="345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ABA0A6B2-0190-4E2F-8540-762475A8155F}"/>
                    </a:ext>
                  </a:extLst>
                </p14:cNvPr>
                <p14:cNvContentPartPr/>
                <p14:nvPr/>
              </p14:nvContentPartPr>
              <p14:xfrm>
                <a:off x="11098623" y="3124443"/>
                <a:ext cx="75240" cy="125280"/>
              </p14:xfrm>
            </p:contentPart>
          </mc:Choice>
          <mc:Fallback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ABA0A6B2-0190-4E2F-8540-762475A8155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89623" y="3115443"/>
                  <a:ext cx="928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21D868F4-448F-44DC-8F7A-17CE7BE84ED7}"/>
                    </a:ext>
                  </a:extLst>
                </p14:cNvPr>
                <p14:cNvContentPartPr/>
                <p14:nvPr/>
              </p14:nvContentPartPr>
              <p14:xfrm>
                <a:off x="11100783" y="3182043"/>
                <a:ext cx="85680" cy="24840"/>
              </p14:xfrm>
            </p:contentPart>
          </mc:Choice>
          <mc:Fallback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21D868F4-448F-44DC-8F7A-17CE7BE84ED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091783" y="3173403"/>
                  <a:ext cx="103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8A516728-2848-4C07-ACC4-E85DA2E4A263}"/>
                    </a:ext>
                  </a:extLst>
                </p14:cNvPr>
                <p14:cNvContentPartPr/>
                <p14:nvPr/>
              </p14:nvContentPartPr>
              <p14:xfrm>
                <a:off x="11193303" y="3110763"/>
                <a:ext cx="134640" cy="106200"/>
              </p14:xfrm>
            </p:contentPart>
          </mc:Choice>
          <mc:Fallback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8A516728-2848-4C07-ACC4-E85DA2E4A26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184303" y="3102123"/>
                  <a:ext cx="152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48A25581-3189-4388-A464-9C78904F5E83}"/>
                    </a:ext>
                  </a:extLst>
                </p14:cNvPr>
                <p14:cNvContentPartPr/>
                <p14:nvPr/>
              </p14:nvContentPartPr>
              <p14:xfrm>
                <a:off x="11363223" y="3107883"/>
                <a:ext cx="7920" cy="118440"/>
              </p14:xfrm>
            </p:contentPart>
          </mc:Choice>
          <mc:Fallback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48A25581-3189-4388-A464-9C78904F5E8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354583" y="3098883"/>
                  <a:ext cx="255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828603B3-2614-4754-ABD7-024F5B1475A3}"/>
                    </a:ext>
                  </a:extLst>
                </p14:cNvPr>
                <p14:cNvContentPartPr/>
                <p14:nvPr/>
              </p14:nvContentPartPr>
              <p14:xfrm>
                <a:off x="11321823" y="3074403"/>
                <a:ext cx="145800" cy="161280"/>
              </p14:xfrm>
            </p:contentPart>
          </mc:Choice>
          <mc:Fallback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828603B3-2614-4754-ABD7-024F5B1475A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313183" y="3065403"/>
                  <a:ext cx="16344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10566A75-993D-4B46-B165-DB209E2FC98D}"/>
              </a:ext>
            </a:extLst>
          </p:cNvPr>
          <p:cNvGrpSpPr/>
          <p:nvPr/>
        </p:nvGrpSpPr>
        <p:grpSpPr>
          <a:xfrm>
            <a:off x="10962577" y="3300261"/>
            <a:ext cx="900720" cy="663840"/>
            <a:chOff x="10962577" y="3300261"/>
            <a:chExt cx="900720" cy="66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EAE813A8-4FF3-49A1-A2D8-D86A1FAE8565}"/>
                    </a:ext>
                  </a:extLst>
                </p14:cNvPr>
                <p14:cNvContentPartPr/>
                <p14:nvPr/>
              </p14:nvContentPartPr>
              <p14:xfrm>
                <a:off x="10965457" y="3436701"/>
                <a:ext cx="131040" cy="108000"/>
              </p14:xfrm>
            </p:contentPart>
          </mc:Choice>
          <mc:Fallback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EAE813A8-4FF3-49A1-A2D8-D86A1FAE856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56817" y="3427701"/>
                  <a:ext cx="1486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81" name="Freihand 80">
                  <a:extLst>
                    <a:ext uri="{FF2B5EF4-FFF2-40B4-BE49-F238E27FC236}">
                      <a16:creationId xmlns:a16="http://schemas.microsoft.com/office/drawing/2014/main" id="{B1012F22-52C6-414F-A301-319B79D1482A}"/>
                    </a:ext>
                  </a:extLst>
                </p14:cNvPr>
                <p14:cNvContentPartPr/>
                <p14:nvPr/>
              </p14:nvContentPartPr>
              <p14:xfrm>
                <a:off x="11104777" y="3451461"/>
                <a:ext cx="42840" cy="84600"/>
              </p14:xfrm>
            </p:contentPart>
          </mc:Choice>
          <mc:Fallback>
            <p:pic>
              <p:nvPicPr>
                <p:cNvPr id="81" name="Freihand 80">
                  <a:extLst>
                    <a:ext uri="{FF2B5EF4-FFF2-40B4-BE49-F238E27FC236}">
                      <a16:creationId xmlns:a16="http://schemas.microsoft.com/office/drawing/2014/main" id="{B1012F22-52C6-414F-A301-319B79D1482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096137" y="3442461"/>
                  <a:ext cx="604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2779E766-C38F-4751-910F-2DE7495506A8}"/>
                    </a:ext>
                  </a:extLst>
                </p14:cNvPr>
                <p14:cNvContentPartPr/>
                <p14:nvPr/>
              </p14:nvContentPartPr>
              <p14:xfrm>
                <a:off x="11157697" y="3438501"/>
                <a:ext cx="72360" cy="85680"/>
              </p14:xfrm>
            </p:contentPart>
          </mc:Choice>
          <mc:Fallback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2779E766-C38F-4751-910F-2DE7495506A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148697" y="3429501"/>
                  <a:ext cx="90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C31A55F4-8074-4FCC-9E26-8369682513FA}"/>
                    </a:ext>
                  </a:extLst>
                </p14:cNvPr>
                <p14:cNvContentPartPr/>
                <p14:nvPr/>
              </p14:nvContentPartPr>
              <p14:xfrm>
                <a:off x="11388097" y="3353901"/>
                <a:ext cx="71640" cy="155160"/>
              </p14:xfrm>
            </p:contentPart>
          </mc:Choice>
          <mc:Fallback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C31A55F4-8074-4FCC-9E26-8369682513F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379097" y="3344901"/>
                  <a:ext cx="892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FBB0699D-CD76-433D-8F0E-6E6AFCB173F4}"/>
                    </a:ext>
                  </a:extLst>
                </p14:cNvPr>
                <p14:cNvContentPartPr/>
                <p14:nvPr/>
              </p14:nvContentPartPr>
              <p14:xfrm>
                <a:off x="11442457" y="3400701"/>
                <a:ext cx="12240" cy="44280"/>
              </p14:xfrm>
            </p:contentPart>
          </mc:Choice>
          <mc:Fallback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FBB0699D-CD76-433D-8F0E-6E6AFCB173F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433817" y="3391701"/>
                  <a:ext cx="29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AC463D4E-AC25-4B82-8D79-90E39B906111}"/>
                    </a:ext>
                  </a:extLst>
                </p14:cNvPr>
                <p14:cNvContentPartPr/>
                <p14:nvPr/>
              </p14:nvContentPartPr>
              <p14:xfrm>
                <a:off x="11442817" y="3383061"/>
                <a:ext cx="105840" cy="128520"/>
              </p14:xfrm>
            </p:contentPart>
          </mc:Choice>
          <mc:Fallback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AC463D4E-AC25-4B82-8D79-90E39B90611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433817" y="3374421"/>
                  <a:ext cx="123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608F4105-2811-44C5-9B47-A57422FCF762}"/>
                    </a:ext>
                  </a:extLst>
                </p14:cNvPr>
                <p14:cNvContentPartPr/>
                <p14:nvPr/>
              </p14:nvContentPartPr>
              <p14:xfrm>
                <a:off x="11523097" y="3371901"/>
                <a:ext cx="189360" cy="229680"/>
              </p14:xfrm>
            </p:contentPart>
          </mc:Choice>
          <mc:Fallback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608F4105-2811-44C5-9B47-A57422FCF76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514097" y="3362901"/>
                  <a:ext cx="2070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4F4508CE-35E2-468F-8A33-0D8F1E612667}"/>
                    </a:ext>
                  </a:extLst>
                </p14:cNvPr>
                <p14:cNvContentPartPr/>
                <p14:nvPr/>
              </p14:nvContentPartPr>
              <p14:xfrm>
                <a:off x="11731177" y="3300261"/>
                <a:ext cx="21600" cy="185040"/>
              </p14:xfrm>
            </p:contentPart>
          </mc:Choice>
          <mc:Fallback>
            <p:pic>
              <p:nvPicPr>
                <p:cNvPr id="88" name="Freihand 87">
                  <a:extLst>
                    <a:ext uri="{FF2B5EF4-FFF2-40B4-BE49-F238E27FC236}">
                      <a16:creationId xmlns:a16="http://schemas.microsoft.com/office/drawing/2014/main" id="{4F4508CE-35E2-468F-8A33-0D8F1E61266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722537" y="3291261"/>
                  <a:ext cx="39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1ADFEE95-9A64-4F2F-8627-17731DAE87E7}"/>
                    </a:ext>
                  </a:extLst>
                </p14:cNvPr>
                <p14:cNvContentPartPr/>
                <p14:nvPr/>
              </p14:nvContentPartPr>
              <p14:xfrm>
                <a:off x="11703817" y="3409341"/>
                <a:ext cx="77040" cy="44640"/>
              </p14:xfrm>
            </p:contentPart>
          </mc:Choice>
          <mc:Fallback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1ADFEE95-9A64-4F2F-8627-17731DAE87E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695177" y="3400341"/>
                  <a:ext cx="94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8DF1CF84-99F9-4451-AF82-9E664B5328C9}"/>
                    </a:ext>
                  </a:extLst>
                </p14:cNvPr>
                <p14:cNvContentPartPr/>
                <p14:nvPr/>
              </p14:nvContentPartPr>
              <p14:xfrm>
                <a:off x="11772577" y="3319701"/>
                <a:ext cx="87120" cy="204120"/>
              </p14:xfrm>
            </p:contentPart>
          </mc:Choice>
          <mc:Fallback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8DF1CF84-99F9-4451-AF82-9E664B5328C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763937" y="3310701"/>
                  <a:ext cx="1047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96B7194D-E41E-4CAB-AC7D-22AC3C7FF424}"/>
                    </a:ext>
                  </a:extLst>
                </p14:cNvPr>
                <p14:cNvContentPartPr/>
                <p14:nvPr/>
              </p14:nvContentPartPr>
              <p14:xfrm>
                <a:off x="10962577" y="3816861"/>
                <a:ext cx="80280" cy="5760"/>
              </p14:xfrm>
            </p:contentPart>
          </mc:Choice>
          <mc:Fallback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96B7194D-E41E-4CAB-AC7D-22AC3C7FF42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953937" y="3808221"/>
                  <a:ext cx="979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3E30DE0F-7779-4E91-BB15-3756F7C2DA29}"/>
                    </a:ext>
                  </a:extLst>
                </p14:cNvPr>
                <p14:cNvContentPartPr/>
                <p14:nvPr/>
              </p14:nvContentPartPr>
              <p14:xfrm>
                <a:off x="10989937" y="3837741"/>
                <a:ext cx="60840" cy="5760"/>
              </p14:xfrm>
            </p:contentPart>
          </mc:Choice>
          <mc:Fallback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3E30DE0F-7779-4E91-BB15-3756F7C2DA2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980937" y="3828741"/>
                  <a:ext cx="784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1ADBB6E3-1722-4B05-93DB-49E9D4A77795}"/>
                    </a:ext>
                  </a:extLst>
                </p14:cNvPr>
                <p14:cNvContentPartPr/>
                <p14:nvPr/>
              </p14:nvContentPartPr>
              <p14:xfrm>
                <a:off x="11175337" y="3723261"/>
                <a:ext cx="113040" cy="199440"/>
              </p14:xfrm>
            </p:contentPart>
          </mc:Choice>
          <mc:Fallback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1ADBB6E3-1722-4B05-93DB-49E9D4A7779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166337" y="3714621"/>
                  <a:ext cx="1306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93FF57E9-2649-4B58-9960-9512F68C08C1}"/>
                    </a:ext>
                  </a:extLst>
                </p14:cNvPr>
                <p14:cNvContentPartPr/>
                <p14:nvPr/>
              </p14:nvContentPartPr>
              <p14:xfrm>
                <a:off x="11362897" y="3727581"/>
                <a:ext cx="81720" cy="163080"/>
              </p14:xfrm>
            </p:contentPart>
          </mc:Choice>
          <mc:Fallback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93FF57E9-2649-4B58-9960-9512F68C08C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353897" y="3718581"/>
                  <a:ext cx="993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55B72F90-8B73-4DB6-9FC2-1F88216BF3E8}"/>
                    </a:ext>
                  </a:extLst>
                </p14:cNvPr>
                <p14:cNvContentPartPr/>
                <p14:nvPr/>
              </p14:nvContentPartPr>
              <p14:xfrm>
                <a:off x="11471617" y="3723621"/>
                <a:ext cx="103320" cy="172080"/>
              </p14:xfrm>
            </p:contentPart>
          </mc:Choice>
          <mc:Fallback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55B72F90-8B73-4DB6-9FC2-1F88216BF3E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462617" y="3714621"/>
                  <a:ext cx="1209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CA60BB39-D91D-4D60-B85F-BDB29B9E317D}"/>
                    </a:ext>
                  </a:extLst>
                </p14:cNvPr>
                <p14:cNvContentPartPr/>
                <p14:nvPr/>
              </p14:nvContentPartPr>
              <p14:xfrm>
                <a:off x="11500057" y="3815421"/>
                <a:ext cx="122760" cy="92880"/>
              </p14:xfrm>
            </p:contentPart>
          </mc:Choice>
          <mc:Fallback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CA60BB39-D91D-4D60-B85F-BDB29B9E317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491417" y="3806421"/>
                  <a:ext cx="140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BB90E469-12D7-41CF-8A41-F18395ABE7CF}"/>
                    </a:ext>
                  </a:extLst>
                </p14:cNvPr>
                <p14:cNvContentPartPr/>
                <p14:nvPr/>
              </p14:nvContentPartPr>
              <p14:xfrm>
                <a:off x="11719297" y="3733341"/>
                <a:ext cx="21600" cy="96480"/>
              </p14:xfrm>
            </p:contentPart>
          </mc:Choice>
          <mc:Fallback>
            <p:pic>
              <p:nvPicPr>
                <p:cNvPr id="97" name="Freihand 96">
                  <a:extLst>
                    <a:ext uri="{FF2B5EF4-FFF2-40B4-BE49-F238E27FC236}">
                      <a16:creationId xmlns:a16="http://schemas.microsoft.com/office/drawing/2014/main" id="{BB90E469-12D7-41CF-8A41-F18395ABE7C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710657" y="3724341"/>
                  <a:ext cx="392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98" name="Freihand 97">
                  <a:extLst>
                    <a:ext uri="{FF2B5EF4-FFF2-40B4-BE49-F238E27FC236}">
                      <a16:creationId xmlns:a16="http://schemas.microsoft.com/office/drawing/2014/main" id="{BCEFFBAD-7899-4A74-97EB-1AC9E913B58F}"/>
                    </a:ext>
                  </a:extLst>
                </p14:cNvPr>
                <p14:cNvContentPartPr/>
                <p14:nvPr/>
              </p14:nvContentPartPr>
              <p14:xfrm>
                <a:off x="11674657" y="3702381"/>
                <a:ext cx="120240" cy="148320"/>
              </p14:xfrm>
            </p:contentPart>
          </mc:Choice>
          <mc:Fallback>
            <p:pic>
              <p:nvPicPr>
                <p:cNvPr id="98" name="Freihand 97">
                  <a:extLst>
                    <a:ext uri="{FF2B5EF4-FFF2-40B4-BE49-F238E27FC236}">
                      <a16:creationId xmlns:a16="http://schemas.microsoft.com/office/drawing/2014/main" id="{BCEFFBAD-7899-4A74-97EB-1AC9E913B58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665657" y="3693381"/>
                  <a:ext cx="137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05D000DF-F99B-4896-8088-CB0832C2C00D}"/>
                    </a:ext>
                  </a:extLst>
                </p14:cNvPr>
                <p14:cNvContentPartPr/>
                <p14:nvPr/>
              </p14:nvContentPartPr>
              <p14:xfrm>
                <a:off x="11786257" y="3659181"/>
                <a:ext cx="77040" cy="304920"/>
              </p14:xfrm>
            </p:contentPart>
          </mc:Choice>
          <mc:Fallback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05D000DF-F99B-4896-8088-CB0832C2C00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777617" y="3650181"/>
                  <a:ext cx="94680" cy="32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05714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4A3DC3-4E5B-4F8A-BDD9-C15D5C44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49604" cy="1609344"/>
          </a:xfrm>
        </p:spPr>
        <p:txBody>
          <a:bodyPr/>
          <a:lstStyle/>
          <a:p>
            <a:r>
              <a:rPr lang="de-DE" dirty="0"/>
              <a:t>Outlook on </a:t>
            </a:r>
            <a:r>
              <a:rPr lang="de-DE" dirty="0" err="1"/>
              <a:t>more</a:t>
            </a:r>
            <a:r>
              <a:rPr lang="de-DE" dirty="0"/>
              <a:t> Hyperbolic </a:t>
            </a:r>
            <a:r>
              <a:rPr lang="de-DE" dirty="0" err="1"/>
              <a:t>trigonometry</a:t>
            </a:r>
            <a:r>
              <a:rPr lang="de-DE" dirty="0"/>
              <a:t>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52CE46-F317-4538-A6EA-D4631C80A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030070"/>
            <a:ext cx="10058400" cy="3142129"/>
          </a:xfrm>
        </p:spPr>
        <p:txBody>
          <a:bodyPr/>
          <a:lstStyle/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hyperboloid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we‘ve</a:t>
            </a:r>
            <a:r>
              <a:rPr lang="de-DE" dirty="0"/>
              <a:t> </a:t>
            </a:r>
            <a:r>
              <a:rPr lang="de-DE" dirty="0" err="1"/>
              <a:t>gathered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laws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hyperbolic </a:t>
            </a:r>
            <a:r>
              <a:rPr lang="de-DE" dirty="0" err="1"/>
              <a:t>law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cosines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hyperbolic </a:t>
            </a:r>
            <a:r>
              <a:rPr lang="de-DE" dirty="0" err="1"/>
              <a:t>triangle</a:t>
            </a:r>
            <a:r>
              <a:rPr lang="de-DE" dirty="0"/>
              <a:t> ABC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cosh</a:t>
            </a:r>
            <a:r>
              <a:rPr lang="de-DE" dirty="0"/>
              <a:t> c = </a:t>
            </a:r>
            <a:r>
              <a:rPr lang="de-DE" dirty="0" err="1"/>
              <a:t>cosh</a:t>
            </a:r>
            <a:r>
              <a:rPr lang="de-DE" dirty="0"/>
              <a:t> a </a:t>
            </a:r>
            <a:r>
              <a:rPr lang="de-DE" dirty="0" err="1"/>
              <a:t>cosh</a:t>
            </a:r>
            <a:r>
              <a:rPr lang="de-DE" dirty="0"/>
              <a:t> b – </a:t>
            </a:r>
            <a:r>
              <a:rPr lang="de-DE" dirty="0" err="1"/>
              <a:t>sinh</a:t>
            </a:r>
            <a:r>
              <a:rPr lang="de-DE" dirty="0"/>
              <a:t> a </a:t>
            </a:r>
            <a:r>
              <a:rPr lang="de-DE" dirty="0" err="1"/>
              <a:t>sinh</a:t>
            </a:r>
            <a:r>
              <a:rPr lang="de-DE" dirty="0"/>
              <a:t> b cos 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9" name="Freihand 68">
                <a:extLst>
                  <a:ext uri="{FF2B5EF4-FFF2-40B4-BE49-F238E27FC236}">
                    <a16:creationId xmlns:a16="http://schemas.microsoft.com/office/drawing/2014/main" id="{A9A7F6C5-03D2-4320-93AF-CED38416A62D}"/>
                  </a:ext>
                </a:extLst>
              </p14:cNvPr>
              <p14:cNvContentPartPr/>
              <p14:nvPr/>
            </p14:nvContentPartPr>
            <p14:xfrm>
              <a:off x="7753638" y="5267195"/>
              <a:ext cx="1440" cy="4680"/>
            </p14:xfrm>
          </p:contentPart>
        </mc:Choice>
        <mc:Fallback xmlns="">
          <p:pic>
            <p:nvPicPr>
              <p:cNvPr id="69" name="Freihand 68">
                <a:extLst>
                  <a:ext uri="{FF2B5EF4-FFF2-40B4-BE49-F238E27FC236}">
                    <a16:creationId xmlns:a16="http://schemas.microsoft.com/office/drawing/2014/main" id="{A9A7F6C5-03D2-4320-93AF-CED38416A6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4638" y="5258555"/>
                <a:ext cx="1908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9" name="Gruppieren 368">
            <a:extLst>
              <a:ext uri="{FF2B5EF4-FFF2-40B4-BE49-F238E27FC236}">
                <a16:creationId xmlns:a16="http://schemas.microsoft.com/office/drawing/2014/main" id="{88F6A432-CEA8-4F86-A59C-BDD92838AC15}"/>
              </a:ext>
            </a:extLst>
          </p:cNvPr>
          <p:cNvGrpSpPr/>
          <p:nvPr/>
        </p:nvGrpSpPr>
        <p:grpSpPr>
          <a:xfrm>
            <a:off x="3116911" y="3641059"/>
            <a:ext cx="628560" cy="209520"/>
            <a:chOff x="3116911" y="3641059"/>
            <a:chExt cx="62856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46" name="Freihand 345">
                  <a:extLst>
                    <a:ext uri="{FF2B5EF4-FFF2-40B4-BE49-F238E27FC236}">
                      <a16:creationId xmlns:a16="http://schemas.microsoft.com/office/drawing/2014/main" id="{C5E0ED25-9755-4F7A-9957-50B3620DAA52}"/>
                    </a:ext>
                  </a:extLst>
                </p14:cNvPr>
                <p14:cNvContentPartPr/>
                <p14:nvPr/>
              </p14:nvContentPartPr>
              <p14:xfrm>
                <a:off x="3116911" y="3641059"/>
                <a:ext cx="87480" cy="209520"/>
              </p14:xfrm>
            </p:contentPart>
          </mc:Choice>
          <mc:Fallback xmlns="">
            <p:pic>
              <p:nvPicPr>
                <p:cNvPr id="346" name="Freihand 345">
                  <a:extLst>
                    <a:ext uri="{FF2B5EF4-FFF2-40B4-BE49-F238E27FC236}">
                      <a16:creationId xmlns:a16="http://schemas.microsoft.com/office/drawing/2014/main" id="{C5E0ED25-9755-4F7A-9957-50B3620DAA5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07911" y="3632419"/>
                  <a:ext cx="1051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7" name="Freihand 346">
                  <a:extLst>
                    <a:ext uri="{FF2B5EF4-FFF2-40B4-BE49-F238E27FC236}">
                      <a16:creationId xmlns:a16="http://schemas.microsoft.com/office/drawing/2014/main" id="{59BA7798-23F1-48A8-ADF4-051632520AF8}"/>
                    </a:ext>
                  </a:extLst>
                </p14:cNvPr>
                <p14:cNvContentPartPr/>
                <p14:nvPr/>
              </p14:nvContentPartPr>
              <p14:xfrm>
                <a:off x="3259831" y="3703339"/>
                <a:ext cx="140040" cy="101160"/>
              </p14:xfrm>
            </p:contentPart>
          </mc:Choice>
          <mc:Fallback xmlns="">
            <p:pic>
              <p:nvPicPr>
                <p:cNvPr id="347" name="Freihand 346">
                  <a:extLst>
                    <a:ext uri="{FF2B5EF4-FFF2-40B4-BE49-F238E27FC236}">
                      <a16:creationId xmlns:a16="http://schemas.microsoft.com/office/drawing/2014/main" id="{59BA7798-23F1-48A8-ADF4-051632520AF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50831" y="3694339"/>
                  <a:ext cx="157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7283BB4-9B13-4E84-B4D9-DC79C2CF79D3}"/>
                    </a:ext>
                  </a:extLst>
                </p14:cNvPr>
                <p14:cNvContentPartPr/>
                <p14:nvPr/>
              </p14:nvContentPartPr>
              <p14:xfrm>
                <a:off x="3451351" y="3650059"/>
                <a:ext cx="11160" cy="15588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7283BB4-9B13-4E84-B4D9-DC79C2CF79D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42351" y="3641059"/>
                  <a:ext cx="28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84C51388-9D31-4DD0-87EC-AF64D481021F}"/>
                    </a:ext>
                  </a:extLst>
                </p14:cNvPr>
                <p14:cNvContentPartPr/>
                <p14:nvPr/>
              </p14:nvContentPartPr>
              <p14:xfrm>
                <a:off x="3481951" y="3646459"/>
                <a:ext cx="36720" cy="16596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84C51388-9D31-4DD0-87EC-AF64D48102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73311" y="3637459"/>
                  <a:ext cx="543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F17086CF-15AB-4C47-8492-CDEAFF288A36}"/>
                    </a:ext>
                  </a:extLst>
                </p14:cNvPr>
                <p14:cNvContentPartPr/>
                <p14:nvPr/>
              </p14:nvContentPartPr>
              <p14:xfrm>
                <a:off x="3481951" y="3745099"/>
                <a:ext cx="101160" cy="504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F17086CF-15AB-4C47-8492-CDEAFF288A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73311" y="3736099"/>
                  <a:ext cx="118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1" name="Freihand 350">
                  <a:extLst>
                    <a:ext uri="{FF2B5EF4-FFF2-40B4-BE49-F238E27FC236}">
                      <a16:creationId xmlns:a16="http://schemas.microsoft.com/office/drawing/2014/main" id="{8FD9F21A-663B-49BC-9776-D67511281DF1}"/>
                    </a:ext>
                  </a:extLst>
                </p14:cNvPr>
                <p14:cNvContentPartPr/>
                <p14:nvPr/>
              </p14:nvContentPartPr>
              <p14:xfrm>
                <a:off x="3596791" y="3652219"/>
                <a:ext cx="148680" cy="169560"/>
              </p14:xfrm>
            </p:contentPart>
          </mc:Choice>
          <mc:Fallback xmlns="">
            <p:pic>
              <p:nvPicPr>
                <p:cNvPr id="351" name="Freihand 350">
                  <a:extLst>
                    <a:ext uri="{FF2B5EF4-FFF2-40B4-BE49-F238E27FC236}">
                      <a16:creationId xmlns:a16="http://schemas.microsoft.com/office/drawing/2014/main" id="{8FD9F21A-663B-49BC-9776-D67511281D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87791" y="3643579"/>
                  <a:ext cx="16632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8" name="Gruppieren 367">
            <a:extLst>
              <a:ext uri="{FF2B5EF4-FFF2-40B4-BE49-F238E27FC236}">
                <a16:creationId xmlns:a16="http://schemas.microsoft.com/office/drawing/2014/main" id="{EED60F8F-1CD3-4611-B51C-53AE16025343}"/>
              </a:ext>
            </a:extLst>
          </p:cNvPr>
          <p:cNvGrpSpPr/>
          <p:nvPr/>
        </p:nvGrpSpPr>
        <p:grpSpPr>
          <a:xfrm>
            <a:off x="3946351" y="3621979"/>
            <a:ext cx="591840" cy="200160"/>
            <a:chOff x="3946351" y="3621979"/>
            <a:chExt cx="59184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4E035C-A0C1-42A4-B068-D6B45592BEBA}"/>
                    </a:ext>
                  </a:extLst>
                </p14:cNvPr>
                <p14:cNvContentPartPr/>
                <p14:nvPr/>
              </p14:nvContentPartPr>
              <p14:xfrm>
                <a:off x="3946351" y="3621979"/>
                <a:ext cx="152280" cy="2001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4E035C-A0C1-42A4-B068-D6B45592BEB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37711" y="3612979"/>
                  <a:ext cx="1699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3" name="Freihand 352">
                  <a:extLst>
                    <a:ext uri="{FF2B5EF4-FFF2-40B4-BE49-F238E27FC236}">
                      <a16:creationId xmlns:a16="http://schemas.microsoft.com/office/drawing/2014/main" id="{7B6D7BD6-F32A-4B44-BD46-D26096F0FB8D}"/>
                    </a:ext>
                  </a:extLst>
                </p14:cNvPr>
                <p14:cNvContentPartPr/>
                <p14:nvPr/>
              </p14:nvContentPartPr>
              <p14:xfrm>
                <a:off x="4134271" y="3702259"/>
                <a:ext cx="111600" cy="3960"/>
              </p14:xfrm>
            </p:contentPart>
          </mc:Choice>
          <mc:Fallback xmlns="">
            <p:pic>
              <p:nvPicPr>
                <p:cNvPr id="353" name="Freihand 352">
                  <a:extLst>
                    <a:ext uri="{FF2B5EF4-FFF2-40B4-BE49-F238E27FC236}">
                      <a16:creationId xmlns:a16="http://schemas.microsoft.com/office/drawing/2014/main" id="{7B6D7BD6-F32A-4B44-BD46-D26096F0FB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25271" y="3693259"/>
                  <a:ext cx="1292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4" name="Freihand 353">
                  <a:extLst>
                    <a:ext uri="{FF2B5EF4-FFF2-40B4-BE49-F238E27FC236}">
                      <a16:creationId xmlns:a16="http://schemas.microsoft.com/office/drawing/2014/main" id="{E1615DE2-BE34-4717-A87F-FE3F66D52031}"/>
                    </a:ext>
                  </a:extLst>
                </p14:cNvPr>
                <p14:cNvContentPartPr/>
                <p14:nvPr/>
              </p14:nvContentPartPr>
              <p14:xfrm>
                <a:off x="4148671" y="3727459"/>
                <a:ext cx="122040" cy="11520"/>
              </p14:xfrm>
            </p:contentPart>
          </mc:Choice>
          <mc:Fallback xmlns="">
            <p:pic>
              <p:nvPicPr>
                <p:cNvPr id="354" name="Freihand 353">
                  <a:extLst>
                    <a:ext uri="{FF2B5EF4-FFF2-40B4-BE49-F238E27FC236}">
                      <a16:creationId xmlns:a16="http://schemas.microsoft.com/office/drawing/2014/main" id="{E1615DE2-BE34-4717-A87F-FE3F66D5203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40031" y="3718819"/>
                  <a:ext cx="139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1877124-C440-4433-AC5C-D815ABFDDCAB}"/>
                    </a:ext>
                  </a:extLst>
                </p14:cNvPr>
                <p14:cNvContentPartPr/>
                <p14:nvPr/>
              </p14:nvContentPartPr>
              <p14:xfrm>
                <a:off x="4202671" y="3672019"/>
                <a:ext cx="37080" cy="10764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1877124-C440-4433-AC5C-D815ABFDDC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93671" y="3663379"/>
                  <a:ext cx="54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CB40C420-94E0-4F09-BC11-F81FA1C783DA}"/>
                    </a:ext>
                  </a:extLst>
                </p14:cNvPr>
                <p14:cNvContentPartPr/>
                <p14:nvPr/>
              </p14:nvContentPartPr>
              <p14:xfrm>
                <a:off x="4442431" y="3643219"/>
                <a:ext cx="25560" cy="14148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CB40C420-94E0-4F09-BC11-F81FA1C783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33431" y="3634219"/>
                  <a:ext cx="43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9AE56A8A-8EEA-469C-8896-644106CA086B}"/>
                    </a:ext>
                  </a:extLst>
                </p14:cNvPr>
                <p14:cNvContentPartPr/>
                <p14:nvPr/>
              </p14:nvContentPartPr>
              <p14:xfrm>
                <a:off x="4361791" y="3634939"/>
                <a:ext cx="176400" cy="15516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9AE56A8A-8EEA-469C-8896-644106CA08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53151" y="3625939"/>
                  <a:ext cx="19404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7" name="Gruppieren 366">
            <a:extLst>
              <a:ext uri="{FF2B5EF4-FFF2-40B4-BE49-F238E27FC236}">
                <a16:creationId xmlns:a16="http://schemas.microsoft.com/office/drawing/2014/main" id="{7915E9BB-E504-4BBB-8A88-3C5EB782938C}"/>
              </a:ext>
            </a:extLst>
          </p:cNvPr>
          <p:cNvGrpSpPr/>
          <p:nvPr/>
        </p:nvGrpSpPr>
        <p:grpSpPr>
          <a:xfrm>
            <a:off x="4722871" y="3645379"/>
            <a:ext cx="369720" cy="191880"/>
            <a:chOff x="4722871" y="3645379"/>
            <a:chExt cx="36972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FECBD5FE-3F73-49FF-81C9-39D5C7D07B2B}"/>
                    </a:ext>
                  </a:extLst>
                </p14:cNvPr>
                <p14:cNvContentPartPr/>
                <p14:nvPr/>
              </p14:nvContentPartPr>
              <p14:xfrm>
                <a:off x="4722871" y="3683539"/>
                <a:ext cx="248760" cy="11664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FECBD5FE-3F73-49FF-81C9-39D5C7D07B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13871" y="3674539"/>
                  <a:ext cx="2664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0E7B6B33-830B-493D-B62C-E02F00573FD9}"/>
                    </a:ext>
                  </a:extLst>
                </p14:cNvPr>
                <p14:cNvContentPartPr/>
                <p14:nvPr/>
              </p14:nvContentPartPr>
              <p14:xfrm>
                <a:off x="4974151" y="3645379"/>
                <a:ext cx="118440" cy="1918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0E7B6B33-830B-493D-B62C-E02F00573FD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65151" y="3636739"/>
                  <a:ext cx="13608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427B37BF-00E8-4534-B3A2-DC04CF3AF2B2}"/>
              </a:ext>
            </a:extLst>
          </p:cNvPr>
          <p:cNvGrpSpPr/>
          <p:nvPr/>
        </p:nvGrpSpPr>
        <p:grpSpPr>
          <a:xfrm>
            <a:off x="5345671" y="3637099"/>
            <a:ext cx="594360" cy="236880"/>
            <a:chOff x="5345671" y="3637099"/>
            <a:chExt cx="59436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6CA0E42E-8096-49DB-8C05-237BE77178D5}"/>
                    </a:ext>
                  </a:extLst>
                </p14:cNvPr>
                <p14:cNvContentPartPr/>
                <p14:nvPr/>
              </p14:nvContentPartPr>
              <p14:xfrm>
                <a:off x="5345671" y="3637099"/>
                <a:ext cx="156600" cy="18216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6CA0E42E-8096-49DB-8C05-237BE77178D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37031" y="3628099"/>
                  <a:ext cx="174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D21376C5-DCF0-4116-B9BC-256E5E1B4540}"/>
                    </a:ext>
                  </a:extLst>
                </p14:cNvPr>
                <p14:cNvContentPartPr/>
                <p14:nvPr/>
              </p14:nvContentPartPr>
              <p14:xfrm>
                <a:off x="5536831" y="3696859"/>
                <a:ext cx="128520" cy="158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D21376C5-DCF0-4116-B9BC-256E5E1B454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28191" y="3688219"/>
                  <a:ext cx="1461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2" name="Freihand 361">
                  <a:extLst>
                    <a:ext uri="{FF2B5EF4-FFF2-40B4-BE49-F238E27FC236}">
                      <a16:creationId xmlns:a16="http://schemas.microsoft.com/office/drawing/2014/main" id="{A6645251-D6BF-4D7A-81E7-8AE25B6B3A5D}"/>
                    </a:ext>
                  </a:extLst>
                </p14:cNvPr>
                <p14:cNvContentPartPr/>
                <p14:nvPr/>
              </p14:nvContentPartPr>
              <p14:xfrm>
                <a:off x="5546911" y="3729619"/>
                <a:ext cx="127440" cy="19440"/>
              </p14:xfrm>
            </p:contentPart>
          </mc:Choice>
          <mc:Fallback xmlns="">
            <p:pic>
              <p:nvPicPr>
                <p:cNvPr id="362" name="Freihand 361">
                  <a:extLst>
                    <a:ext uri="{FF2B5EF4-FFF2-40B4-BE49-F238E27FC236}">
                      <a16:creationId xmlns:a16="http://schemas.microsoft.com/office/drawing/2014/main" id="{A6645251-D6BF-4D7A-81E7-8AE25B6B3A5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37911" y="3720619"/>
                  <a:ext cx="1450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F9D01D3A-8B6C-4D35-AABD-ECB98ACD3509}"/>
                    </a:ext>
                  </a:extLst>
                </p14:cNvPr>
                <p14:cNvContentPartPr/>
                <p14:nvPr/>
              </p14:nvContentPartPr>
              <p14:xfrm>
                <a:off x="5615311" y="3664099"/>
                <a:ext cx="44640" cy="11916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F9D01D3A-8B6C-4D35-AABD-ECB98ACD350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06311" y="3655459"/>
                  <a:ext cx="62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0712154C-6519-4A7C-8AB7-65364E7B75CE}"/>
                    </a:ext>
                  </a:extLst>
                </p14:cNvPr>
                <p14:cNvContentPartPr/>
                <p14:nvPr/>
              </p14:nvContentPartPr>
              <p14:xfrm>
                <a:off x="5756791" y="3638179"/>
                <a:ext cx="126360" cy="19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0712154C-6519-4A7C-8AB7-65364E7B75C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48151" y="3629179"/>
                  <a:ext cx="144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01E49F04-56C5-440A-901A-1DE52FB197D1}"/>
                    </a:ext>
                  </a:extLst>
                </p14:cNvPr>
                <p14:cNvContentPartPr/>
                <p14:nvPr/>
              </p14:nvContentPartPr>
              <p14:xfrm>
                <a:off x="5742751" y="3645379"/>
                <a:ext cx="197280" cy="22860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01E49F04-56C5-440A-901A-1DE52FB197D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33751" y="3636739"/>
                  <a:ext cx="214920" cy="24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0A30A32D-404F-4EF5-8E42-C6177F54B628}"/>
                  </a:ext>
                </a:extLst>
              </p14:cNvPr>
              <p14:cNvContentPartPr/>
              <p14:nvPr/>
            </p14:nvContentPartPr>
            <p14:xfrm>
              <a:off x="6956305" y="4441725"/>
              <a:ext cx="66960" cy="4752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0A30A32D-404F-4EF5-8E42-C6177F54B62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47305" y="4432725"/>
                <a:ext cx="84600" cy="6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044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160081-C7A4-4D8F-9988-3087CEB3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sources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DFCA2A-3CA0-42C2-86F4-9AF1AC279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0" i="0" u="none" strike="noStrike" dirty="0" err="1">
                <a:solidFill>
                  <a:srgbClr val="000000"/>
                </a:solidFill>
                <a:effectLst/>
              </a:rPr>
              <a:t>Loustau</a:t>
            </a:r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</a:rPr>
              <a:t>Chap</a:t>
            </a:r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. 5,13,14</a:t>
            </a:r>
          </a:p>
          <a:p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Springborn,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</a:rPr>
              <a:t>Chap</a:t>
            </a:r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. 4</a:t>
            </a:r>
            <a:endParaRPr lang="de-DE" dirty="0">
              <a:solidFill>
                <a:srgbClr val="000000"/>
              </a:solidFill>
            </a:endParaRPr>
          </a:p>
          <a:p>
            <a:r>
              <a:rPr lang="de-DE" dirty="0">
                <a:solidFill>
                  <a:srgbClr val="000000"/>
                </a:solidFill>
              </a:rPr>
              <a:t>Lee2020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60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D152E-E1A4-42A4-AB94-A314D548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687568"/>
          </a:xfrm>
        </p:spPr>
        <p:txBody>
          <a:bodyPr/>
          <a:lstStyle/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associations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hearing</a:t>
            </a:r>
            <a:r>
              <a:rPr lang="de-DE" dirty="0"/>
              <a:t> „</a:t>
            </a:r>
            <a:r>
              <a:rPr lang="de-DE" dirty="0" err="1"/>
              <a:t>hyperboloid</a:t>
            </a:r>
            <a:r>
              <a:rPr lang="de-DE" dirty="0"/>
              <a:t>“?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20A243-EE09-4CC2-B46D-FBB19B9D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849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9AD62-ACB3-47DA-81F5-85B5A215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687568"/>
          </a:xfrm>
        </p:spPr>
        <p:txBody>
          <a:bodyPr/>
          <a:lstStyle/>
          <a:p>
            <a:r>
              <a:rPr lang="de-DE" dirty="0"/>
              <a:t>	</a:t>
            </a: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178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C55EC-AAFA-4DE4-8DB8-9DFB10D6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F2AD4-ADD3-48C6-BBC1-E7B56FE5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397752" cy="4050792"/>
          </a:xfrm>
        </p:spPr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derive</a:t>
            </a:r>
            <a:r>
              <a:rPr lang="de-DE" dirty="0"/>
              <a:t> </a:t>
            </a:r>
            <a:r>
              <a:rPr lang="de-DE" dirty="0" err="1"/>
              <a:t>geodesics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, </a:t>
            </a:r>
            <a:r>
              <a:rPr lang="de-DE" dirty="0" err="1"/>
              <a:t>angles</a:t>
            </a:r>
            <a:r>
              <a:rPr lang="de-DE" dirty="0"/>
              <a:t> </a:t>
            </a:r>
            <a:r>
              <a:rPr lang="de-DE" dirty="0" err="1"/>
              <a:t>etc</a:t>
            </a:r>
            <a:r>
              <a:rPr lang="de-DE" dirty="0"/>
              <a:t> in hyperbolic geometry</a:t>
            </a:r>
          </a:p>
          <a:p>
            <a:r>
              <a:rPr lang="de-DE" dirty="0" err="1"/>
              <a:t>We‘re</a:t>
            </a:r>
            <a:r>
              <a:rPr lang="de-DE" dirty="0"/>
              <a:t> </a:t>
            </a:r>
            <a:r>
              <a:rPr lang="de-DE" dirty="0" err="1"/>
              <a:t>taking</a:t>
            </a:r>
            <a:r>
              <a:rPr lang="de-DE" dirty="0"/>
              <a:t> a </a:t>
            </a:r>
            <a:r>
              <a:rPr lang="de-DE" dirty="0" err="1"/>
              <a:t>look</a:t>
            </a:r>
            <a:r>
              <a:rPr lang="de-DE" dirty="0"/>
              <a:t> at a </a:t>
            </a:r>
            <a:r>
              <a:rPr lang="de-DE" dirty="0" err="1"/>
              <a:t>sphere</a:t>
            </a:r>
            <a:r>
              <a:rPr lang="de-DE" dirty="0"/>
              <a:t> in R</a:t>
            </a:r>
            <a:r>
              <a:rPr lang="de-DE" baseline="30000" dirty="0"/>
              <a:t>3</a:t>
            </a:r>
            <a:r>
              <a:rPr lang="de-DE" dirty="0"/>
              <a:t>, and </a:t>
            </a:r>
            <a:r>
              <a:rPr lang="de-DE" dirty="0" err="1"/>
              <a:t>we‘re</a:t>
            </a:r>
            <a:r>
              <a:rPr lang="de-DE" dirty="0"/>
              <a:t> </a:t>
            </a:r>
            <a:r>
              <a:rPr lang="de-DE" dirty="0" err="1"/>
              <a:t>defining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in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radius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-1.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in Minkowski </a:t>
            </a:r>
            <a:r>
              <a:rPr lang="de-DE" dirty="0" err="1"/>
              <a:t>space</a:t>
            </a:r>
            <a:r>
              <a:rPr lang="de-DE" dirty="0"/>
              <a:t>.</a:t>
            </a:r>
          </a:p>
          <a:p>
            <a:r>
              <a:rPr lang="de-DE" dirty="0" err="1"/>
              <a:t>We‘re</a:t>
            </a:r>
            <a:r>
              <a:rPr lang="de-DE" dirty="0"/>
              <a:t> </a:t>
            </a:r>
            <a:r>
              <a:rPr lang="de-DE" dirty="0" err="1"/>
              <a:t>calling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pseudosphere</a:t>
            </a:r>
            <a:r>
              <a:rPr lang="de-DE" dirty="0"/>
              <a:t> </a:t>
            </a:r>
            <a:r>
              <a:rPr lang="de-DE" dirty="0" err="1"/>
              <a:t>we‘re</a:t>
            </a:r>
            <a:r>
              <a:rPr lang="de-DE" dirty="0"/>
              <a:t> </a:t>
            </a:r>
            <a:r>
              <a:rPr lang="de-DE" dirty="0" err="1"/>
              <a:t>getting</a:t>
            </a:r>
            <a:r>
              <a:rPr lang="de-DE" dirty="0"/>
              <a:t> a </a:t>
            </a:r>
            <a:r>
              <a:rPr lang="de-DE" dirty="0" err="1"/>
              <a:t>hyperboloid</a:t>
            </a:r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generalize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hyperboloid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, but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we‘ll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looking</a:t>
            </a:r>
            <a:r>
              <a:rPr lang="de-DE" dirty="0"/>
              <a:t> at a </a:t>
            </a:r>
            <a:r>
              <a:rPr lang="de-DE" dirty="0" err="1"/>
              <a:t>hyperboloid</a:t>
            </a:r>
            <a:r>
              <a:rPr lang="de-DE" dirty="0"/>
              <a:t> in Minkowski </a:t>
            </a:r>
            <a:r>
              <a:rPr lang="de-DE" dirty="0" err="1"/>
              <a:t>space</a:t>
            </a:r>
            <a:r>
              <a:rPr lang="de-DE" dirty="0"/>
              <a:t> R</a:t>
            </a:r>
            <a:r>
              <a:rPr lang="de-DE" baseline="30000" dirty="0"/>
              <a:t>(2,1)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9" name="Freihand 148">
                <a:extLst>
                  <a:ext uri="{FF2B5EF4-FFF2-40B4-BE49-F238E27FC236}">
                    <a16:creationId xmlns:a16="http://schemas.microsoft.com/office/drawing/2014/main" id="{B3910ED7-6AB1-46AE-9476-2176CAD64488}"/>
                  </a:ext>
                </a:extLst>
              </p14:cNvPr>
              <p14:cNvContentPartPr/>
              <p14:nvPr/>
            </p14:nvContentPartPr>
            <p14:xfrm>
              <a:off x="1685465" y="5829675"/>
              <a:ext cx="27720" cy="1800"/>
            </p14:xfrm>
          </p:contentPart>
        </mc:Choice>
        <mc:Fallback xmlns="">
          <p:pic>
            <p:nvPicPr>
              <p:cNvPr id="149" name="Freihand 148">
                <a:extLst>
                  <a:ext uri="{FF2B5EF4-FFF2-40B4-BE49-F238E27FC236}">
                    <a16:creationId xmlns:a16="http://schemas.microsoft.com/office/drawing/2014/main" id="{B3910ED7-6AB1-46AE-9476-2176CAD644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6465" y="5821035"/>
                <a:ext cx="453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1" name="Freihand 270">
                <a:extLst>
                  <a:ext uri="{FF2B5EF4-FFF2-40B4-BE49-F238E27FC236}">
                    <a16:creationId xmlns:a16="http://schemas.microsoft.com/office/drawing/2014/main" id="{2B42CBBA-7F40-4FCC-B463-7B14ED534972}"/>
                  </a:ext>
                </a:extLst>
              </p14:cNvPr>
              <p14:cNvContentPartPr/>
              <p14:nvPr/>
            </p14:nvContentPartPr>
            <p14:xfrm>
              <a:off x="1046465" y="6501795"/>
              <a:ext cx="13320" cy="18000"/>
            </p14:xfrm>
          </p:contentPart>
        </mc:Choice>
        <mc:Fallback xmlns="">
          <p:pic>
            <p:nvPicPr>
              <p:cNvPr id="271" name="Freihand 270">
                <a:extLst>
                  <a:ext uri="{FF2B5EF4-FFF2-40B4-BE49-F238E27FC236}">
                    <a16:creationId xmlns:a16="http://schemas.microsoft.com/office/drawing/2014/main" id="{2B42CBBA-7F40-4FCC-B463-7B14ED5349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7825" y="6492795"/>
                <a:ext cx="30960" cy="35640"/>
              </a:xfrm>
              <a:prstGeom prst="rect">
                <a:avLst/>
              </a:prstGeom>
            </p:spPr>
          </p:pic>
        </mc:Fallback>
      </mc:AlternateContent>
      <p:pic>
        <p:nvPicPr>
          <p:cNvPr id="299" name="Grafik 298">
            <a:extLst>
              <a:ext uri="{FF2B5EF4-FFF2-40B4-BE49-F238E27FC236}">
                <a16:creationId xmlns:a16="http://schemas.microsoft.com/office/drawing/2014/main" id="{5FD8D5C9-5018-44C6-8430-F9FE3FE6C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7600" y="1539240"/>
            <a:ext cx="4095480" cy="377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8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4AC83-AFFD-4FB1-91B0-6F535834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Hyperboloid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71A3D-04E5-493D-BA03-C973CFC7C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Definition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Hyperboloid: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4C16A63C-AA58-460B-8BB5-8CB280903915}"/>
              </a:ext>
            </a:extLst>
          </p:cNvPr>
          <p:cNvGrpSpPr/>
          <p:nvPr/>
        </p:nvGrpSpPr>
        <p:grpSpPr>
          <a:xfrm>
            <a:off x="3840944" y="3717388"/>
            <a:ext cx="740231" cy="404170"/>
            <a:chOff x="3840944" y="3717388"/>
            <a:chExt cx="740231" cy="40417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92BC920F-2F49-4DE8-A732-0811CACA09DE}"/>
                    </a:ext>
                  </a:extLst>
                </p14:cNvPr>
                <p14:cNvContentPartPr/>
                <p14:nvPr/>
              </p14:nvContentPartPr>
              <p14:xfrm>
                <a:off x="3840944" y="3717388"/>
                <a:ext cx="24857" cy="40417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92BC920F-2F49-4DE8-A732-0811CACA09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31805" y="3708382"/>
                  <a:ext cx="42769" cy="4218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38EADF73-2673-46A5-ADF4-8BD5878AE92A}"/>
                    </a:ext>
                  </a:extLst>
                </p14:cNvPr>
                <p14:cNvContentPartPr/>
                <p14:nvPr/>
              </p14:nvContentPartPr>
              <p14:xfrm>
                <a:off x="3856355" y="3917236"/>
                <a:ext cx="196865" cy="32314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38EADF73-2673-46A5-ADF4-8BD5878AE9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47358" y="3908260"/>
                  <a:ext cx="214500" cy="499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3FA482EE-1F2C-483C-9BEB-C0317378D407}"/>
                    </a:ext>
                  </a:extLst>
                </p14:cNvPr>
                <p14:cNvContentPartPr/>
                <p14:nvPr/>
              </p14:nvContentPartPr>
              <p14:xfrm>
                <a:off x="4036815" y="3744233"/>
                <a:ext cx="43747" cy="354954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3FA482EE-1F2C-483C-9BEB-C0317378D4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27776" y="3735584"/>
                  <a:ext cx="61463" cy="3726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472D1867-3F16-4770-B7CD-F853FC2999D0}"/>
                    </a:ext>
                  </a:extLst>
                </p14:cNvPr>
                <p14:cNvContentPartPr/>
                <p14:nvPr/>
              </p14:nvContentPartPr>
              <p14:xfrm>
                <a:off x="4224234" y="3868518"/>
                <a:ext cx="2983" cy="6462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472D1867-3F16-4770-B7CD-F853FC2999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13580" y="3859902"/>
                  <a:ext cx="23864" cy="24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FC474986-2D59-46FA-B198-EB992CC8300F}"/>
                    </a:ext>
                  </a:extLst>
                </p14:cNvPr>
                <p14:cNvContentPartPr/>
                <p14:nvPr/>
              </p14:nvContentPartPr>
              <p14:xfrm>
                <a:off x="4241633" y="3968441"/>
                <a:ext cx="5966" cy="995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FC474986-2D59-46FA-B198-EB992CC830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32311" y="3960481"/>
                  <a:ext cx="24237" cy="172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3E8A7E35-CFF5-4848-9EAA-D893AA8F2589}"/>
                    </a:ext>
                  </a:extLst>
                </p14:cNvPr>
                <p14:cNvContentPartPr/>
                <p14:nvPr/>
              </p14:nvContentPartPr>
              <p14:xfrm>
                <a:off x="4347523" y="3873985"/>
                <a:ext cx="192391" cy="8452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3E8A7E35-CFF5-4848-9EAA-D893AA8F258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38516" y="3864798"/>
                  <a:ext cx="210045" cy="264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E7EDC97F-41E4-4710-B957-C63F5084322C}"/>
                    </a:ext>
                  </a:extLst>
                </p14:cNvPr>
                <p14:cNvContentPartPr/>
                <p14:nvPr/>
              </p14:nvContentPartPr>
              <p14:xfrm>
                <a:off x="4409167" y="3948555"/>
                <a:ext cx="172008" cy="4971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E7EDC97F-41E4-4710-B957-C63F508432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00531" y="3939378"/>
                  <a:ext cx="189641" cy="237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D4FCF97-FFD8-4449-8C48-10FCB3310514}"/>
              </a:ext>
            </a:extLst>
          </p:cNvPr>
          <p:cNvGrpSpPr/>
          <p:nvPr/>
        </p:nvGrpSpPr>
        <p:grpSpPr>
          <a:xfrm>
            <a:off x="4864542" y="3464844"/>
            <a:ext cx="1444174" cy="931629"/>
            <a:chOff x="4864542" y="3464844"/>
            <a:chExt cx="1444174" cy="93162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C8116D26-4C6E-4DEC-B1E9-EF54D790A608}"/>
                    </a:ext>
                  </a:extLst>
                </p14:cNvPr>
                <p14:cNvContentPartPr/>
                <p14:nvPr/>
              </p14:nvContentPartPr>
              <p14:xfrm>
                <a:off x="4864542" y="3464844"/>
                <a:ext cx="280384" cy="931629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C8116D26-4C6E-4DEC-B1E9-EF54D790A60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55893" y="3455844"/>
                  <a:ext cx="298043" cy="9492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80C455F5-9972-4F06-8D3A-5D5875855BAB}"/>
                    </a:ext>
                  </a:extLst>
                </p14:cNvPr>
                <p14:cNvContentPartPr/>
                <p14:nvPr/>
              </p14:nvContentPartPr>
              <p14:xfrm>
                <a:off x="5248329" y="3857083"/>
                <a:ext cx="110861" cy="160077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80C455F5-9972-4F06-8D3A-5D5875855BA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39690" y="3848070"/>
                  <a:ext cx="128498" cy="1777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F0CA30C3-7805-48E2-A593-E6EC8F3EF5FD}"/>
                    </a:ext>
                  </a:extLst>
                </p14:cNvPr>
                <p14:cNvContentPartPr/>
                <p14:nvPr/>
              </p14:nvContentPartPr>
              <p14:xfrm>
                <a:off x="5474524" y="3811346"/>
                <a:ext cx="180460" cy="200345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F0CA30C3-7805-48E2-A593-E6EC8F3EF5F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465519" y="3802698"/>
                  <a:ext cx="198110" cy="218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8C0DC001-60C0-4FA8-AE46-04DF77B4D719}"/>
                    </a:ext>
                  </a:extLst>
                </p14:cNvPr>
                <p14:cNvContentPartPr/>
                <p14:nvPr/>
              </p14:nvContentPartPr>
              <p14:xfrm>
                <a:off x="5474524" y="3902820"/>
                <a:ext cx="115335" cy="7457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8C0DC001-60C0-4FA8-AE46-04DF77B4D71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465874" y="3893499"/>
                  <a:ext cx="132996" cy="25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4C7DD142-4C12-4145-8F1C-8060F85257C0}"/>
                    </a:ext>
                  </a:extLst>
                </p14:cNvPr>
                <p14:cNvContentPartPr/>
                <p14:nvPr/>
              </p14:nvContentPartPr>
              <p14:xfrm>
                <a:off x="5806113" y="3660716"/>
                <a:ext cx="9943" cy="29480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4C7DD142-4C12-4145-8F1C-8060F85257C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96907" y="3652067"/>
                  <a:ext cx="27988" cy="3124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57A2F832-9E4A-4605-A9A6-01C32E295C08}"/>
                    </a:ext>
                  </a:extLst>
                </p14:cNvPr>
                <p14:cNvContentPartPr/>
                <p14:nvPr/>
              </p14:nvContentPartPr>
              <p14:xfrm>
                <a:off x="5837432" y="3714903"/>
                <a:ext cx="10937" cy="260995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57A2F832-9E4A-4605-A9A6-01C32E295C0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28318" y="3705891"/>
                  <a:ext cx="28801" cy="2786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6E83B4AE-35E5-4A3A-BEDB-5CACAD48A1E7}"/>
                    </a:ext>
                  </a:extLst>
                </p14:cNvPr>
                <p14:cNvContentPartPr/>
                <p14:nvPr/>
              </p14:nvContentPartPr>
              <p14:xfrm>
                <a:off x="5786724" y="3625916"/>
                <a:ext cx="299274" cy="314686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6E83B4AE-35E5-4A3A-BEDB-5CACAD48A1E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778070" y="3616915"/>
                  <a:ext cx="316942" cy="332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028FA57A-A72C-464F-838A-08585D50886C}"/>
                    </a:ext>
                  </a:extLst>
                </p14:cNvPr>
                <p14:cNvContentPartPr/>
                <p14:nvPr/>
              </p14:nvContentPartPr>
              <p14:xfrm>
                <a:off x="6014412" y="3542397"/>
                <a:ext cx="113843" cy="109369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028FA57A-A72C-464F-838A-08585D50886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05405" y="3533373"/>
                  <a:ext cx="131496" cy="1270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18A4EF55-DCBF-4274-A614-F36A95BA7452}"/>
                    </a:ext>
                  </a:extLst>
                </p14:cNvPr>
                <p14:cNvContentPartPr/>
                <p14:nvPr/>
              </p14:nvContentPartPr>
              <p14:xfrm>
                <a:off x="6182443" y="3616471"/>
                <a:ext cx="17897" cy="6761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18A4EF55-DCBF-4274-A614-F36A95BA745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73494" y="3607794"/>
                  <a:ext cx="35436" cy="853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6D2C2874-4FF4-4B61-B552-BD353EC3EBEA}"/>
                    </a:ext>
                  </a:extLst>
                </p14:cNvPr>
                <p14:cNvContentPartPr/>
                <p14:nvPr/>
              </p14:nvContentPartPr>
              <p14:xfrm>
                <a:off x="6265465" y="3523009"/>
                <a:ext cx="43251" cy="14218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6D2C2874-4FF4-4B61-B552-BD353EC3EBE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256454" y="3514010"/>
                  <a:ext cx="60912" cy="15981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8" name="Freihand 47">
                <a:extLst>
                  <a:ext uri="{FF2B5EF4-FFF2-40B4-BE49-F238E27FC236}">
                    <a16:creationId xmlns:a16="http://schemas.microsoft.com/office/drawing/2014/main" id="{6C29D713-8145-4E99-BF43-86AF155C1EDC}"/>
                  </a:ext>
                </a:extLst>
              </p14:cNvPr>
              <p14:cNvContentPartPr/>
              <p14:nvPr/>
            </p14:nvContentPartPr>
            <p14:xfrm>
              <a:off x="6523476" y="3432531"/>
              <a:ext cx="39273" cy="645279"/>
            </p14:xfrm>
          </p:contentPart>
        </mc:Choice>
        <mc:Fallback xmlns="">
          <p:pic>
            <p:nvPicPr>
              <p:cNvPr id="48" name="Freihand 47">
                <a:extLst>
                  <a:ext uri="{FF2B5EF4-FFF2-40B4-BE49-F238E27FC236}">
                    <a16:creationId xmlns:a16="http://schemas.microsoft.com/office/drawing/2014/main" id="{6C29D713-8145-4E99-BF43-86AF155C1ED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14385" y="3423889"/>
                <a:ext cx="57091" cy="662923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322C7357-EE57-4152-8369-48177226409D}"/>
              </a:ext>
            </a:extLst>
          </p:cNvPr>
          <p:cNvGrpSpPr/>
          <p:nvPr/>
        </p:nvGrpSpPr>
        <p:grpSpPr>
          <a:xfrm>
            <a:off x="6804854" y="3689549"/>
            <a:ext cx="938092" cy="198853"/>
            <a:chOff x="6804854" y="3689549"/>
            <a:chExt cx="938092" cy="19885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308C4687-F985-4AED-9B3F-9FED8C19D6AA}"/>
                    </a:ext>
                  </a:extLst>
                </p14:cNvPr>
                <p14:cNvContentPartPr/>
                <p14:nvPr/>
              </p14:nvContentPartPr>
              <p14:xfrm>
                <a:off x="6804854" y="3720371"/>
                <a:ext cx="137706" cy="159580"/>
              </p14:xfrm>
            </p:contentPart>
          </mc:Choice>
          <mc:Fallback xmlns=""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308C4687-F985-4AED-9B3F-9FED8C19D6A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96202" y="3711365"/>
                  <a:ext cx="155370" cy="1772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6AA67928-22AC-4079-B70E-86626BF89786}"/>
                    </a:ext>
                  </a:extLst>
                </p14:cNvPr>
                <p14:cNvContentPartPr/>
                <p14:nvPr/>
              </p14:nvContentPartPr>
              <p14:xfrm>
                <a:off x="7087226" y="3715400"/>
                <a:ext cx="145163" cy="148146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6AA67928-22AC-4079-B70E-86626BF8978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078221" y="3706389"/>
                  <a:ext cx="162813" cy="1658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52BFB89F-BA33-4544-91CF-7C735E49BE44}"/>
                    </a:ext>
                  </a:extLst>
                </p14:cNvPr>
                <p14:cNvContentPartPr/>
                <p14:nvPr/>
              </p14:nvContentPartPr>
              <p14:xfrm>
                <a:off x="7300994" y="3832226"/>
                <a:ext cx="2983" cy="56176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52BFB89F-BA33-4544-91CF-7C735E49BE4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291672" y="3823223"/>
                  <a:ext cx="21254" cy="738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8C372430-FAE2-4EE4-8B07-A0C11CFC694D}"/>
                    </a:ext>
                  </a:extLst>
                </p14:cNvPr>
                <p14:cNvContentPartPr/>
                <p14:nvPr/>
              </p14:nvContentPartPr>
              <p14:xfrm>
                <a:off x="7389980" y="3694023"/>
                <a:ext cx="90479" cy="147649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8C372430-FAE2-4EE4-8B07-A0C11CFC694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380968" y="3685020"/>
                  <a:ext cx="108142" cy="1652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39DC9986-E1A6-4BA8-9CB6-E29F2572D37A}"/>
                    </a:ext>
                  </a:extLst>
                </p14:cNvPr>
                <p14:cNvContentPartPr/>
                <p14:nvPr/>
              </p14:nvContentPartPr>
              <p14:xfrm>
                <a:off x="7645010" y="3689549"/>
                <a:ext cx="97936" cy="144666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39DC9986-E1A6-4BA8-9CB6-E29F2572D37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635975" y="3680552"/>
                  <a:ext cx="115644" cy="16229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1E239D2F-DA2E-4E56-BBFB-303569C9418A}"/>
              </a:ext>
            </a:extLst>
          </p:cNvPr>
          <p:cNvGrpSpPr/>
          <p:nvPr/>
        </p:nvGrpSpPr>
        <p:grpSpPr>
          <a:xfrm>
            <a:off x="7976598" y="3605036"/>
            <a:ext cx="617938" cy="236635"/>
            <a:chOff x="7976598" y="3605036"/>
            <a:chExt cx="617938" cy="23663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206D341D-D93A-4164-A57C-42C0319E344F}"/>
                    </a:ext>
                  </a:extLst>
                </p14:cNvPr>
                <p14:cNvContentPartPr/>
                <p14:nvPr/>
              </p14:nvContentPartPr>
              <p14:xfrm>
                <a:off x="7999466" y="3730314"/>
                <a:ext cx="85010" cy="7457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206D341D-D93A-4164-A57C-42C0319E344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990461" y="3721366"/>
                  <a:ext cx="102660" cy="25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28F51210-0C59-43ED-9BB5-B29963321F12}"/>
                    </a:ext>
                  </a:extLst>
                </p14:cNvPr>
                <p14:cNvContentPartPr/>
                <p14:nvPr/>
              </p14:nvContentPartPr>
              <p14:xfrm>
                <a:off x="7976598" y="3779530"/>
                <a:ext cx="132238" cy="9445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28F51210-0C59-43ED-9BB5-B29963321F1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967565" y="3770812"/>
                  <a:ext cx="149942" cy="272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49A6996B-786E-46D8-886E-527796D36559}"/>
                    </a:ext>
                  </a:extLst>
                </p14:cNvPr>
                <p14:cNvContentPartPr/>
                <p14:nvPr/>
              </p14:nvContentPartPr>
              <p14:xfrm>
                <a:off x="8239582" y="3724845"/>
                <a:ext cx="110861" cy="4971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49A6996B-786E-46D8-886E-527796D3655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230554" y="3715285"/>
                  <a:ext cx="128555" cy="237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A760AFB6-AA73-4426-9C54-498AD683F279}"/>
                    </a:ext>
                  </a:extLst>
                </p14:cNvPr>
                <p14:cNvContentPartPr/>
                <p14:nvPr/>
              </p14:nvContentPartPr>
              <p14:xfrm>
                <a:off x="8504057" y="3605036"/>
                <a:ext cx="90479" cy="236635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A760AFB6-AA73-4426-9C54-498AD683F27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495406" y="3596032"/>
                  <a:ext cx="108142" cy="25428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3" name="Freihand 72">
                <a:extLst>
                  <a:ext uri="{FF2B5EF4-FFF2-40B4-BE49-F238E27FC236}">
                    <a16:creationId xmlns:a16="http://schemas.microsoft.com/office/drawing/2014/main" id="{590B37E1-9AE8-4E76-BCDE-CF16C4708D16}"/>
                  </a:ext>
                </a:extLst>
              </p14:cNvPr>
              <p14:cNvContentPartPr/>
              <p14:nvPr/>
            </p14:nvContentPartPr>
            <p14:xfrm>
              <a:off x="8863981" y="3253563"/>
              <a:ext cx="163060" cy="945548"/>
            </p14:xfrm>
          </p:contentPart>
        </mc:Choice>
        <mc:Fallback xmlns="">
          <p:pic>
            <p:nvPicPr>
              <p:cNvPr id="73" name="Freihand 72">
                <a:extLst>
                  <a:ext uri="{FF2B5EF4-FFF2-40B4-BE49-F238E27FC236}">
                    <a16:creationId xmlns:a16="http://schemas.microsoft.com/office/drawing/2014/main" id="{590B37E1-9AE8-4E76-BCDE-CF16C4708D1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854962" y="3244565"/>
                <a:ext cx="180737" cy="9631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788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7C1BA-125E-4193-B77F-2E1922CB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Riemannian</a:t>
            </a:r>
            <a:r>
              <a:rPr lang="de-DE" dirty="0"/>
              <a:t> </a:t>
            </a:r>
            <a:r>
              <a:rPr lang="de-DE" dirty="0" err="1"/>
              <a:t>metric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50FC68-EA4F-4436-8A6F-B2ADBBC49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The </a:t>
            </a:r>
            <a:r>
              <a:rPr lang="de-DE" dirty="0" err="1"/>
              <a:t>inner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Minkowski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800" dirty="0"/>
              <a:t>Proposition: </a:t>
            </a:r>
          </a:p>
          <a:p>
            <a:pPr marL="0" indent="0">
              <a:buNone/>
            </a:pPr>
            <a:r>
              <a:rPr lang="de-DE" sz="2800" dirty="0" err="1"/>
              <a:t>We</a:t>
            </a:r>
            <a:r>
              <a:rPr lang="de-DE" sz="2800" dirty="0"/>
              <a:t> </a:t>
            </a:r>
            <a:r>
              <a:rPr lang="de-DE" sz="2800" dirty="0" err="1"/>
              <a:t>can</a:t>
            </a:r>
            <a:r>
              <a:rPr lang="de-DE" sz="2800" dirty="0"/>
              <a:t> </a:t>
            </a:r>
            <a:r>
              <a:rPr lang="de-DE" sz="2800" dirty="0" err="1"/>
              <a:t>take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inner</a:t>
            </a:r>
            <a:r>
              <a:rPr lang="de-DE" sz="2800" dirty="0"/>
              <a:t> </a:t>
            </a:r>
            <a:r>
              <a:rPr lang="de-DE" sz="2800" dirty="0" err="1"/>
              <a:t>product</a:t>
            </a:r>
            <a:r>
              <a:rPr lang="de-DE" sz="2800" dirty="0"/>
              <a:t> </a:t>
            </a:r>
            <a:r>
              <a:rPr lang="de-DE" sz="2800" dirty="0" err="1"/>
              <a:t>reduced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hyperboloid</a:t>
            </a:r>
            <a:r>
              <a:rPr lang="de-DE" sz="2800" dirty="0"/>
              <a:t> </a:t>
            </a:r>
            <a:r>
              <a:rPr lang="de-DE" sz="2800" dirty="0" err="1"/>
              <a:t>as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Riemannian</a:t>
            </a:r>
            <a:r>
              <a:rPr lang="de-DE" sz="2800" dirty="0"/>
              <a:t> </a:t>
            </a:r>
            <a:r>
              <a:rPr lang="de-DE" sz="2800" dirty="0" err="1"/>
              <a:t>Metric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our</a:t>
            </a:r>
            <a:r>
              <a:rPr lang="de-DE" sz="2800" dirty="0"/>
              <a:t> </a:t>
            </a:r>
            <a:r>
              <a:rPr lang="de-DE" sz="2800" dirty="0" err="1"/>
              <a:t>hyperboloid</a:t>
            </a:r>
            <a:endParaRPr lang="de-DE" sz="2800" dirty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metric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positive definite, 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genuine </a:t>
            </a:r>
            <a:r>
              <a:rPr lang="de-DE" dirty="0" err="1"/>
              <a:t>distances</a:t>
            </a:r>
            <a:r>
              <a:rPr lang="de-DE" dirty="0"/>
              <a:t>, </a:t>
            </a:r>
          </a:p>
          <a:p>
            <a:pPr marL="0" indent="0">
              <a:buNone/>
            </a:pP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measure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5" name="Freihand 214">
                <a:extLst>
                  <a:ext uri="{FF2B5EF4-FFF2-40B4-BE49-F238E27FC236}">
                    <a16:creationId xmlns:a16="http://schemas.microsoft.com/office/drawing/2014/main" id="{8BEC6D8E-EA25-4701-A62E-DBD87CA7729A}"/>
                  </a:ext>
                </a:extLst>
              </p14:cNvPr>
              <p14:cNvContentPartPr/>
              <p14:nvPr/>
            </p14:nvContentPartPr>
            <p14:xfrm>
              <a:off x="6563682" y="5767356"/>
              <a:ext cx="99000" cy="328680"/>
            </p14:xfrm>
          </p:contentPart>
        </mc:Choice>
        <mc:Fallback xmlns="">
          <p:pic>
            <p:nvPicPr>
              <p:cNvPr id="215" name="Freihand 214">
                <a:extLst>
                  <a:ext uri="{FF2B5EF4-FFF2-40B4-BE49-F238E27FC236}">
                    <a16:creationId xmlns:a16="http://schemas.microsoft.com/office/drawing/2014/main" id="{8BEC6D8E-EA25-4701-A62E-DBD87CA772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54682" y="5758716"/>
                <a:ext cx="11664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6" name="Freihand 215">
                <a:extLst>
                  <a:ext uri="{FF2B5EF4-FFF2-40B4-BE49-F238E27FC236}">
                    <a16:creationId xmlns:a16="http://schemas.microsoft.com/office/drawing/2014/main" id="{140E9097-27C8-4563-8414-420E93ABEDE2}"/>
                  </a:ext>
                </a:extLst>
              </p14:cNvPr>
              <p14:cNvContentPartPr/>
              <p14:nvPr/>
            </p14:nvContentPartPr>
            <p14:xfrm>
              <a:off x="6717762" y="5694276"/>
              <a:ext cx="5040" cy="86040"/>
            </p14:xfrm>
          </p:contentPart>
        </mc:Choice>
        <mc:Fallback xmlns="">
          <p:pic>
            <p:nvPicPr>
              <p:cNvPr id="216" name="Freihand 215">
                <a:extLst>
                  <a:ext uri="{FF2B5EF4-FFF2-40B4-BE49-F238E27FC236}">
                    <a16:creationId xmlns:a16="http://schemas.microsoft.com/office/drawing/2014/main" id="{140E9097-27C8-4563-8414-420E93ABED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08762" y="5685276"/>
                <a:ext cx="2268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8" name="Freihand 217">
                <a:extLst>
                  <a:ext uri="{FF2B5EF4-FFF2-40B4-BE49-F238E27FC236}">
                    <a16:creationId xmlns:a16="http://schemas.microsoft.com/office/drawing/2014/main" id="{E0F9A932-B038-416D-A862-F1D0F12B6AE4}"/>
                  </a:ext>
                </a:extLst>
              </p14:cNvPr>
              <p14:cNvContentPartPr/>
              <p14:nvPr/>
            </p14:nvContentPartPr>
            <p14:xfrm>
              <a:off x="6785802" y="5702556"/>
              <a:ext cx="72720" cy="270720"/>
            </p14:xfrm>
          </p:contentPart>
        </mc:Choice>
        <mc:Fallback xmlns="">
          <p:pic>
            <p:nvPicPr>
              <p:cNvPr id="218" name="Freihand 217">
                <a:extLst>
                  <a:ext uri="{FF2B5EF4-FFF2-40B4-BE49-F238E27FC236}">
                    <a16:creationId xmlns:a16="http://schemas.microsoft.com/office/drawing/2014/main" id="{E0F9A932-B038-416D-A862-F1D0F12B6A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76802" y="5693556"/>
                <a:ext cx="9036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9" name="Freihand 218">
                <a:extLst>
                  <a:ext uri="{FF2B5EF4-FFF2-40B4-BE49-F238E27FC236}">
                    <a16:creationId xmlns:a16="http://schemas.microsoft.com/office/drawing/2014/main" id="{926737A6-46B2-4C89-B886-271E51A78631}"/>
                  </a:ext>
                </a:extLst>
              </p14:cNvPr>
              <p14:cNvContentPartPr/>
              <p14:nvPr/>
            </p14:nvContentPartPr>
            <p14:xfrm>
              <a:off x="6886962" y="5711196"/>
              <a:ext cx="33120" cy="240480"/>
            </p14:xfrm>
          </p:contentPart>
        </mc:Choice>
        <mc:Fallback xmlns="">
          <p:pic>
            <p:nvPicPr>
              <p:cNvPr id="219" name="Freihand 218">
                <a:extLst>
                  <a:ext uri="{FF2B5EF4-FFF2-40B4-BE49-F238E27FC236}">
                    <a16:creationId xmlns:a16="http://schemas.microsoft.com/office/drawing/2014/main" id="{926737A6-46B2-4C89-B886-271E51A786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77962" y="5702556"/>
                <a:ext cx="507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0" name="Freihand 219">
                <a:extLst>
                  <a:ext uri="{FF2B5EF4-FFF2-40B4-BE49-F238E27FC236}">
                    <a16:creationId xmlns:a16="http://schemas.microsoft.com/office/drawing/2014/main" id="{89F43082-D8E3-4F75-ADF5-30679C62DD44}"/>
                  </a:ext>
                </a:extLst>
              </p14:cNvPr>
              <p14:cNvContentPartPr/>
              <p14:nvPr/>
            </p14:nvContentPartPr>
            <p14:xfrm>
              <a:off x="6843042" y="5811636"/>
              <a:ext cx="103680" cy="5400"/>
            </p14:xfrm>
          </p:contentPart>
        </mc:Choice>
        <mc:Fallback xmlns="">
          <p:pic>
            <p:nvPicPr>
              <p:cNvPr id="220" name="Freihand 219">
                <a:extLst>
                  <a:ext uri="{FF2B5EF4-FFF2-40B4-BE49-F238E27FC236}">
                    <a16:creationId xmlns:a16="http://schemas.microsoft.com/office/drawing/2014/main" id="{89F43082-D8E3-4F75-ADF5-30679C62DD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34042" y="5802996"/>
                <a:ext cx="1213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1" name="Freihand 220">
                <a:extLst>
                  <a:ext uri="{FF2B5EF4-FFF2-40B4-BE49-F238E27FC236}">
                    <a16:creationId xmlns:a16="http://schemas.microsoft.com/office/drawing/2014/main" id="{4BA85C2F-F2F1-4EE7-8AD9-E997FF20A1A6}"/>
                  </a:ext>
                </a:extLst>
              </p14:cNvPr>
              <p14:cNvContentPartPr/>
              <p14:nvPr/>
            </p14:nvContentPartPr>
            <p14:xfrm>
              <a:off x="6948522" y="5717676"/>
              <a:ext cx="28080" cy="218520"/>
            </p14:xfrm>
          </p:contentPart>
        </mc:Choice>
        <mc:Fallback xmlns="">
          <p:pic>
            <p:nvPicPr>
              <p:cNvPr id="221" name="Freihand 220">
                <a:extLst>
                  <a:ext uri="{FF2B5EF4-FFF2-40B4-BE49-F238E27FC236}">
                    <a16:creationId xmlns:a16="http://schemas.microsoft.com/office/drawing/2014/main" id="{4BA85C2F-F2F1-4EE7-8AD9-E997FF20A1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39882" y="5708676"/>
                <a:ext cx="457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3" name="Freihand 222">
                <a:extLst>
                  <a:ext uri="{FF2B5EF4-FFF2-40B4-BE49-F238E27FC236}">
                    <a16:creationId xmlns:a16="http://schemas.microsoft.com/office/drawing/2014/main" id="{028F9856-35AD-4EDF-8369-5FB2ECE7C8BD}"/>
                  </a:ext>
                </a:extLst>
              </p14:cNvPr>
              <p14:cNvContentPartPr/>
              <p14:nvPr/>
            </p14:nvContentPartPr>
            <p14:xfrm>
              <a:off x="7028442" y="5900556"/>
              <a:ext cx="24840" cy="60480"/>
            </p14:xfrm>
          </p:contentPart>
        </mc:Choice>
        <mc:Fallback xmlns="">
          <p:pic>
            <p:nvPicPr>
              <p:cNvPr id="223" name="Freihand 222">
                <a:extLst>
                  <a:ext uri="{FF2B5EF4-FFF2-40B4-BE49-F238E27FC236}">
                    <a16:creationId xmlns:a16="http://schemas.microsoft.com/office/drawing/2014/main" id="{028F9856-35AD-4EDF-8369-5FB2ECE7C8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19802" y="5891916"/>
                <a:ext cx="424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4" name="Freihand 223">
                <a:extLst>
                  <a:ext uri="{FF2B5EF4-FFF2-40B4-BE49-F238E27FC236}">
                    <a16:creationId xmlns:a16="http://schemas.microsoft.com/office/drawing/2014/main" id="{B7FCF030-A86D-4AB7-AAA5-15EF7EACFD87}"/>
                  </a:ext>
                </a:extLst>
              </p14:cNvPr>
              <p14:cNvContentPartPr/>
              <p14:nvPr/>
            </p14:nvContentPartPr>
            <p14:xfrm>
              <a:off x="7128882" y="5762316"/>
              <a:ext cx="109800" cy="255960"/>
            </p14:xfrm>
          </p:contentPart>
        </mc:Choice>
        <mc:Fallback xmlns="">
          <p:pic>
            <p:nvPicPr>
              <p:cNvPr id="224" name="Freihand 223">
                <a:extLst>
                  <a:ext uri="{FF2B5EF4-FFF2-40B4-BE49-F238E27FC236}">
                    <a16:creationId xmlns:a16="http://schemas.microsoft.com/office/drawing/2014/main" id="{B7FCF030-A86D-4AB7-AAA5-15EF7EACFD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19882" y="5753676"/>
                <a:ext cx="1274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5" name="Freihand 224">
                <a:extLst>
                  <a:ext uri="{FF2B5EF4-FFF2-40B4-BE49-F238E27FC236}">
                    <a16:creationId xmlns:a16="http://schemas.microsoft.com/office/drawing/2014/main" id="{CBD5B97F-083A-48FA-B1A3-112E1C48009F}"/>
                  </a:ext>
                </a:extLst>
              </p14:cNvPr>
              <p14:cNvContentPartPr/>
              <p14:nvPr/>
            </p14:nvContentPartPr>
            <p14:xfrm>
              <a:off x="7299882" y="5683116"/>
              <a:ext cx="14400" cy="68040"/>
            </p14:xfrm>
          </p:contentPart>
        </mc:Choice>
        <mc:Fallback xmlns="">
          <p:pic>
            <p:nvPicPr>
              <p:cNvPr id="225" name="Freihand 224">
                <a:extLst>
                  <a:ext uri="{FF2B5EF4-FFF2-40B4-BE49-F238E27FC236}">
                    <a16:creationId xmlns:a16="http://schemas.microsoft.com/office/drawing/2014/main" id="{CBD5B97F-083A-48FA-B1A3-112E1C48009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90882" y="5674476"/>
                <a:ext cx="320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6" name="Freihand 225">
                <a:extLst>
                  <a:ext uri="{FF2B5EF4-FFF2-40B4-BE49-F238E27FC236}">
                    <a16:creationId xmlns:a16="http://schemas.microsoft.com/office/drawing/2014/main" id="{54DA7CFB-F192-41D6-BB25-D939D253664F}"/>
                  </a:ext>
                </a:extLst>
              </p14:cNvPr>
              <p14:cNvContentPartPr/>
              <p14:nvPr/>
            </p14:nvContentPartPr>
            <p14:xfrm>
              <a:off x="7363962" y="5703996"/>
              <a:ext cx="62280" cy="218520"/>
            </p14:xfrm>
          </p:contentPart>
        </mc:Choice>
        <mc:Fallback xmlns="">
          <p:pic>
            <p:nvPicPr>
              <p:cNvPr id="226" name="Freihand 225">
                <a:extLst>
                  <a:ext uri="{FF2B5EF4-FFF2-40B4-BE49-F238E27FC236}">
                    <a16:creationId xmlns:a16="http://schemas.microsoft.com/office/drawing/2014/main" id="{54DA7CFB-F192-41D6-BB25-D939D25366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55322" y="5695356"/>
                <a:ext cx="799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7" name="Freihand 226">
                <a:extLst>
                  <a:ext uri="{FF2B5EF4-FFF2-40B4-BE49-F238E27FC236}">
                    <a16:creationId xmlns:a16="http://schemas.microsoft.com/office/drawing/2014/main" id="{3A45538F-6111-4BCA-961B-86FEA1207170}"/>
                  </a:ext>
                </a:extLst>
              </p14:cNvPr>
              <p14:cNvContentPartPr/>
              <p14:nvPr/>
            </p14:nvContentPartPr>
            <p14:xfrm>
              <a:off x="7488522" y="5694276"/>
              <a:ext cx="37080" cy="198000"/>
            </p14:xfrm>
          </p:contentPart>
        </mc:Choice>
        <mc:Fallback xmlns="">
          <p:pic>
            <p:nvPicPr>
              <p:cNvPr id="227" name="Freihand 226">
                <a:extLst>
                  <a:ext uri="{FF2B5EF4-FFF2-40B4-BE49-F238E27FC236}">
                    <a16:creationId xmlns:a16="http://schemas.microsoft.com/office/drawing/2014/main" id="{3A45538F-6111-4BCA-961B-86FEA120717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79522" y="5685276"/>
                <a:ext cx="547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8" name="Freihand 227">
                <a:extLst>
                  <a:ext uri="{FF2B5EF4-FFF2-40B4-BE49-F238E27FC236}">
                    <a16:creationId xmlns:a16="http://schemas.microsoft.com/office/drawing/2014/main" id="{8970591F-4604-4164-B856-185EFA7AE666}"/>
                  </a:ext>
                </a:extLst>
              </p14:cNvPr>
              <p14:cNvContentPartPr/>
              <p14:nvPr/>
            </p14:nvContentPartPr>
            <p14:xfrm>
              <a:off x="7459722" y="5787516"/>
              <a:ext cx="90000" cy="11520"/>
            </p14:xfrm>
          </p:contentPart>
        </mc:Choice>
        <mc:Fallback xmlns="">
          <p:pic>
            <p:nvPicPr>
              <p:cNvPr id="228" name="Freihand 227">
                <a:extLst>
                  <a:ext uri="{FF2B5EF4-FFF2-40B4-BE49-F238E27FC236}">
                    <a16:creationId xmlns:a16="http://schemas.microsoft.com/office/drawing/2014/main" id="{8970591F-4604-4164-B856-185EFA7AE66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50722" y="5778876"/>
                <a:ext cx="1076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9" name="Freihand 228">
                <a:extLst>
                  <a:ext uri="{FF2B5EF4-FFF2-40B4-BE49-F238E27FC236}">
                    <a16:creationId xmlns:a16="http://schemas.microsoft.com/office/drawing/2014/main" id="{135146F1-7170-4CB8-889D-DBD4667A7FFE}"/>
                  </a:ext>
                </a:extLst>
              </p14:cNvPr>
              <p14:cNvContentPartPr/>
              <p14:nvPr/>
            </p14:nvContentPartPr>
            <p14:xfrm>
              <a:off x="7576362" y="5703276"/>
              <a:ext cx="37440" cy="225360"/>
            </p14:xfrm>
          </p:contentPart>
        </mc:Choice>
        <mc:Fallback xmlns="">
          <p:pic>
            <p:nvPicPr>
              <p:cNvPr id="229" name="Freihand 228">
                <a:extLst>
                  <a:ext uri="{FF2B5EF4-FFF2-40B4-BE49-F238E27FC236}">
                    <a16:creationId xmlns:a16="http://schemas.microsoft.com/office/drawing/2014/main" id="{135146F1-7170-4CB8-889D-DBD4667A7FF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67722" y="5694276"/>
                <a:ext cx="550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1" name="Freihand 230">
                <a:extLst>
                  <a:ext uri="{FF2B5EF4-FFF2-40B4-BE49-F238E27FC236}">
                    <a16:creationId xmlns:a16="http://schemas.microsoft.com/office/drawing/2014/main" id="{8F750432-1995-429F-94D4-DC8A9CCB37FA}"/>
                  </a:ext>
                </a:extLst>
              </p14:cNvPr>
              <p14:cNvContentPartPr/>
              <p14:nvPr/>
            </p14:nvContentPartPr>
            <p14:xfrm>
              <a:off x="6385842" y="5800836"/>
              <a:ext cx="76320" cy="110880"/>
            </p14:xfrm>
          </p:contentPart>
        </mc:Choice>
        <mc:Fallback xmlns="">
          <p:pic>
            <p:nvPicPr>
              <p:cNvPr id="231" name="Freihand 230">
                <a:extLst>
                  <a:ext uri="{FF2B5EF4-FFF2-40B4-BE49-F238E27FC236}">
                    <a16:creationId xmlns:a16="http://schemas.microsoft.com/office/drawing/2014/main" id="{8F750432-1995-429F-94D4-DC8A9CCB37F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77202" y="5791836"/>
                <a:ext cx="939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3" name="Freihand 232">
                <a:extLst>
                  <a:ext uri="{FF2B5EF4-FFF2-40B4-BE49-F238E27FC236}">
                    <a16:creationId xmlns:a16="http://schemas.microsoft.com/office/drawing/2014/main" id="{335E28DF-5FD3-49D6-9608-4B7DB98ED70B}"/>
                  </a:ext>
                </a:extLst>
              </p14:cNvPr>
              <p14:cNvContentPartPr/>
              <p14:nvPr/>
            </p14:nvContentPartPr>
            <p14:xfrm>
              <a:off x="7717122" y="5742156"/>
              <a:ext cx="69840" cy="110160"/>
            </p14:xfrm>
          </p:contentPart>
        </mc:Choice>
        <mc:Fallback xmlns="">
          <p:pic>
            <p:nvPicPr>
              <p:cNvPr id="233" name="Freihand 232">
                <a:extLst>
                  <a:ext uri="{FF2B5EF4-FFF2-40B4-BE49-F238E27FC236}">
                    <a16:creationId xmlns:a16="http://schemas.microsoft.com/office/drawing/2014/main" id="{335E28DF-5FD3-49D6-9608-4B7DB98ED70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08482" y="5733516"/>
                <a:ext cx="874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5" name="Freihand 234">
                <a:extLst>
                  <a:ext uri="{FF2B5EF4-FFF2-40B4-BE49-F238E27FC236}">
                    <a16:creationId xmlns:a16="http://schemas.microsoft.com/office/drawing/2014/main" id="{300CE9CC-4FF7-4433-BE89-EBBC06BFECEE}"/>
                  </a:ext>
                </a:extLst>
              </p14:cNvPr>
              <p14:cNvContentPartPr/>
              <p14:nvPr/>
            </p14:nvContentPartPr>
            <p14:xfrm>
              <a:off x="6269202" y="5546316"/>
              <a:ext cx="1609560" cy="452520"/>
            </p14:xfrm>
          </p:contentPart>
        </mc:Choice>
        <mc:Fallback xmlns="">
          <p:pic>
            <p:nvPicPr>
              <p:cNvPr id="235" name="Freihand 234">
                <a:extLst>
                  <a:ext uri="{FF2B5EF4-FFF2-40B4-BE49-F238E27FC236}">
                    <a16:creationId xmlns:a16="http://schemas.microsoft.com/office/drawing/2014/main" id="{300CE9CC-4FF7-4433-BE89-EBBC06BFECE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60562" y="5537676"/>
                <a:ext cx="1627200" cy="47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uppieren 239">
            <a:extLst>
              <a:ext uri="{FF2B5EF4-FFF2-40B4-BE49-F238E27FC236}">
                <a16:creationId xmlns:a16="http://schemas.microsoft.com/office/drawing/2014/main" id="{13071FA1-F03F-4B13-9988-2DACF6A5893F}"/>
              </a:ext>
            </a:extLst>
          </p:cNvPr>
          <p:cNvGrpSpPr/>
          <p:nvPr/>
        </p:nvGrpSpPr>
        <p:grpSpPr>
          <a:xfrm>
            <a:off x="5214402" y="5489436"/>
            <a:ext cx="978480" cy="529560"/>
            <a:chOff x="5214402" y="5489436"/>
            <a:chExt cx="97848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3" name="Freihand 202">
                  <a:extLst>
                    <a:ext uri="{FF2B5EF4-FFF2-40B4-BE49-F238E27FC236}">
                      <a16:creationId xmlns:a16="http://schemas.microsoft.com/office/drawing/2014/main" id="{29350A74-BA1D-4929-BF4F-08A9741C80A8}"/>
                    </a:ext>
                  </a:extLst>
                </p14:cNvPr>
                <p14:cNvContentPartPr/>
                <p14:nvPr/>
              </p14:nvContentPartPr>
              <p14:xfrm>
                <a:off x="5214402" y="5530476"/>
                <a:ext cx="102240" cy="315360"/>
              </p14:xfrm>
            </p:contentPart>
          </mc:Choice>
          <mc:Fallback xmlns="">
            <p:pic>
              <p:nvPicPr>
                <p:cNvPr id="203" name="Freihand 202">
                  <a:extLst>
                    <a:ext uri="{FF2B5EF4-FFF2-40B4-BE49-F238E27FC236}">
                      <a16:creationId xmlns:a16="http://schemas.microsoft.com/office/drawing/2014/main" id="{29350A74-BA1D-4929-BF4F-08A9741C80A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05762" y="5521836"/>
                  <a:ext cx="1198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4" name="Freihand 203">
                  <a:extLst>
                    <a:ext uri="{FF2B5EF4-FFF2-40B4-BE49-F238E27FC236}">
                      <a16:creationId xmlns:a16="http://schemas.microsoft.com/office/drawing/2014/main" id="{49C8C479-9876-49C1-BD92-7A325D75ED7D}"/>
                    </a:ext>
                  </a:extLst>
                </p14:cNvPr>
                <p14:cNvContentPartPr/>
                <p14:nvPr/>
              </p14:nvContentPartPr>
              <p14:xfrm>
                <a:off x="5395122" y="5661876"/>
                <a:ext cx="42480" cy="176760"/>
              </p14:xfrm>
            </p:contentPart>
          </mc:Choice>
          <mc:Fallback xmlns="">
            <p:pic>
              <p:nvPicPr>
                <p:cNvPr id="204" name="Freihand 203">
                  <a:extLst>
                    <a:ext uri="{FF2B5EF4-FFF2-40B4-BE49-F238E27FC236}">
                      <a16:creationId xmlns:a16="http://schemas.microsoft.com/office/drawing/2014/main" id="{49C8C479-9876-49C1-BD92-7A325D75ED7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86122" y="5652876"/>
                  <a:ext cx="601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7" name="Freihand 206">
                  <a:extLst>
                    <a:ext uri="{FF2B5EF4-FFF2-40B4-BE49-F238E27FC236}">
                      <a16:creationId xmlns:a16="http://schemas.microsoft.com/office/drawing/2014/main" id="{0FE829BC-BD77-4459-B522-4B6ECE28679E}"/>
                    </a:ext>
                  </a:extLst>
                </p14:cNvPr>
                <p14:cNvContentPartPr/>
                <p14:nvPr/>
              </p14:nvContentPartPr>
              <p14:xfrm>
                <a:off x="5496642" y="5653596"/>
                <a:ext cx="143280" cy="315000"/>
              </p14:xfrm>
            </p:contentPart>
          </mc:Choice>
          <mc:Fallback xmlns="">
            <p:pic>
              <p:nvPicPr>
                <p:cNvPr id="207" name="Freihand 206">
                  <a:extLst>
                    <a:ext uri="{FF2B5EF4-FFF2-40B4-BE49-F238E27FC236}">
                      <a16:creationId xmlns:a16="http://schemas.microsoft.com/office/drawing/2014/main" id="{0FE829BC-BD77-4459-B522-4B6ECE28679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87642" y="5644956"/>
                  <a:ext cx="1609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8" name="Freihand 207">
                  <a:extLst>
                    <a:ext uri="{FF2B5EF4-FFF2-40B4-BE49-F238E27FC236}">
                      <a16:creationId xmlns:a16="http://schemas.microsoft.com/office/drawing/2014/main" id="{8039FFC0-0C0D-4EF0-AA34-64C115B13F67}"/>
                    </a:ext>
                  </a:extLst>
                </p14:cNvPr>
                <p14:cNvContentPartPr/>
                <p14:nvPr/>
              </p14:nvContentPartPr>
              <p14:xfrm>
                <a:off x="5659002" y="5644596"/>
                <a:ext cx="55800" cy="200160"/>
              </p14:xfrm>
            </p:contentPart>
          </mc:Choice>
          <mc:Fallback xmlns="">
            <p:pic>
              <p:nvPicPr>
                <p:cNvPr id="208" name="Freihand 207">
                  <a:extLst>
                    <a:ext uri="{FF2B5EF4-FFF2-40B4-BE49-F238E27FC236}">
                      <a16:creationId xmlns:a16="http://schemas.microsoft.com/office/drawing/2014/main" id="{8039FFC0-0C0D-4EF0-AA34-64C115B13F6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50362" y="5635956"/>
                  <a:ext cx="734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09" name="Freihand 208">
                  <a:extLst>
                    <a:ext uri="{FF2B5EF4-FFF2-40B4-BE49-F238E27FC236}">
                      <a16:creationId xmlns:a16="http://schemas.microsoft.com/office/drawing/2014/main" id="{ED0DA559-EAC3-4A70-A80A-B717AD1A00EE}"/>
                    </a:ext>
                  </a:extLst>
                </p14:cNvPr>
                <p14:cNvContentPartPr/>
                <p14:nvPr/>
              </p14:nvContentPartPr>
              <p14:xfrm>
                <a:off x="5867802" y="5726316"/>
                <a:ext cx="92160" cy="6480"/>
              </p14:xfrm>
            </p:contentPart>
          </mc:Choice>
          <mc:Fallback xmlns="">
            <p:pic>
              <p:nvPicPr>
                <p:cNvPr id="209" name="Freihand 208">
                  <a:extLst>
                    <a:ext uri="{FF2B5EF4-FFF2-40B4-BE49-F238E27FC236}">
                      <a16:creationId xmlns:a16="http://schemas.microsoft.com/office/drawing/2014/main" id="{ED0DA559-EAC3-4A70-A80A-B717AD1A00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58802" y="5717676"/>
                  <a:ext cx="109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0" name="Freihand 209">
                  <a:extLst>
                    <a:ext uri="{FF2B5EF4-FFF2-40B4-BE49-F238E27FC236}">
                      <a16:creationId xmlns:a16="http://schemas.microsoft.com/office/drawing/2014/main" id="{F96999A2-2A33-4D57-8F20-2FFFB18FC0B8}"/>
                    </a:ext>
                  </a:extLst>
                </p14:cNvPr>
                <p14:cNvContentPartPr/>
                <p14:nvPr/>
              </p14:nvContentPartPr>
              <p14:xfrm>
                <a:off x="5874282" y="5754396"/>
                <a:ext cx="101520" cy="11520"/>
              </p14:xfrm>
            </p:contentPart>
          </mc:Choice>
          <mc:Fallback xmlns="">
            <p:pic>
              <p:nvPicPr>
                <p:cNvPr id="210" name="Freihand 209">
                  <a:extLst>
                    <a:ext uri="{FF2B5EF4-FFF2-40B4-BE49-F238E27FC236}">
                      <a16:creationId xmlns:a16="http://schemas.microsoft.com/office/drawing/2014/main" id="{F96999A2-2A33-4D57-8F20-2FFFB18FC0B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65642" y="5745396"/>
                  <a:ext cx="119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9" name="Freihand 238">
                  <a:extLst>
                    <a:ext uri="{FF2B5EF4-FFF2-40B4-BE49-F238E27FC236}">
                      <a16:creationId xmlns:a16="http://schemas.microsoft.com/office/drawing/2014/main" id="{96CB09FA-93CE-4C6F-8C0A-EB1DC54563CC}"/>
                    </a:ext>
                  </a:extLst>
                </p14:cNvPr>
                <p14:cNvContentPartPr/>
                <p14:nvPr/>
              </p14:nvContentPartPr>
              <p14:xfrm>
                <a:off x="5955282" y="5489436"/>
                <a:ext cx="237600" cy="529560"/>
              </p14:xfrm>
            </p:contentPart>
          </mc:Choice>
          <mc:Fallback xmlns="">
            <p:pic>
              <p:nvPicPr>
                <p:cNvPr id="239" name="Freihand 238">
                  <a:extLst>
                    <a:ext uri="{FF2B5EF4-FFF2-40B4-BE49-F238E27FC236}">
                      <a16:creationId xmlns:a16="http://schemas.microsoft.com/office/drawing/2014/main" id="{96CB09FA-93CE-4C6F-8C0A-EB1DC54563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46642" y="5480436"/>
                  <a:ext cx="255240" cy="54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uppieren 254">
            <a:extLst>
              <a:ext uri="{FF2B5EF4-FFF2-40B4-BE49-F238E27FC236}">
                <a16:creationId xmlns:a16="http://schemas.microsoft.com/office/drawing/2014/main" id="{8731C587-961E-4453-88E6-7595A489C24E}"/>
              </a:ext>
            </a:extLst>
          </p:cNvPr>
          <p:cNvGrpSpPr/>
          <p:nvPr/>
        </p:nvGrpSpPr>
        <p:grpSpPr>
          <a:xfrm>
            <a:off x="6043777" y="2248093"/>
            <a:ext cx="918360" cy="155520"/>
            <a:chOff x="6043777" y="2248093"/>
            <a:chExt cx="918360" cy="1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44" name="Freihand 243">
                  <a:extLst>
                    <a:ext uri="{FF2B5EF4-FFF2-40B4-BE49-F238E27FC236}">
                      <a16:creationId xmlns:a16="http://schemas.microsoft.com/office/drawing/2014/main" id="{9A359925-9AF6-4D04-90AF-6EF6323362FF}"/>
                    </a:ext>
                  </a:extLst>
                </p14:cNvPr>
                <p14:cNvContentPartPr/>
                <p14:nvPr/>
              </p14:nvContentPartPr>
              <p14:xfrm>
                <a:off x="6043777" y="2251693"/>
                <a:ext cx="73800" cy="77400"/>
              </p14:xfrm>
            </p:contentPart>
          </mc:Choice>
          <mc:Fallback xmlns="">
            <p:pic>
              <p:nvPicPr>
                <p:cNvPr id="244" name="Freihand 243">
                  <a:extLst>
                    <a:ext uri="{FF2B5EF4-FFF2-40B4-BE49-F238E27FC236}">
                      <a16:creationId xmlns:a16="http://schemas.microsoft.com/office/drawing/2014/main" id="{9A359925-9AF6-4D04-90AF-6EF6323362F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35137" y="2243053"/>
                  <a:ext cx="914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45" name="Freihand 244">
                  <a:extLst>
                    <a:ext uri="{FF2B5EF4-FFF2-40B4-BE49-F238E27FC236}">
                      <a16:creationId xmlns:a16="http://schemas.microsoft.com/office/drawing/2014/main" id="{47D5BB8C-B9C2-4DB6-ABB1-D4A793B87777}"/>
                    </a:ext>
                  </a:extLst>
                </p14:cNvPr>
                <p14:cNvContentPartPr/>
                <p14:nvPr/>
              </p14:nvContentPartPr>
              <p14:xfrm>
                <a:off x="6216937" y="2248093"/>
                <a:ext cx="75600" cy="106920"/>
              </p14:xfrm>
            </p:contentPart>
          </mc:Choice>
          <mc:Fallback xmlns="">
            <p:pic>
              <p:nvPicPr>
                <p:cNvPr id="245" name="Freihand 244">
                  <a:extLst>
                    <a:ext uri="{FF2B5EF4-FFF2-40B4-BE49-F238E27FC236}">
                      <a16:creationId xmlns:a16="http://schemas.microsoft.com/office/drawing/2014/main" id="{47D5BB8C-B9C2-4DB6-ABB1-D4A793B8777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08297" y="2239093"/>
                  <a:ext cx="93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46" name="Freihand 245">
                  <a:extLst>
                    <a:ext uri="{FF2B5EF4-FFF2-40B4-BE49-F238E27FC236}">
                      <a16:creationId xmlns:a16="http://schemas.microsoft.com/office/drawing/2014/main" id="{BD2C9319-EC59-4D92-B0E6-5E6E24CDF5DC}"/>
                    </a:ext>
                  </a:extLst>
                </p14:cNvPr>
                <p14:cNvContentPartPr/>
                <p14:nvPr/>
              </p14:nvContentPartPr>
              <p14:xfrm>
                <a:off x="6320977" y="2331613"/>
                <a:ext cx="30960" cy="43920"/>
              </p14:xfrm>
            </p:contentPart>
          </mc:Choice>
          <mc:Fallback xmlns="">
            <p:pic>
              <p:nvPicPr>
                <p:cNvPr id="246" name="Freihand 245">
                  <a:extLst>
                    <a:ext uri="{FF2B5EF4-FFF2-40B4-BE49-F238E27FC236}">
                      <a16:creationId xmlns:a16="http://schemas.microsoft.com/office/drawing/2014/main" id="{BD2C9319-EC59-4D92-B0E6-5E6E24CDF5D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12337" y="2322973"/>
                  <a:ext cx="48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47" name="Freihand 246">
                  <a:extLst>
                    <a:ext uri="{FF2B5EF4-FFF2-40B4-BE49-F238E27FC236}">
                      <a16:creationId xmlns:a16="http://schemas.microsoft.com/office/drawing/2014/main" id="{52910EA8-9904-40B8-A827-4D195E3E9A9D}"/>
                    </a:ext>
                  </a:extLst>
                </p14:cNvPr>
                <p14:cNvContentPartPr/>
                <p14:nvPr/>
              </p14:nvContentPartPr>
              <p14:xfrm>
                <a:off x="6394777" y="2366893"/>
                <a:ext cx="12600" cy="36720"/>
              </p14:xfrm>
            </p:contentPart>
          </mc:Choice>
          <mc:Fallback xmlns="">
            <p:pic>
              <p:nvPicPr>
                <p:cNvPr id="247" name="Freihand 246">
                  <a:extLst>
                    <a:ext uri="{FF2B5EF4-FFF2-40B4-BE49-F238E27FC236}">
                      <a16:creationId xmlns:a16="http://schemas.microsoft.com/office/drawing/2014/main" id="{52910EA8-9904-40B8-A827-4D195E3E9A9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85777" y="2357893"/>
                  <a:ext cx="302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49" name="Freihand 248">
                  <a:extLst>
                    <a:ext uri="{FF2B5EF4-FFF2-40B4-BE49-F238E27FC236}">
                      <a16:creationId xmlns:a16="http://schemas.microsoft.com/office/drawing/2014/main" id="{1892E003-D969-42B0-BFC9-A82870556292}"/>
                    </a:ext>
                  </a:extLst>
                </p14:cNvPr>
                <p14:cNvContentPartPr/>
                <p14:nvPr/>
              </p14:nvContentPartPr>
              <p14:xfrm>
                <a:off x="6480457" y="2252773"/>
                <a:ext cx="96480" cy="128520"/>
              </p14:xfrm>
            </p:contentPart>
          </mc:Choice>
          <mc:Fallback xmlns="">
            <p:pic>
              <p:nvPicPr>
                <p:cNvPr id="249" name="Freihand 248">
                  <a:extLst>
                    <a:ext uri="{FF2B5EF4-FFF2-40B4-BE49-F238E27FC236}">
                      <a16:creationId xmlns:a16="http://schemas.microsoft.com/office/drawing/2014/main" id="{1892E003-D969-42B0-BFC9-A828705562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71457" y="2244133"/>
                  <a:ext cx="114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50" name="Freihand 249">
                  <a:extLst>
                    <a:ext uri="{FF2B5EF4-FFF2-40B4-BE49-F238E27FC236}">
                      <a16:creationId xmlns:a16="http://schemas.microsoft.com/office/drawing/2014/main" id="{C83A5B29-29F7-4D50-B4A9-A43B48F2C1BB}"/>
                    </a:ext>
                  </a:extLst>
                </p14:cNvPr>
                <p14:cNvContentPartPr/>
                <p14:nvPr/>
              </p14:nvContentPartPr>
              <p14:xfrm>
                <a:off x="6591697" y="2345653"/>
                <a:ext cx="82080" cy="50760"/>
              </p14:xfrm>
            </p:contentPart>
          </mc:Choice>
          <mc:Fallback xmlns="">
            <p:pic>
              <p:nvPicPr>
                <p:cNvPr id="250" name="Freihand 249">
                  <a:extLst>
                    <a:ext uri="{FF2B5EF4-FFF2-40B4-BE49-F238E27FC236}">
                      <a16:creationId xmlns:a16="http://schemas.microsoft.com/office/drawing/2014/main" id="{C83A5B29-29F7-4D50-B4A9-A43B48F2C1B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82697" y="2337013"/>
                  <a:ext cx="99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51" name="Freihand 250">
                  <a:extLst>
                    <a:ext uri="{FF2B5EF4-FFF2-40B4-BE49-F238E27FC236}">
                      <a16:creationId xmlns:a16="http://schemas.microsoft.com/office/drawing/2014/main" id="{D09E1EFD-4B41-4CC7-8DFC-1A786FF1832C}"/>
                    </a:ext>
                  </a:extLst>
                </p14:cNvPr>
                <p14:cNvContentPartPr/>
                <p14:nvPr/>
              </p14:nvContentPartPr>
              <p14:xfrm>
                <a:off x="6699337" y="2249893"/>
                <a:ext cx="57240" cy="92160"/>
              </p14:xfrm>
            </p:contentPart>
          </mc:Choice>
          <mc:Fallback xmlns="">
            <p:pic>
              <p:nvPicPr>
                <p:cNvPr id="251" name="Freihand 250">
                  <a:extLst>
                    <a:ext uri="{FF2B5EF4-FFF2-40B4-BE49-F238E27FC236}">
                      <a16:creationId xmlns:a16="http://schemas.microsoft.com/office/drawing/2014/main" id="{D09E1EFD-4B41-4CC7-8DFC-1A786FF1832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90697" y="2241253"/>
                  <a:ext cx="748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53" name="Freihand 252">
                  <a:extLst>
                    <a:ext uri="{FF2B5EF4-FFF2-40B4-BE49-F238E27FC236}">
                      <a16:creationId xmlns:a16="http://schemas.microsoft.com/office/drawing/2014/main" id="{6D4E0FC8-BE24-4777-AD49-94A3224B9AC9}"/>
                    </a:ext>
                  </a:extLst>
                </p14:cNvPr>
                <p14:cNvContentPartPr/>
                <p14:nvPr/>
              </p14:nvContentPartPr>
              <p14:xfrm>
                <a:off x="6884737" y="2272213"/>
                <a:ext cx="77400" cy="9720"/>
              </p14:xfrm>
            </p:contentPart>
          </mc:Choice>
          <mc:Fallback xmlns="">
            <p:pic>
              <p:nvPicPr>
                <p:cNvPr id="253" name="Freihand 252">
                  <a:extLst>
                    <a:ext uri="{FF2B5EF4-FFF2-40B4-BE49-F238E27FC236}">
                      <a16:creationId xmlns:a16="http://schemas.microsoft.com/office/drawing/2014/main" id="{6D4E0FC8-BE24-4777-AD49-94A3224B9A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76097" y="2263573"/>
                  <a:ext cx="950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4" name="Freihand 253">
                  <a:extLst>
                    <a:ext uri="{FF2B5EF4-FFF2-40B4-BE49-F238E27FC236}">
                      <a16:creationId xmlns:a16="http://schemas.microsoft.com/office/drawing/2014/main" id="{2B981A48-2F46-4EE7-A425-86C4BC216A2B}"/>
                    </a:ext>
                  </a:extLst>
                </p14:cNvPr>
                <p14:cNvContentPartPr/>
                <p14:nvPr/>
              </p14:nvContentPartPr>
              <p14:xfrm>
                <a:off x="6886177" y="2302453"/>
                <a:ext cx="75240" cy="6120"/>
              </p14:xfrm>
            </p:contentPart>
          </mc:Choice>
          <mc:Fallback xmlns="">
            <p:pic>
              <p:nvPicPr>
                <p:cNvPr id="254" name="Freihand 253">
                  <a:extLst>
                    <a:ext uri="{FF2B5EF4-FFF2-40B4-BE49-F238E27FC236}">
                      <a16:creationId xmlns:a16="http://schemas.microsoft.com/office/drawing/2014/main" id="{2B981A48-2F46-4EE7-A425-86C4BC216A2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77177" y="2293453"/>
                  <a:ext cx="9288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uppieren 274">
            <a:extLst>
              <a:ext uri="{FF2B5EF4-FFF2-40B4-BE49-F238E27FC236}">
                <a16:creationId xmlns:a16="http://schemas.microsoft.com/office/drawing/2014/main" id="{8C316AAE-7DBF-4A60-828E-8D8EEECA7BDF}"/>
              </a:ext>
            </a:extLst>
          </p:cNvPr>
          <p:cNvGrpSpPr/>
          <p:nvPr/>
        </p:nvGrpSpPr>
        <p:grpSpPr>
          <a:xfrm>
            <a:off x="7110525" y="2188018"/>
            <a:ext cx="1228320" cy="227160"/>
            <a:chOff x="7110525" y="2188018"/>
            <a:chExt cx="122832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56" name="Freihand 255">
                  <a:extLst>
                    <a:ext uri="{FF2B5EF4-FFF2-40B4-BE49-F238E27FC236}">
                      <a16:creationId xmlns:a16="http://schemas.microsoft.com/office/drawing/2014/main" id="{E0651731-9A9E-4AC6-9E14-178172C2ECF3}"/>
                    </a:ext>
                  </a:extLst>
                </p14:cNvPr>
                <p14:cNvContentPartPr/>
                <p14:nvPr/>
              </p14:nvContentPartPr>
              <p14:xfrm>
                <a:off x="7110525" y="2258578"/>
                <a:ext cx="97560" cy="113760"/>
              </p14:xfrm>
            </p:contentPart>
          </mc:Choice>
          <mc:Fallback xmlns="">
            <p:pic>
              <p:nvPicPr>
                <p:cNvPr id="256" name="Freihand 255">
                  <a:extLst>
                    <a:ext uri="{FF2B5EF4-FFF2-40B4-BE49-F238E27FC236}">
                      <a16:creationId xmlns:a16="http://schemas.microsoft.com/office/drawing/2014/main" id="{E0651731-9A9E-4AC6-9E14-178172C2ECF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01525" y="2249938"/>
                  <a:ext cx="1152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57" name="Freihand 256">
                  <a:extLst>
                    <a:ext uri="{FF2B5EF4-FFF2-40B4-BE49-F238E27FC236}">
                      <a16:creationId xmlns:a16="http://schemas.microsoft.com/office/drawing/2014/main" id="{E461C642-203D-408A-9812-7DE59C7F5325}"/>
                    </a:ext>
                  </a:extLst>
                </p14:cNvPr>
                <p14:cNvContentPartPr/>
                <p14:nvPr/>
              </p14:nvContentPartPr>
              <p14:xfrm>
                <a:off x="7132125" y="2248498"/>
                <a:ext cx="48600" cy="124920"/>
              </p14:xfrm>
            </p:contentPart>
          </mc:Choice>
          <mc:Fallback xmlns="">
            <p:pic>
              <p:nvPicPr>
                <p:cNvPr id="257" name="Freihand 256">
                  <a:extLst>
                    <a:ext uri="{FF2B5EF4-FFF2-40B4-BE49-F238E27FC236}">
                      <a16:creationId xmlns:a16="http://schemas.microsoft.com/office/drawing/2014/main" id="{E461C642-203D-408A-9812-7DE59C7F532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23485" y="2239858"/>
                  <a:ext cx="662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6B90E17B-58B9-42BF-A501-80754FCD6D79}"/>
                    </a:ext>
                  </a:extLst>
                </p14:cNvPr>
                <p14:cNvContentPartPr/>
                <p14:nvPr/>
              </p14:nvContentPartPr>
              <p14:xfrm>
                <a:off x="7219965" y="2333818"/>
                <a:ext cx="49320" cy="4212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6B90E17B-58B9-42BF-A501-80754FCD6D7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10965" y="2324818"/>
                  <a:ext cx="669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59" name="Freihand 258">
                  <a:extLst>
                    <a:ext uri="{FF2B5EF4-FFF2-40B4-BE49-F238E27FC236}">
                      <a16:creationId xmlns:a16="http://schemas.microsoft.com/office/drawing/2014/main" id="{0FDD46C6-9EBC-465E-8065-15453863BFC7}"/>
                    </a:ext>
                  </a:extLst>
                </p14:cNvPr>
                <p14:cNvContentPartPr/>
                <p14:nvPr/>
              </p14:nvContentPartPr>
              <p14:xfrm>
                <a:off x="7340925" y="2235538"/>
                <a:ext cx="99720" cy="120960"/>
              </p14:xfrm>
            </p:contentPart>
          </mc:Choice>
          <mc:Fallback xmlns="">
            <p:pic>
              <p:nvPicPr>
                <p:cNvPr id="259" name="Freihand 258">
                  <a:extLst>
                    <a:ext uri="{FF2B5EF4-FFF2-40B4-BE49-F238E27FC236}">
                      <a16:creationId xmlns:a16="http://schemas.microsoft.com/office/drawing/2014/main" id="{0FDD46C6-9EBC-465E-8065-15453863BFC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331925" y="2226538"/>
                  <a:ext cx="117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680A67-4E74-41A1-9C62-03C038E946DE}"/>
                    </a:ext>
                  </a:extLst>
                </p14:cNvPr>
                <p14:cNvContentPartPr/>
                <p14:nvPr/>
              </p14:nvContentPartPr>
              <p14:xfrm>
                <a:off x="7362885" y="2222938"/>
                <a:ext cx="45720" cy="12852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680A67-4E74-41A1-9C62-03C038E946D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54245" y="2214298"/>
                  <a:ext cx="63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61" name="Freihand 260">
                  <a:extLst>
                    <a:ext uri="{FF2B5EF4-FFF2-40B4-BE49-F238E27FC236}">
                      <a16:creationId xmlns:a16="http://schemas.microsoft.com/office/drawing/2014/main" id="{B0D8F028-514D-49D7-B159-E2D61A1CDAEA}"/>
                    </a:ext>
                  </a:extLst>
                </p14:cNvPr>
                <p14:cNvContentPartPr/>
                <p14:nvPr/>
              </p14:nvContentPartPr>
              <p14:xfrm>
                <a:off x="7467645" y="2311858"/>
                <a:ext cx="69480" cy="56520"/>
              </p14:xfrm>
            </p:contentPart>
          </mc:Choice>
          <mc:Fallback xmlns="">
            <p:pic>
              <p:nvPicPr>
                <p:cNvPr id="261" name="Freihand 260">
                  <a:extLst>
                    <a:ext uri="{FF2B5EF4-FFF2-40B4-BE49-F238E27FC236}">
                      <a16:creationId xmlns:a16="http://schemas.microsoft.com/office/drawing/2014/main" id="{B0D8F028-514D-49D7-B159-E2D61A1CDAE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59005" y="2303218"/>
                  <a:ext cx="871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62" name="Freihand 261">
                  <a:extLst>
                    <a:ext uri="{FF2B5EF4-FFF2-40B4-BE49-F238E27FC236}">
                      <a16:creationId xmlns:a16="http://schemas.microsoft.com/office/drawing/2014/main" id="{0B09F0E8-8165-4535-BFF7-550D007FB488}"/>
                    </a:ext>
                  </a:extLst>
                </p14:cNvPr>
                <p14:cNvContentPartPr/>
                <p14:nvPr/>
              </p14:nvContentPartPr>
              <p14:xfrm>
                <a:off x="7636125" y="2262538"/>
                <a:ext cx="78840" cy="7200"/>
              </p14:xfrm>
            </p:contentPart>
          </mc:Choice>
          <mc:Fallback xmlns="">
            <p:pic>
              <p:nvPicPr>
                <p:cNvPr id="262" name="Freihand 261">
                  <a:extLst>
                    <a:ext uri="{FF2B5EF4-FFF2-40B4-BE49-F238E27FC236}">
                      <a16:creationId xmlns:a16="http://schemas.microsoft.com/office/drawing/2014/main" id="{0B09F0E8-8165-4535-BFF7-550D007FB48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27485" y="2253538"/>
                  <a:ext cx="96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8C237C88-7982-4873-AE92-4B682AF4701B}"/>
                    </a:ext>
                  </a:extLst>
                </p14:cNvPr>
                <p14:cNvContentPartPr/>
                <p14:nvPr/>
              </p14:nvContentPartPr>
              <p14:xfrm>
                <a:off x="7683285" y="2237698"/>
                <a:ext cx="14040" cy="6588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8C237C88-7982-4873-AE92-4B682AF4701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74285" y="2228698"/>
                  <a:ext cx="316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64" name="Freihand 263">
                  <a:extLst>
                    <a:ext uri="{FF2B5EF4-FFF2-40B4-BE49-F238E27FC236}">
                      <a16:creationId xmlns:a16="http://schemas.microsoft.com/office/drawing/2014/main" id="{87C70106-3446-4984-B051-3CB7396A39CE}"/>
                    </a:ext>
                  </a:extLst>
                </p14:cNvPr>
                <p14:cNvContentPartPr/>
                <p14:nvPr/>
              </p14:nvContentPartPr>
              <p14:xfrm>
                <a:off x="7790205" y="2189458"/>
                <a:ext cx="110160" cy="209520"/>
              </p14:xfrm>
            </p:contentPart>
          </mc:Choice>
          <mc:Fallback xmlns="">
            <p:pic>
              <p:nvPicPr>
                <p:cNvPr id="264" name="Freihand 263">
                  <a:extLst>
                    <a:ext uri="{FF2B5EF4-FFF2-40B4-BE49-F238E27FC236}">
                      <a16:creationId xmlns:a16="http://schemas.microsoft.com/office/drawing/2014/main" id="{87C70106-3446-4984-B051-3CB7396A39C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81205" y="2180818"/>
                  <a:ext cx="1278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65" name="Freihand 264">
                  <a:extLst>
                    <a:ext uri="{FF2B5EF4-FFF2-40B4-BE49-F238E27FC236}">
                      <a16:creationId xmlns:a16="http://schemas.microsoft.com/office/drawing/2014/main" id="{C3C85CA5-7BB4-477B-930F-189A49D6ABFD}"/>
                    </a:ext>
                  </a:extLst>
                </p14:cNvPr>
                <p14:cNvContentPartPr/>
                <p14:nvPr/>
              </p14:nvContentPartPr>
              <p14:xfrm>
                <a:off x="7938165" y="2273338"/>
                <a:ext cx="41040" cy="48960"/>
              </p14:xfrm>
            </p:contentPart>
          </mc:Choice>
          <mc:Fallback xmlns="">
            <p:pic>
              <p:nvPicPr>
                <p:cNvPr id="265" name="Freihand 264">
                  <a:extLst>
                    <a:ext uri="{FF2B5EF4-FFF2-40B4-BE49-F238E27FC236}">
                      <a16:creationId xmlns:a16="http://schemas.microsoft.com/office/drawing/2014/main" id="{C3C85CA5-7BB4-477B-930F-189A49D6ABF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29525" y="2264338"/>
                  <a:ext cx="586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66" name="Freihand 265">
                  <a:extLst>
                    <a:ext uri="{FF2B5EF4-FFF2-40B4-BE49-F238E27FC236}">
                      <a16:creationId xmlns:a16="http://schemas.microsoft.com/office/drawing/2014/main" id="{2D469E25-8232-4C8E-B06E-7DF7A7A18F52}"/>
                    </a:ext>
                  </a:extLst>
                </p14:cNvPr>
                <p14:cNvContentPartPr/>
                <p14:nvPr/>
              </p14:nvContentPartPr>
              <p14:xfrm>
                <a:off x="8010525" y="2188018"/>
                <a:ext cx="90000" cy="227160"/>
              </p14:xfrm>
            </p:contentPart>
          </mc:Choice>
          <mc:Fallback xmlns="">
            <p:pic>
              <p:nvPicPr>
                <p:cNvPr id="266" name="Freihand 265">
                  <a:extLst>
                    <a:ext uri="{FF2B5EF4-FFF2-40B4-BE49-F238E27FC236}">
                      <a16:creationId xmlns:a16="http://schemas.microsoft.com/office/drawing/2014/main" id="{2D469E25-8232-4C8E-B06E-7DF7A7A18F5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01885" y="2179018"/>
                  <a:ext cx="1076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B4335286-985F-4A3F-AF40-A473270FDB1B}"/>
                    </a:ext>
                  </a:extLst>
                </p14:cNvPr>
                <p14:cNvContentPartPr/>
                <p14:nvPr/>
              </p14:nvContentPartPr>
              <p14:xfrm>
                <a:off x="8141565" y="2259298"/>
                <a:ext cx="68760" cy="5868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B4335286-985F-4A3F-AF40-A473270FDB1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132565" y="2250658"/>
                  <a:ext cx="864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68" name="Freihand 267">
                  <a:extLst>
                    <a:ext uri="{FF2B5EF4-FFF2-40B4-BE49-F238E27FC236}">
                      <a16:creationId xmlns:a16="http://schemas.microsoft.com/office/drawing/2014/main" id="{DCFBBC9D-C631-4557-A44C-03D70B9B9A0C}"/>
                    </a:ext>
                  </a:extLst>
                </p14:cNvPr>
                <p14:cNvContentPartPr/>
                <p14:nvPr/>
              </p14:nvContentPartPr>
              <p14:xfrm>
                <a:off x="8275845" y="2217538"/>
                <a:ext cx="63000" cy="3240"/>
              </p14:xfrm>
            </p:contentPart>
          </mc:Choice>
          <mc:Fallback xmlns="">
            <p:pic>
              <p:nvPicPr>
                <p:cNvPr id="268" name="Freihand 267">
                  <a:extLst>
                    <a:ext uri="{FF2B5EF4-FFF2-40B4-BE49-F238E27FC236}">
                      <a16:creationId xmlns:a16="http://schemas.microsoft.com/office/drawing/2014/main" id="{DCFBBC9D-C631-4557-A44C-03D70B9B9A0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266845" y="2208538"/>
                  <a:ext cx="8064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76" name="Freihand 275">
                <a:extLst>
                  <a:ext uri="{FF2B5EF4-FFF2-40B4-BE49-F238E27FC236}">
                    <a16:creationId xmlns:a16="http://schemas.microsoft.com/office/drawing/2014/main" id="{7DB926AC-138B-4648-BF72-0958FCB009A8}"/>
                  </a:ext>
                </a:extLst>
              </p14:cNvPr>
              <p14:cNvContentPartPr/>
              <p14:nvPr/>
            </p14:nvContentPartPr>
            <p14:xfrm>
              <a:off x="6282165" y="2491858"/>
              <a:ext cx="147240" cy="289800"/>
            </p14:xfrm>
          </p:contentPart>
        </mc:Choice>
        <mc:Fallback xmlns="">
          <p:pic>
            <p:nvPicPr>
              <p:cNvPr id="276" name="Freihand 275">
                <a:extLst>
                  <a:ext uri="{FF2B5EF4-FFF2-40B4-BE49-F238E27FC236}">
                    <a16:creationId xmlns:a16="http://schemas.microsoft.com/office/drawing/2014/main" id="{7DB926AC-138B-4648-BF72-0958FCB009A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273525" y="2482858"/>
                <a:ext cx="16488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77" name="Freihand 276">
                <a:extLst>
                  <a:ext uri="{FF2B5EF4-FFF2-40B4-BE49-F238E27FC236}">
                    <a16:creationId xmlns:a16="http://schemas.microsoft.com/office/drawing/2014/main" id="{B87BE208-2BDC-4984-BC58-DB5A4FCA10B3}"/>
                  </a:ext>
                </a:extLst>
              </p14:cNvPr>
              <p14:cNvContentPartPr/>
              <p14:nvPr/>
            </p14:nvContentPartPr>
            <p14:xfrm>
              <a:off x="6388005" y="2600938"/>
              <a:ext cx="188640" cy="88200"/>
            </p14:xfrm>
          </p:contentPart>
        </mc:Choice>
        <mc:Fallback xmlns="">
          <p:pic>
            <p:nvPicPr>
              <p:cNvPr id="277" name="Freihand 276">
                <a:extLst>
                  <a:ext uri="{FF2B5EF4-FFF2-40B4-BE49-F238E27FC236}">
                    <a16:creationId xmlns:a16="http://schemas.microsoft.com/office/drawing/2014/main" id="{B87BE208-2BDC-4984-BC58-DB5A4FCA10B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379365" y="2591938"/>
                <a:ext cx="206280" cy="10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3" name="Gruppieren 322">
            <a:extLst>
              <a:ext uri="{FF2B5EF4-FFF2-40B4-BE49-F238E27FC236}">
                <a16:creationId xmlns:a16="http://schemas.microsoft.com/office/drawing/2014/main" id="{3DA135D4-EC0E-4F84-AFD0-9BC8B3F8E645}"/>
              </a:ext>
            </a:extLst>
          </p:cNvPr>
          <p:cNvGrpSpPr/>
          <p:nvPr/>
        </p:nvGrpSpPr>
        <p:grpSpPr>
          <a:xfrm>
            <a:off x="6737925" y="2501578"/>
            <a:ext cx="1336556" cy="580924"/>
            <a:chOff x="6737925" y="2501578"/>
            <a:chExt cx="1336556" cy="5809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78" name="Freihand 277">
                  <a:extLst>
                    <a:ext uri="{FF2B5EF4-FFF2-40B4-BE49-F238E27FC236}">
                      <a16:creationId xmlns:a16="http://schemas.microsoft.com/office/drawing/2014/main" id="{6DCCA0FC-22D0-4E9E-9A57-EAA0B883331A}"/>
                    </a:ext>
                  </a:extLst>
                </p14:cNvPr>
                <p14:cNvContentPartPr/>
                <p14:nvPr/>
              </p14:nvContentPartPr>
              <p14:xfrm>
                <a:off x="6737925" y="2590858"/>
                <a:ext cx="84960" cy="105120"/>
              </p14:xfrm>
            </p:contentPart>
          </mc:Choice>
          <mc:Fallback xmlns="">
            <p:pic>
              <p:nvPicPr>
                <p:cNvPr id="278" name="Freihand 277">
                  <a:extLst>
                    <a:ext uri="{FF2B5EF4-FFF2-40B4-BE49-F238E27FC236}">
                      <a16:creationId xmlns:a16="http://schemas.microsoft.com/office/drawing/2014/main" id="{6DCCA0FC-22D0-4E9E-9A57-EAA0B883331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28925" y="2581858"/>
                  <a:ext cx="102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79" name="Freihand 278">
                  <a:extLst>
                    <a:ext uri="{FF2B5EF4-FFF2-40B4-BE49-F238E27FC236}">
                      <a16:creationId xmlns:a16="http://schemas.microsoft.com/office/drawing/2014/main" id="{3B93F9E6-B8E4-406F-88DA-4EA0116D30BA}"/>
                    </a:ext>
                  </a:extLst>
                </p14:cNvPr>
                <p14:cNvContentPartPr/>
                <p14:nvPr/>
              </p14:nvContentPartPr>
              <p14:xfrm>
                <a:off x="6840525" y="2677258"/>
                <a:ext cx="32760" cy="42480"/>
              </p14:xfrm>
            </p:contentPart>
          </mc:Choice>
          <mc:Fallback xmlns="">
            <p:pic>
              <p:nvPicPr>
                <p:cNvPr id="279" name="Freihand 278">
                  <a:extLst>
                    <a:ext uri="{FF2B5EF4-FFF2-40B4-BE49-F238E27FC236}">
                      <a16:creationId xmlns:a16="http://schemas.microsoft.com/office/drawing/2014/main" id="{3B93F9E6-B8E4-406F-88DA-4EA0116D30B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31885" y="2668618"/>
                  <a:ext cx="504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81" name="Freihand 280">
                  <a:extLst>
                    <a:ext uri="{FF2B5EF4-FFF2-40B4-BE49-F238E27FC236}">
                      <a16:creationId xmlns:a16="http://schemas.microsoft.com/office/drawing/2014/main" id="{D4BE3B78-7640-4254-994D-8E14BE4755F0}"/>
                    </a:ext>
                  </a:extLst>
                </p14:cNvPr>
                <p14:cNvContentPartPr/>
                <p14:nvPr/>
              </p14:nvContentPartPr>
              <p14:xfrm>
                <a:off x="6969045" y="2624338"/>
                <a:ext cx="61920" cy="8640"/>
              </p14:xfrm>
            </p:contentPart>
          </mc:Choice>
          <mc:Fallback xmlns="">
            <p:pic>
              <p:nvPicPr>
                <p:cNvPr id="281" name="Freihand 280">
                  <a:extLst>
                    <a:ext uri="{FF2B5EF4-FFF2-40B4-BE49-F238E27FC236}">
                      <a16:creationId xmlns:a16="http://schemas.microsoft.com/office/drawing/2014/main" id="{D4BE3B78-7640-4254-994D-8E14BE4755F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60405" y="2615698"/>
                  <a:ext cx="795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82" name="Freihand 281">
                  <a:extLst>
                    <a:ext uri="{FF2B5EF4-FFF2-40B4-BE49-F238E27FC236}">
                      <a16:creationId xmlns:a16="http://schemas.microsoft.com/office/drawing/2014/main" id="{8896DBBB-7823-4761-B117-375E20E6602E}"/>
                    </a:ext>
                  </a:extLst>
                </p14:cNvPr>
                <p14:cNvContentPartPr/>
                <p14:nvPr/>
              </p14:nvContentPartPr>
              <p14:xfrm>
                <a:off x="6975525" y="2653138"/>
                <a:ext cx="57240" cy="2160"/>
              </p14:xfrm>
            </p:contentPart>
          </mc:Choice>
          <mc:Fallback xmlns="">
            <p:pic>
              <p:nvPicPr>
                <p:cNvPr id="282" name="Freihand 281">
                  <a:extLst>
                    <a:ext uri="{FF2B5EF4-FFF2-40B4-BE49-F238E27FC236}">
                      <a16:creationId xmlns:a16="http://schemas.microsoft.com/office/drawing/2014/main" id="{8896DBBB-7823-4761-B117-375E20E6602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66525" y="2644138"/>
                  <a:ext cx="74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83" name="Freihand 282">
                  <a:extLst>
                    <a:ext uri="{FF2B5EF4-FFF2-40B4-BE49-F238E27FC236}">
                      <a16:creationId xmlns:a16="http://schemas.microsoft.com/office/drawing/2014/main" id="{0E97D912-ACED-4F02-AD07-153BCF6B7827}"/>
                    </a:ext>
                  </a:extLst>
                </p14:cNvPr>
                <p14:cNvContentPartPr/>
                <p14:nvPr/>
              </p14:nvContentPartPr>
              <p14:xfrm>
                <a:off x="7175685" y="2511658"/>
                <a:ext cx="68400" cy="210960"/>
              </p14:xfrm>
            </p:contentPart>
          </mc:Choice>
          <mc:Fallback xmlns="">
            <p:pic>
              <p:nvPicPr>
                <p:cNvPr id="283" name="Freihand 282">
                  <a:extLst>
                    <a:ext uri="{FF2B5EF4-FFF2-40B4-BE49-F238E27FC236}">
                      <a16:creationId xmlns:a16="http://schemas.microsoft.com/office/drawing/2014/main" id="{0E97D912-ACED-4F02-AD07-153BCF6B78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66685" y="2502658"/>
                  <a:ext cx="860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84" name="Freihand 283">
                  <a:extLst>
                    <a:ext uri="{FF2B5EF4-FFF2-40B4-BE49-F238E27FC236}">
                      <a16:creationId xmlns:a16="http://schemas.microsoft.com/office/drawing/2014/main" id="{54DF7D01-34D0-4702-872D-0AC35AF8DE84}"/>
                    </a:ext>
                  </a:extLst>
                </p14:cNvPr>
                <p14:cNvContentPartPr/>
                <p14:nvPr/>
              </p14:nvContentPartPr>
              <p14:xfrm>
                <a:off x="7277205" y="2573938"/>
                <a:ext cx="95760" cy="126000"/>
              </p14:xfrm>
            </p:contentPart>
          </mc:Choice>
          <mc:Fallback xmlns="">
            <p:pic>
              <p:nvPicPr>
                <p:cNvPr id="284" name="Freihand 283">
                  <a:extLst>
                    <a:ext uri="{FF2B5EF4-FFF2-40B4-BE49-F238E27FC236}">
                      <a16:creationId xmlns:a16="http://schemas.microsoft.com/office/drawing/2014/main" id="{54DF7D01-34D0-4702-872D-0AC35AF8DE8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68565" y="2565298"/>
                  <a:ext cx="113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85" name="Freihand 284">
                  <a:extLst>
                    <a:ext uri="{FF2B5EF4-FFF2-40B4-BE49-F238E27FC236}">
                      <a16:creationId xmlns:a16="http://schemas.microsoft.com/office/drawing/2014/main" id="{89A5807E-98DC-46D6-8F49-C97F90672D35}"/>
                    </a:ext>
                  </a:extLst>
                </p14:cNvPr>
                <p14:cNvContentPartPr/>
                <p14:nvPr/>
              </p14:nvContentPartPr>
              <p14:xfrm>
                <a:off x="7294845" y="2593018"/>
                <a:ext cx="114120" cy="129600"/>
              </p14:xfrm>
            </p:contentPart>
          </mc:Choice>
          <mc:Fallback xmlns="">
            <p:pic>
              <p:nvPicPr>
                <p:cNvPr id="285" name="Freihand 284">
                  <a:extLst>
                    <a:ext uri="{FF2B5EF4-FFF2-40B4-BE49-F238E27FC236}">
                      <a16:creationId xmlns:a16="http://schemas.microsoft.com/office/drawing/2014/main" id="{89A5807E-98DC-46D6-8F49-C97F90672D3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85845" y="2584378"/>
                  <a:ext cx="131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87" name="Freihand 286">
                  <a:extLst>
                    <a:ext uri="{FF2B5EF4-FFF2-40B4-BE49-F238E27FC236}">
                      <a16:creationId xmlns:a16="http://schemas.microsoft.com/office/drawing/2014/main" id="{D4387456-15BC-4A46-BD60-D2755F505EF9}"/>
                    </a:ext>
                  </a:extLst>
                </p14:cNvPr>
                <p14:cNvContentPartPr/>
                <p14:nvPr/>
              </p14:nvContentPartPr>
              <p14:xfrm>
                <a:off x="7380165" y="2676538"/>
                <a:ext cx="26280" cy="23760"/>
              </p14:xfrm>
            </p:contentPart>
          </mc:Choice>
          <mc:Fallback xmlns="">
            <p:pic>
              <p:nvPicPr>
                <p:cNvPr id="287" name="Freihand 286">
                  <a:extLst>
                    <a:ext uri="{FF2B5EF4-FFF2-40B4-BE49-F238E27FC236}">
                      <a16:creationId xmlns:a16="http://schemas.microsoft.com/office/drawing/2014/main" id="{D4387456-15BC-4A46-BD60-D2755F505EF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71165" y="2667538"/>
                  <a:ext cx="439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88" name="Freihand 287">
                  <a:extLst>
                    <a:ext uri="{FF2B5EF4-FFF2-40B4-BE49-F238E27FC236}">
                      <a16:creationId xmlns:a16="http://schemas.microsoft.com/office/drawing/2014/main" id="{89EFAC57-FCCF-41FC-9E0B-1E99E595284C}"/>
                    </a:ext>
                  </a:extLst>
                </p14:cNvPr>
                <p14:cNvContentPartPr/>
                <p14:nvPr/>
              </p14:nvContentPartPr>
              <p14:xfrm>
                <a:off x="7425885" y="2684098"/>
                <a:ext cx="13680" cy="45720"/>
              </p14:xfrm>
            </p:contentPart>
          </mc:Choice>
          <mc:Fallback xmlns="">
            <p:pic>
              <p:nvPicPr>
                <p:cNvPr id="288" name="Freihand 287">
                  <a:extLst>
                    <a:ext uri="{FF2B5EF4-FFF2-40B4-BE49-F238E27FC236}">
                      <a16:creationId xmlns:a16="http://schemas.microsoft.com/office/drawing/2014/main" id="{89EFAC57-FCCF-41FC-9E0B-1E99E595284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16885" y="2675098"/>
                  <a:ext cx="313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89" name="Freihand 288">
                  <a:extLst>
                    <a:ext uri="{FF2B5EF4-FFF2-40B4-BE49-F238E27FC236}">
                      <a16:creationId xmlns:a16="http://schemas.microsoft.com/office/drawing/2014/main" id="{7780AFA8-BA5E-4A26-A8A3-D9664AFF243A}"/>
                    </a:ext>
                  </a:extLst>
                </p14:cNvPr>
                <p14:cNvContentPartPr/>
                <p14:nvPr/>
              </p14:nvContentPartPr>
              <p14:xfrm>
                <a:off x="7500765" y="2592658"/>
                <a:ext cx="91800" cy="199440"/>
              </p14:xfrm>
            </p:contentPart>
          </mc:Choice>
          <mc:Fallback xmlns="">
            <p:pic>
              <p:nvPicPr>
                <p:cNvPr id="289" name="Freihand 288">
                  <a:extLst>
                    <a:ext uri="{FF2B5EF4-FFF2-40B4-BE49-F238E27FC236}">
                      <a16:creationId xmlns:a16="http://schemas.microsoft.com/office/drawing/2014/main" id="{7780AFA8-BA5E-4A26-A8A3-D9664AFF243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91765" y="2584018"/>
                  <a:ext cx="109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90" name="Freihand 289">
                  <a:extLst>
                    <a:ext uri="{FF2B5EF4-FFF2-40B4-BE49-F238E27FC236}">
                      <a16:creationId xmlns:a16="http://schemas.microsoft.com/office/drawing/2014/main" id="{F7122592-6216-4C18-B26D-351AB38EE65F}"/>
                    </a:ext>
                  </a:extLst>
                </p14:cNvPr>
                <p14:cNvContentPartPr/>
                <p14:nvPr/>
              </p14:nvContentPartPr>
              <p14:xfrm>
                <a:off x="7622445" y="2661418"/>
                <a:ext cx="45720" cy="53640"/>
              </p14:xfrm>
            </p:contentPart>
          </mc:Choice>
          <mc:Fallback xmlns="">
            <p:pic>
              <p:nvPicPr>
                <p:cNvPr id="290" name="Freihand 289">
                  <a:extLst>
                    <a:ext uri="{FF2B5EF4-FFF2-40B4-BE49-F238E27FC236}">
                      <a16:creationId xmlns:a16="http://schemas.microsoft.com/office/drawing/2014/main" id="{F7122592-6216-4C18-B26D-351AB38EE65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13805" y="2652778"/>
                  <a:ext cx="633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91" name="Freihand 290">
                  <a:extLst>
                    <a:ext uri="{FF2B5EF4-FFF2-40B4-BE49-F238E27FC236}">
                      <a16:creationId xmlns:a16="http://schemas.microsoft.com/office/drawing/2014/main" id="{D84B4E7A-E292-4F0C-BE26-847EDD7601D3}"/>
                    </a:ext>
                  </a:extLst>
                </p14:cNvPr>
                <p14:cNvContentPartPr/>
                <p14:nvPr/>
              </p14:nvContentPartPr>
              <p14:xfrm>
                <a:off x="7731165" y="2676178"/>
                <a:ext cx="5040" cy="73440"/>
              </p14:xfrm>
            </p:contentPart>
          </mc:Choice>
          <mc:Fallback xmlns="">
            <p:pic>
              <p:nvPicPr>
                <p:cNvPr id="291" name="Freihand 290">
                  <a:extLst>
                    <a:ext uri="{FF2B5EF4-FFF2-40B4-BE49-F238E27FC236}">
                      <a16:creationId xmlns:a16="http://schemas.microsoft.com/office/drawing/2014/main" id="{D84B4E7A-E292-4F0C-BE26-847EDD7601D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22525" y="2667178"/>
                  <a:ext cx="226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92" name="Freihand 291">
                  <a:extLst>
                    <a:ext uri="{FF2B5EF4-FFF2-40B4-BE49-F238E27FC236}">
                      <a16:creationId xmlns:a16="http://schemas.microsoft.com/office/drawing/2014/main" id="{F73068A1-6BDB-4BC8-80E4-9626FD8D9540}"/>
                    </a:ext>
                  </a:extLst>
                </p14:cNvPr>
                <p14:cNvContentPartPr/>
                <p14:nvPr/>
              </p14:nvContentPartPr>
              <p14:xfrm>
                <a:off x="7808205" y="2541178"/>
                <a:ext cx="86040" cy="178560"/>
              </p14:xfrm>
            </p:contentPart>
          </mc:Choice>
          <mc:Fallback xmlns="">
            <p:pic>
              <p:nvPicPr>
                <p:cNvPr id="292" name="Freihand 291">
                  <a:extLst>
                    <a:ext uri="{FF2B5EF4-FFF2-40B4-BE49-F238E27FC236}">
                      <a16:creationId xmlns:a16="http://schemas.microsoft.com/office/drawing/2014/main" id="{F73068A1-6BDB-4BC8-80E4-9626FD8D954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799205" y="2532538"/>
                  <a:ext cx="1036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DF996A57-5ACD-4C06-9938-7A9F044E492C}"/>
                    </a:ext>
                  </a:extLst>
                </p14:cNvPr>
                <p14:cNvContentPartPr/>
                <p14:nvPr/>
              </p14:nvContentPartPr>
              <p14:xfrm>
                <a:off x="7786605" y="2631178"/>
                <a:ext cx="89640" cy="540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DF996A57-5ACD-4C06-9938-7A9F044E492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77605" y="2622178"/>
                  <a:ext cx="1072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95" name="Freihand 294">
                  <a:extLst>
                    <a:ext uri="{FF2B5EF4-FFF2-40B4-BE49-F238E27FC236}">
                      <a16:creationId xmlns:a16="http://schemas.microsoft.com/office/drawing/2014/main" id="{8467F9D7-179F-4399-B12D-A2B4B1818DF6}"/>
                    </a:ext>
                  </a:extLst>
                </p14:cNvPr>
                <p14:cNvContentPartPr/>
                <p14:nvPr/>
              </p14:nvContentPartPr>
              <p14:xfrm>
                <a:off x="7930965" y="2658538"/>
                <a:ext cx="43560" cy="54000"/>
              </p14:xfrm>
            </p:contentPart>
          </mc:Choice>
          <mc:Fallback xmlns="">
            <p:pic>
              <p:nvPicPr>
                <p:cNvPr id="295" name="Freihand 294">
                  <a:extLst>
                    <a:ext uri="{FF2B5EF4-FFF2-40B4-BE49-F238E27FC236}">
                      <a16:creationId xmlns:a16="http://schemas.microsoft.com/office/drawing/2014/main" id="{8467F9D7-179F-4399-B12D-A2B4B1818DF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922325" y="2649538"/>
                  <a:ext cx="61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96" name="Freihand 295">
                  <a:extLst>
                    <a:ext uri="{FF2B5EF4-FFF2-40B4-BE49-F238E27FC236}">
                      <a16:creationId xmlns:a16="http://schemas.microsoft.com/office/drawing/2014/main" id="{7B5DAACC-7A22-414D-AC22-DC438A100015}"/>
                    </a:ext>
                  </a:extLst>
                </p14:cNvPr>
                <p14:cNvContentPartPr/>
                <p14:nvPr/>
              </p14:nvContentPartPr>
              <p14:xfrm>
                <a:off x="7980645" y="2501578"/>
                <a:ext cx="52200" cy="267120"/>
              </p14:xfrm>
            </p:contentPart>
          </mc:Choice>
          <mc:Fallback xmlns="">
            <p:pic>
              <p:nvPicPr>
                <p:cNvPr id="296" name="Freihand 295">
                  <a:extLst>
                    <a:ext uri="{FF2B5EF4-FFF2-40B4-BE49-F238E27FC236}">
                      <a16:creationId xmlns:a16="http://schemas.microsoft.com/office/drawing/2014/main" id="{7B5DAACC-7A22-414D-AC22-DC438A10001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972005" y="2492578"/>
                  <a:ext cx="698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98" name="Freihand 297">
                  <a:extLst>
                    <a:ext uri="{FF2B5EF4-FFF2-40B4-BE49-F238E27FC236}">
                      <a16:creationId xmlns:a16="http://schemas.microsoft.com/office/drawing/2014/main" id="{02766F44-D7F6-4821-BCBF-F64FEAB203C9}"/>
                    </a:ext>
                  </a:extLst>
                </p14:cNvPr>
                <p14:cNvContentPartPr/>
                <p14:nvPr/>
              </p14:nvContentPartPr>
              <p14:xfrm>
                <a:off x="6773081" y="2839142"/>
                <a:ext cx="69840" cy="119520"/>
              </p14:xfrm>
            </p:contentPart>
          </mc:Choice>
          <mc:Fallback xmlns="">
            <p:pic>
              <p:nvPicPr>
                <p:cNvPr id="298" name="Freihand 297">
                  <a:extLst>
                    <a:ext uri="{FF2B5EF4-FFF2-40B4-BE49-F238E27FC236}">
                      <a16:creationId xmlns:a16="http://schemas.microsoft.com/office/drawing/2014/main" id="{02766F44-D7F6-4821-BCBF-F64FEAB203C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764441" y="2830142"/>
                  <a:ext cx="874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99" name="Freihand 298">
                  <a:extLst>
                    <a:ext uri="{FF2B5EF4-FFF2-40B4-BE49-F238E27FC236}">
                      <a16:creationId xmlns:a16="http://schemas.microsoft.com/office/drawing/2014/main" id="{74B8E70E-1A33-4D13-8AEE-A4454F87A8E7}"/>
                    </a:ext>
                  </a:extLst>
                </p14:cNvPr>
                <p14:cNvContentPartPr/>
                <p14:nvPr/>
              </p14:nvContentPartPr>
              <p14:xfrm>
                <a:off x="6873881" y="2902862"/>
                <a:ext cx="81000" cy="70920"/>
              </p14:xfrm>
            </p:contentPart>
          </mc:Choice>
          <mc:Fallback xmlns="">
            <p:pic>
              <p:nvPicPr>
                <p:cNvPr id="299" name="Freihand 298">
                  <a:extLst>
                    <a:ext uri="{FF2B5EF4-FFF2-40B4-BE49-F238E27FC236}">
                      <a16:creationId xmlns:a16="http://schemas.microsoft.com/office/drawing/2014/main" id="{74B8E70E-1A33-4D13-8AEE-A4454F87A8E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864881" y="2893862"/>
                  <a:ext cx="986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00" name="Freihand 299">
                  <a:extLst>
                    <a:ext uri="{FF2B5EF4-FFF2-40B4-BE49-F238E27FC236}">
                      <a16:creationId xmlns:a16="http://schemas.microsoft.com/office/drawing/2014/main" id="{E937D0D4-0112-4BCC-9E40-00A7CF653514}"/>
                    </a:ext>
                  </a:extLst>
                </p14:cNvPr>
                <p14:cNvContentPartPr/>
                <p14:nvPr/>
              </p14:nvContentPartPr>
              <p14:xfrm>
                <a:off x="7009601" y="2865782"/>
                <a:ext cx="38880" cy="2160"/>
              </p14:xfrm>
            </p:contentPart>
          </mc:Choice>
          <mc:Fallback xmlns="">
            <p:pic>
              <p:nvPicPr>
                <p:cNvPr id="300" name="Freihand 299">
                  <a:extLst>
                    <a:ext uri="{FF2B5EF4-FFF2-40B4-BE49-F238E27FC236}">
                      <a16:creationId xmlns:a16="http://schemas.microsoft.com/office/drawing/2014/main" id="{E937D0D4-0112-4BCC-9E40-00A7CF65351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000961" y="2857142"/>
                  <a:ext cx="56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01" name="Freihand 300">
                  <a:extLst>
                    <a:ext uri="{FF2B5EF4-FFF2-40B4-BE49-F238E27FC236}">
                      <a16:creationId xmlns:a16="http://schemas.microsoft.com/office/drawing/2014/main" id="{B5278E47-E0DA-4E66-9102-9603CA9D493D}"/>
                    </a:ext>
                  </a:extLst>
                </p14:cNvPr>
                <p14:cNvContentPartPr/>
                <p14:nvPr/>
              </p14:nvContentPartPr>
              <p14:xfrm>
                <a:off x="7006721" y="2892782"/>
                <a:ext cx="56160" cy="4680"/>
              </p14:xfrm>
            </p:contentPart>
          </mc:Choice>
          <mc:Fallback xmlns="">
            <p:pic>
              <p:nvPicPr>
                <p:cNvPr id="301" name="Freihand 300">
                  <a:extLst>
                    <a:ext uri="{FF2B5EF4-FFF2-40B4-BE49-F238E27FC236}">
                      <a16:creationId xmlns:a16="http://schemas.microsoft.com/office/drawing/2014/main" id="{B5278E47-E0DA-4E66-9102-9603CA9D493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998081" y="2883782"/>
                  <a:ext cx="738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02" name="Freihand 301">
                  <a:extLst>
                    <a:ext uri="{FF2B5EF4-FFF2-40B4-BE49-F238E27FC236}">
                      <a16:creationId xmlns:a16="http://schemas.microsoft.com/office/drawing/2014/main" id="{579B41D1-C428-4572-8042-D108BE772270}"/>
                    </a:ext>
                  </a:extLst>
                </p14:cNvPr>
                <p14:cNvContentPartPr/>
                <p14:nvPr/>
              </p14:nvContentPartPr>
              <p14:xfrm>
                <a:off x="7173761" y="2793782"/>
                <a:ext cx="59760" cy="184680"/>
              </p14:xfrm>
            </p:contentPart>
          </mc:Choice>
          <mc:Fallback xmlns="">
            <p:pic>
              <p:nvPicPr>
                <p:cNvPr id="302" name="Freihand 301">
                  <a:extLst>
                    <a:ext uri="{FF2B5EF4-FFF2-40B4-BE49-F238E27FC236}">
                      <a16:creationId xmlns:a16="http://schemas.microsoft.com/office/drawing/2014/main" id="{579B41D1-C428-4572-8042-D108BE77227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165121" y="2784782"/>
                  <a:ext cx="774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03" name="Freihand 302">
                  <a:extLst>
                    <a:ext uri="{FF2B5EF4-FFF2-40B4-BE49-F238E27FC236}">
                      <a16:creationId xmlns:a16="http://schemas.microsoft.com/office/drawing/2014/main" id="{CC19AEC2-5F47-42D9-9E69-155B5F5D4602}"/>
                    </a:ext>
                  </a:extLst>
                </p14:cNvPr>
                <p14:cNvContentPartPr/>
                <p14:nvPr/>
              </p14:nvContentPartPr>
              <p14:xfrm>
                <a:off x="7273121" y="2850662"/>
                <a:ext cx="102240" cy="112320"/>
              </p14:xfrm>
            </p:contentPart>
          </mc:Choice>
          <mc:Fallback xmlns="">
            <p:pic>
              <p:nvPicPr>
                <p:cNvPr id="303" name="Freihand 302">
                  <a:extLst>
                    <a:ext uri="{FF2B5EF4-FFF2-40B4-BE49-F238E27FC236}">
                      <a16:creationId xmlns:a16="http://schemas.microsoft.com/office/drawing/2014/main" id="{CC19AEC2-5F47-42D9-9E69-155B5F5D460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264121" y="2842022"/>
                  <a:ext cx="1198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04" name="Freihand 303">
                  <a:extLst>
                    <a:ext uri="{FF2B5EF4-FFF2-40B4-BE49-F238E27FC236}">
                      <a16:creationId xmlns:a16="http://schemas.microsoft.com/office/drawing/2014/main" id="{3CB33592-B2D0-45AF-82D6-0578371DE208}"/>
                    </a:ext>
                  </a:extLst>
                </p14:cNvPr>
                <p14:cNvContentPartPr/>
                <p14:nvPr/>
              </p14:nvContentPartPr>
              <p14:xfrm>
                <a:off x="7309121" y="2866142"/>
                <a:ext cx="31680" cy="97200"/>
              </p14:xfrm>
            </p:contentPart>
          </mc:Choice>
          <mc:Fallback xmlns="">
            <p:pic>
              <p:nvPicPr>
                <p:cNvPr id="304" name="Freihand 303">
                  <a:extLst>
                    <a:ext uri="{FF2B5EF4-FFF2-40B4-BE49-F238E27FC236}">
                      <a16:creationId xmlns:a16="http://schemas.microsoft.com/office/drawing/2014/main" id="{3CB33592-B2D0-45AF-82D6-0578371DE20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300481" y="2857142"/>
                  <a:ext cx="49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12" name="Freihand 311">
                  <a:extLst>
                    <a:ext uri="{FF2B5EF4-FFF2-40B4-BE49-F238E27FC236}">
                      <a16:creationId xmlns:a16="http://schemas.microsoft.com/office/drawing/2014/main" id="{2EE3A762-FD39-4084-83A3-D722FCCB94CE}"/>
                    </a:ext>
                  </a:extLst>
                </p14:cNvPr>
                <p14:cNvContentPartPr/>
                <p14:nvPr/>
              </p14:nvContentPartPr>
              <p14:xfrm>
                <a:off x="7388321" y="2935262"/>
                <a:ext cx="52200" cy="59040"/>
              </p14:xfrm>
            </p:contentPart>
          </mc:Choice>
          <mc:Fallback xmlns="">
            <p:pic>
              <p:nvPicPr>
                <p:cNvPr id="312" name="Freihand 311">
                  <a:extLst>
                    <a:ext uri="{FF2B5EF4-FFF2-40B4-BE49-F238E27FC236}">
                      <a16:creationId xmlns:a16="http://schemas.microsoft.com/office/drawing/2014/main" id="{2EE3A762-FD39-4084-83A3-D722FCCB94C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379321" y="2926262"/>
                  <a:ext cx="698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14" name="Freihand 313">
                  <a:extLst>
                    <a:ext uri="{FF2B5EF4-FFF2-40B4-BE49-F238E27FC236}">
                      <a16:creationId xmlns:a16="http://schemas.microsoft.com/office/drawing/2014/main" id="{C9A286FF-F78D-4E48-97D0-B8BE3424351D}"/>
                    </a:ext>
                  </a:extLst>
                </p14:cNvPr>
                <p14:cNvContentPartPr/>
                <p14:nvPr/>
              </p14:nvContentPartPr>
              <p14:xfrm>
                <a:off x="7483001" y="2971262"/>
                <a:ext cx="4680" cy="45720"/>
              </p14:xfrm>
            </p:contentPart>
          </mc:Choice>
          <mc:Fallback xmlns="">
            <p:pic>
              <p:nvPicPr>
                <p:cNvPr id="314" name="Freihand 313">
                  <a:extLst>
                    <a:ext uri="{FF2B5EF4-FFF2-40B4-BE49-F238E27FC236}">
                      <a16:creationId xmlns:a16="http://schemas.microsoft.com/office/drawing/2014/main" id="{C9A286FF-F78D-4E48-97D0-B8BE3424351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74361" y="2962622"/>
                  <a:ext cx="223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16" name="Freihand 315">
                  <a:extLst>
                    <a:ext uri="{FF2B5EF4-FFF2-40B4-BE49-F238E27FC236}">
                      <a16:creationId xmlns:a16="http://schemas.microsoft.com/office/drawing/2014/main" id="{E689F923-2B76-4C90-8E50-F3248A83CB02}"/>
                    </a:ext>
                  </a:extLst>
                </p14:cNvPr>
                <p14:cNvContentPartPr/>
                <p14:nvPr/>
              </p14:nvContentPartPr>
              <p14:xfrm>
                <a:off x="7544201" y="2886662"/>
                <a:ext cx="85680" cy="195840"/>
              </p14:xfrm>
            </p:contentPart>
          </mc:Choice>
          <mc:Fallback xmlns="">
            <p:pic>
              <p:nvPicPr>
                <p:cNvPr id="316" name="Freihand 315">
                  <a:extLst>
                    <a:ext uri="{FF2B5EF4-FFF2-40B4-BE49-F238E27FC236}">
                      <a16:creationId xmlns:a16="http://schemas.microsoft.com/office/drawing/2014/main" id="{E689F923-2B76-4C90-8E50-F3248A83CB0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535561" y="2877662"/>
                  <a:ext cx="1033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17" name="Freihand 316">
                  <a:extLst>
                    <a:ext uri="{FF2B5EF4-FFF2-40B4-BE49-F238E27FC236}">
                      <a16:creationId xmlns:a16="http://schemas.microsoft.com/office/drawing/2014/main" id="{FD52AD62-5316-4978-8BB7-9D1B89AC8DE9}"/>
                    </a:ext>
                  </a:extLst>
                </p14:cNvPr>
                <p14:cNvContentPartPr/>
                <p14:nvPr/>
              </p14:nvContentPartPr>
              <p14:xfrm>
                <a:off x="7656161" y="2941022"/>
                <a:ext cx="56880" cy="73800"/>
              </p14:xfrm>
            </p:contentPart>
          </mc:Choice>
          <mc:Fallback xmlns="">
            <p:pic>
              <p:nvPicPr>
                <p:cNvPr id="317" name="Freihand 316">
                  <a:extLst>
                    <a:ext uri="{FF2B5EF4-FFF2-40B4-BE49-F238E27FC236}">
                      <a16:creationId xmlns:a16="http://schemas.microsoft.com/office/drawing/2014/main" id="{FD52AD62-5316-4978-8BB7-9D1B89AC8DE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647521" y="2932382"/>
                  <a:ext cx="74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18" name="Freihand 317">
                  <a:extLst>
                    <a:ext uri="{FF2B5EF4-FFF2-40B4-BE49-F238E27FC236}">
                      <a16:creationId xmlns:a16="http://schemas.microsoft.com/office/drawing/2014/main" id="{E3485814-DDCC-46AA-B290-FB5E1B946AC8}"/>
                    </a:ext>
                  </a:extLst>
                </p14:cNvPr>
                <p14:cNvContentPartPr/>
                <p14:nvPr/>
              </p14:nvContentPartPr>
              <p14:xfrm>
                <a:off x="7747241" y="2992142"/>
                <a:ext cx="3240" cy="44280"/>
              </p14:xfrm>
            </p:contentPart>
          </mc:Choice>
          <mc:Fallback xmlns="">
            <p:pic>
              <p:nvPicPr>
                <p:cNvPr id="318" name="Freihand 317">
                  <a:extLst>
                    <a:ext uri="{FF2B5EF4-FFF2-40B4-BE49-F238E27FC236}">
                      <a16:creationId xmlns:a16="http://schemas.microsoft.com/office/drawing/2014/main" id="{E3485814-DDCC-46AA-B290-FB5E1B946AC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738601" y="2983142"/>
                  <a:ext cx="20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19" name="Freihand 318">
                  <a:extLst>
                    <a:ext uri="{FF2B5EF4-FFF2-40B4-BE49-F238E27FC236}">
                      <a16:creationId xmlns:a16="http://schemas.microsoft.com/office/drawing/2014/main" id="{BD8E4770-FB6B-4D5B-B5D5-A25640E7BF1E}"/>
                    </a:ext>
                  </a:extLst>
                </p14:cNvPr>
                <p14:cNvContentPartPr/>
                <p14:nvPr/>
              </p14:nvContentPartPr>
              <p14:xfrm>
                <a:off x="7841201" y="2864702"/>
                <a:ext cx="78120" cy="132120"/>
              </p14:xfrm>
            </p:contentPart>
          </mc:Choice>
          <mc:Fallback xmlns="">
            <p:pic>
              <p:nvPicPr>
                <p:cNvPr id="319" name="Freihand 318">
                  <a:extLst>
                    <a:ext uri="{FF2B5EF4-FFF2-40B4-BE49-F238E27FC236}">
                      <a16:creationId xmlns:a16="http://schemas.microsoft.com/office/drawing/2014/main" id="{BD8E4770-FB6B-4D5B-B5D5-A25640E7BF1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832201" y="2856062"/>
                  <a:ext cx="95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20" name="Freihand 319">
                  <a:extLst>
                    <a:ext uri="{FF2B5EF4-FFF2-40B4-BE49-F238E27FC236}">
                      <a16:creationId xmlns:a16="http://schemas.microsoft.com/office/drawing/2014/main" id="{99220E61-41A8-41DB-B279-66103DD72AB0}"/>
                    </a:ext>
                  </a:extLst>
                </p14:cNvPr>
                <p14:cNvContentPartPr/>
                <p14:nvPr/>
              </p14:nvContentPartPr>
              <p14:xfrm>
                <a:off x="7829321" y="2922302"/>
                <a:ext cx="81720" cy="9000"/>
              </p14:xfrm>
            </p:contentPart>
          </mc:Choice>
          <mc:Fallback xmlns="">
            <p:pic>
              <p:nvPicPr>
                <p:cNvPr id="320" name="Freihand 319">
                  <a:extLst>
                    <a:ext uri="{FF2B5EF4-FFF2-40B4-BE49-F238E27FC236}">
                      <a16:creationId xmlns:a16="http://schemas.microsoft.com/office/drawing/2014/main" id="{99220E61-41A8-41DB-B279-66103DD72AB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820321" y="2913302"/>
                  <a:ext cx="99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21" name="Freihand 320">
                  <a:extLst>
                    <a:ext uri="{FF2B5EF4-FFF2-40B4-BE49-F238E27FC236}">
                      <a16:creationId xmlns:a16="http://schemas.microsoft.com/office/drawing/2014/main" id="{9685EA8D-5448-4E3C-8829-5CDB5F0C968D}"/>
                    </a:ext>
                  </a:extLst>
                </p14:cNvPr>
                <p14:cNvContentPartPr/>
                <p14:nvPr/>
              </p14:nvContentPartPr>
              <p14:xfrm>
                <a:off x="7930481" y="2957222"/>
                <a:ext cx="57600" cy="65160"/>
              </p14:xfrm>
            </p:contentPart>
          </mc:Choice>
          <mc:Fallback xmlns="">
            <p:pic>
              <p:nvPicPr>
                <p:cNvPr id="321" name="Freihand 320">
                  <a:extLst>
                    <a:ext uri="{FF2B5EF4-FFF2-40B4-BE49-F238E27FC236}">
                      <a16:creationId xmlns:a16="http://schemas.microsoft.com/office/drawing/2014/main" id="{9685EA8D-5448-4E3C-8829-5CDB5F0C968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921841" y="2948222"/>
                  <a:ext cx="75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9B8FB7FF-9D4B-45CF-96B4-3315C8FF069A}"/>
                    </a:ext>
                  </a:extLst>
                </p14:cNvPr>
                <p14:cNvContentPartPr/>
                <p14:nvPr/>
              </p14:nvContentPartPr>
              <p14:xfrm>
                <a:off x="8037401" y="2807462"/>
                <a:ext cx="37080" cy="22500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9B8FB7FF-9D4B-45CF-96B4-3315C8FF069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028761" y="2798462"/>
                  <a:ext cx="5472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uppieren 331">
            <a:extLst>
              <a:ext uri="{FF2B5EF4-FFF2-40B4-BE49-F238E27FC236}">
                <a16:creationId xmlns:a16="http://schemas.microsoft.com/office/drawing/2014/main" id="{E9AD1B05-5E8E-4287-BA40-1253F0D6F091}"/>
              </a:ext>
            </a:extLst>
          </p:cNvPr>
          <p:cNvGrpSpPr/>
          <p:nvPr/>
        </p:nvGrpSpPr>
        <p:grpSpPr>
          <a:xfrm>
            <a:off x="8446147" y="2087622"/>
            <a:ext cx="349920" cy="264600"/>
            <a:chOff x="8446147" y="2087622"/>
            <a:chExt cx="349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26" name="Freihand 325">
                  <a:extLst>
                    <a:ext uri="{FF2B5EF4-FFF2-40B4-BE49-F238E27FC236}">
                      <a16:creationId xmlns:a16="http://schemas.microsoft.com/office/drawing/2014/main" id="{46F4FAD8-5508-44B3-B04D-D4E5F2563C73}"/>
                    </a:ext>
                  </a:extLst>
                </p14:cNvPr>
                <p14:cNvContentPartPr/>
                <p14:nvPr/>
              </p14:nvContentPartPr>
              <p14:xfrm>
                <a:off x="8471347" y="2087622"/>
                <a:ext cx="79920" cy="231840"/>
              </p14:xfrm>
            </p:contentPart>
          </mc:Choice>
          <mc:Fallback xmlns="">
            <p:pic>
              <p:nvPicPr>
                <p:cNvPr id="326" name="Freihand 325">
                  <a:extLst>
                    <a:ext uri="{FF2B5EF4-FFF2-40B4-BE49-F238E27FC236}">
                      <a16:creationId xmlns:a16="http://schemas.microsoft.com/office/drawing/2014/main" id="{46F4FAD8-5508-44B3-B04D-D4E5F2563C7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462347" y="2078982"/>
                  <a:ext cx="975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27" name="Freihand 326">
                  <a:extLst>
                    <a:ext uri="{FF2B5EF4-FFF2-40B4-BE49-F238E27FC236}">
                      <a16:creationId xmlns:a16="http://schemas.microsoft.com/office/drawing/2014/main" id="{E3ADF2B6-0BD0-43FB-BF77-3F8D22371171}"/>
                    </a:ext>
                  </a:extLst>
                </p14:cNvPr>
                <p14:cNvContentPartPr/>
                <p14:nvPr/>
              </p14:nvContentPartPr>
              <p14:xfrm>
                <a:off x="8446147" y="2208582"/>
                <a:ext cx="72000" cy="5760"/>
              </p14:xfrm>
            </p:contentPart>
          </mc:Choice>
          <mc:Fallback xmlns="">
            <p:pic>
              <p:nvPicPr>
                <p:cNvPr id="327" name="Freihand 326">
                  <a:extLst>
                    <a:ext uri="{FF2B5EF4-FFF2-40B4-BE49-F238E27FC236}">
                      <a16:creationId xmlns:a16="http://schemas.microsoft.com/office/drawing/2014/main" id="{E3ADF2B6-0BD0-43FB-BF77-3F8D2237117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437507" y="2199582"/>
                  <a:ext cx="896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28" name="Freihand 327">
                  <a:extLst>
                    <a:ext uri="{FF2B5EF4-FFF2-40B4-BE49-F238E27FC236}">
                      <a16:creationId xmlns:a16="http://schemas.microsoft.com/office/drawing/2014/main" id="{D24FE2EA-AC7C-4A3D-AEEC-CDD2DD72E40E}"/>
                    </a:ext>
                  </a:extLst>
                </p14:cNvPr>
                <p14:cNvContentPartPr/>
                <p14:nvPr/>
              </p14:nvContentPartPr>
              <p14:xfrm>
                <a:off x="8563147" y="2292822"/>
                <a:ext cx="35280" cy="43920"/>
              </p14:xfrm>
            </p:contentPart>
          </mc:Choice>
          <mc:Fallback xmlns="">
            <p:pic>
              <p:nvPicPr>
                <p:cNvPr id="328" name="Freihand 327">
                  <a:extLst>
                    <a:ext uri="{FF2B5EF4-FFF2-40B4-BE49-F238E27FC236}">
                      <a16:creationId xmlns:a16="http://schemas.microsoft.com/office/drawing/2014/main" id="{D24FE2EA-AC7C-4A3D-AEEC-CDD2DD72E40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554507" y="2283822"/>
                  <a:ext cx="52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29" name="Freihand 328">
                  <a:extLst>
                    <a:ext uri="{FF2B5EF4-FFF2-40B4-BE49-F238E27FC236}">
                      <a16:creationId xmlns:a16="http://schemas.microsoft.com/office/drawing/2014/main" id="{718940D9-D3DD-4B1A-8AAD-7A377621AAB4}"/>
                    </a:ext>
                  </a:extLst>
                </p14:cNvPr>
                <p14:cNvContentPartPr/>
                <p14:nvPr/>
              </p14:nvContentPartPr>
              <p14:xfrm>
                <a:off x="8643787" y="2140902"/>
                <a:ext cx="74520" cy="180000"/>
              </p14:xfrm>
            </p:contentPart>
          </mc:Choice>
          <mc:Fallback xmlns="">
            <p:pic>
              <p:nvPicPr>
                <p:cNvPr id="329" name="Freihand 328">
                  <a:extLst>
                    <a:ext uri="{FF2B5EF4-FFF2-40B4-BE49-F238E27FC236}">
                      <a16:creationId xmlns:a16="http://schemas.microsoft.com/office/drawing/2014/main" id="{718940D9-D3DD-4B1A-8AAD-7A377621AAB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634787" y="2132262"/>
                  <a:ext cx="92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30" name="Freihand 329">
                  <a:extLst>
                    <a:ext uri="{FF2B5EF4-FFF2-40B4-BE49-F238E27FC236}">
                      <a16:creationId xmlns:a16="http://schemas.microsoft.com/office/drawing/2014/main" id="{95178F96-F407-4781-A824-1E05052ED7EA}"/>
                    </a:ext>
                  </a:extLst>
                </p14:cNvPr>
                <p14:cNvContentPartPr/>
                <p14:nvPr/>
              </p14:nvContentPartPr>
              <p14:xfrm>
                <a:off x="8627227" y="2226942"/>
                <a:ext cx="98640" cy="16560"/>
              </p14:xfrm>
            </p:contentPart>
          </mc:Choice>
          <mc:Fallback xmlns="">
            <p:pic>
              <p:nvPicPr>
                <p:cNvPr id="330" name="Freihand 329">
                  <a:extLst>
                    <a:ext uri="{FF2B5EF4-FFF2-40B4-BE49-F238E27FC236}">
                      <a16:creationId xmlns:a16="http://schemas.microsoft.com/office/drawing/2014/main" id="{95178F96-F407-4781-A824-1E05052ED7E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618227" y="2217942"/>
                  <a:ext cx="1162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331" name="Freihand 330">
                  <a:extLst>
                    <a:ext uri="{FF2B5EF4-FFF2-40B4-BE49-F238E27FC236}">
                      <a16:creationId xmlns:a16="http://schemas.microsoft.com/office/drawing/2014/main" id="{3E1E34E5-BCB7-4380-BAB8-B21368B4CE58}"/>
                    </a:ext>
                  </a:extLst>
                </p14:cNvPr>
                <p14:cNvContentPartPr/>
                <p14:nvPr/>
              </p14:nvContentPartPr>
              <p14:xfrm>
                <a:off x="8734507" y="2281662"/>
                <a:ext cx="61560" cy="70560"/>
              </p14:xfrm>
            </p:contentPart>
          </mc:Choice>
          <mc:Fallback xmlns="">
            <p:pic>
              <p:nvPicPr>
                <p:cNvPr id="331" name="Freihand 330">
                  <a:extLst>
                    <a:ext uri="{FF2B5EF4-FFF2-40B4-BE49-F238E27FC236}">
                      <a16:creationId xmlns:a16="http://schemas.microsoft.com/office/drawing/2014/main" id="{3E1E34E5-BCB7-4380-BAB8-B21368B4CE5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725867" y="2272662"/>
                  <a:ext cx="79200" cy="88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744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11494-3173-4B1D-99A5-9397BCEC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Riemannian</a:t>
            </a:r>
            <a:r>
              <a:rPr lang="de-DE" dirty="0"/>
              <a:t> </a:t>
            </a:r>
            <a:r>
              <a:rPr lang="de-DE" dirty="0" err="1"/>
              <a:t>metric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286AE4-5314-4B4E-9A0F-F36A89616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892" y="2119136"/>
            <a:ext cx="10058400" cy="405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The </a:t>
            </a:r>
            <a:r>
              <a:rPr lang="de-DE" dirty="0" err="1"/>
              <a:t>metric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positive definite on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hyperboloid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</a:p>
          <a:p>
            <a:pPr marL="0" indent="0">
              <a:buNone/>
            </a:pPr>
            <a:r>
              <a:rPr lang="de-DE" dirty="0"/>
              <a:t>	General </a:t>
            </a:r>
            <a:r>
              <a:rPr lang="de-DE" dirty="0" err="1"/>
              <a:t>fact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space</a:t>
            </a:r>
            <a:r>
              <a:rPr lang="de-DE" dirty="0"/>
              <a:t> V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signature</a:t>
            </a:r>
            <a:r>
              <a:rPr lang="de-DE" dirty="0"/>
              <a:t> (</a:t>
            </a:r>
            <a:r>
              <a:rPr lang="de-DE" dirty="0" err="1"/>
              <a:t>p,q</a:t>
            </a:r>
            <a:r>
              <a:rPr lang="de-DE" dirty="0"/>
              <a:t>) and a </a:t>
            </a:r>
            <a:r>
              <a:rPr lang="de-DE" dirty="0" err="1"/>
              <a:t>subspace</a:t>
            </a:r>
            <a:r>
              <a:rPr lang="de-DE" dirty="0"/>
              <a:t> W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signature</a:t>
            </a:r>
            <a:r>
              <a:rPr lang="de-DE" dirty="0"/>
              <a:t> (p1,q1), 	</a:t>
            </a:r>
            <a:r>
              <a:rPr lang="de-DE" dirty="0" err="1"/>
              <a:t>the</a:t>
            </a:r>
            <a:r>
              <a:rPr lang="de-DE" dirty="0"/>
              <a:t> orthogonal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subspace</a:t>
            </a:r>
            <a:r>
              <a:rPr lang="de-DE" dirty="0"/>
              <a:t> W </a:t>
            </a:r>
            <a:r>
              <a:rPr lang="de-DE" baseline="30000" dirty="0">
                <a:solidFill>
                  <a:srgbClr val="FF0000"/>
                </a:solidFill>
              </a:rPr>
              <a:t> 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signature</a:t>
            </a:r>
            <a:r>
              <a:rPr lang="de-DE" dirty="0"/>
              <a:t> (p-p1,q-q1)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Minkowsi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signature</a:t>
            </a:r>
            <a:r>
              <a:rPr lang="de-DE" dirty="0"/>
              <a:t> (2,1).                          </a:t>
            </a:r>
          </a:p>
          <a:p>
            <a:pPr marL="0" indent="0">
              <a:buNone/>
            </a:pPr>
            <a:r>
              <a:rPr lang="de-DE" dirty="0"/>
              <a:t>The </a:t>
            </a:r>
            <a:r>
              <a:rPr lang="de-DE" dirty="0" err="1"/>
              <a:t>subspace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v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signature</a:t>
            </a:r>
            <a:r>
              <a:rPr lang="de-DE" dirty="0"/>
              <a:t> (0,1) per </a:t>
            </a:r>
            <a:r>
              <a:rPr lang="de-DE" dirty="0" err="1"/>
              <a:t>definition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H, and </a:t>
            </a:r>
            <a:r>
              <a:rPr lang="de-DE" dirty="0" err="1"/>
              <a:t>since</a:t>
            </a:r>
            <a:r>
              <a:rPr lang="de-DE" dirty="0"/>
              <a:t> Minkowski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negative </a:t>
            </a:r>
            <a:r>
              <a:rPr lang="de-DE" dirty="0" err="1"/>
              <a:t>dimension</a:t>
            </a:r>
            <a:r>
              <a:rPr lang="de-DE" dirty="0"/>
              <a:t>, </a:t>
            </a:r>
            <a:r>
              <a:rPr lang="de-DE" dirty="0" err="1"/>
              <a:t>its</a:t>
            </a:r>
            <a:r>
              <a:rPr lang="de-DE" dirty="0"/>
              <a:t> orthogonal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7" name="Freihand 56">
                <a:extLst>
                  <a:ext uri="{FF2B5EF4-FFF2-40B4-BE49-F238E27FC236}">
                    <a16:creationId xmlns:a16="http://schemas.microsoft.com/office/drawing/2014/main" id="{2AA73406-CD7B-4D9C-83AE-1332114B793C}"/>
                  </a:ext>
                </a:extLst>
              </p14:cNvPr>
              <p14:cNvContentPartPr/>
              <p14:nvPr/>
            </p14:nvContentPartPr>
            <p14:xfrm rot="243714">
              <a:off x="3685611" y="3943587"/>
              <a:ext cx="9029" cy="2198"/>
            </p14:xfrm>
          </p:contentPart>
        </mc:Choice>
        <mc:Fallback xmlns="">
          <p:pic>
            <p:nvPicPr>
              <p:cNvPr id="57" name="Freihand 56">
                <a:extLst>
                  <a:ext uri="{FF2B5EF4-FFF2-40B4-BE49-F238E27FC236}">
                    <a16:creationId xmlns:a16="http://schemas.microsoft.com/office/drawing/2014/main" id="{2AA73406-CD7B-4D9C-83AE-1332114B79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43714">
                <a:off x="3676582" y="3934795"/>
                <a:ext cx="26726" cy="20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0" name="Freihand 59">
                <a:extLst>
                  <a:ext uri="{FF2B5EF4-FFF2-40B4-BE49-F238E27FC236}">
                    <a16:creationId xmlns:a16="http://schemas.microsoft.com/office/drawing/2014/main" id="{3CADACC7-676B-44AC-98AA-77157861E8D6}"/>
                  </a:ext>
                </a:extLst>
              </p14:cNvPr>
              <p14:cNvContentPartPr/>
              <p14:nvPr/>
            </p14:nvContentPartPr>
            <p14:xfrm>
              <a:off x="5409329" y="2884657"/>
              <a:ext cx="360" cy="360"/>
            </p14:xfrm>
          </p:contentPart>
        </mc:Choice>
        <mc:Fallback xmlns="">
          <p:pic>
            <p:nvPicPr>
              <p:cNvPr id="60" name="Freihand 59">
                <a:extLst>
                  <a:ext uri="{FF2B5EF4-FFF2-40B4-BE49-F238E27FC236}">
                    <a16:creationId xmlns:a16="http://schemas.microsoft.com/office/drawing/2014/main" id="{3CADACC7-676B-44AC-98AA-77157861E8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0689" y="287601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ED3329B8-9414-4444-AC31-3765F717BAB9}"/>
              </a:ext>
            </a:extLst>
          </p:cNvPr>
          <p:cNvGrpSpPr/>
          <p:nvPr/>
        </p:nvGrpSpPr>
        <p:grpSpPr>
          <a:xfrm>
            <a:off x="2531890" y="2584226"/>
            <a:ext cx="722160" cy="238680"/>
            <a:chOff x="2531890" y="2584226"/>
            <a:chExt cx="72216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245B65B4-4E61-48FE-899E-933F5C1E6C7B}"/>
                    </a:ext>
                  </a:extLst>
                </p14:cNvPr>
                <p14:cNvContentPartPr/>
                <p14:nvPr/>
              </p14:nvContentPartPr>
              <p14:xfrm>
                <a:off x="2531890" y="2701586"/>
                <a:ext cx="99000" cy="11520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245B65B4-4E61-48FE-899E-933F5C1E6C7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23250" y="2692946"/>
                  <a:ext cx="1166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E5879C6C-089B-49AE-9EAC-3A656A756356}"/>
                    </a:ext>
                  </a:extLst>
                </p14:cNvPr>
                <p14:cNvContentPartPr/>
                <p14:nvPr/>
              </p14:nvContentPartPr>
              <p14:xfrm>
                <a:off x="2622970" y="2606906"/>
                <a:ext cx="15480" cy="216000"/>
              </p14:xfrm>
            </p:contentPart>
          </mc:Choice>
          <mc:Fallback xmlns=""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E5879C6C-089B-49AE-9EAC-3A656A7563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4330" y="2597906"/>
                  <a:ext cx="331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F61F4562-313D-46D8-919D-741D5726BE56}"/>
                    </a:ext>
                  </a:extLst>
                </p14:cNvPr>
                <p14:cNvContentPartPr/>
                <p14:nvPr/>
              </p14:nvContentPartPr>
              <p14:xfrm>
                <a:off x="2667250" y="2700506"/>
                <a:ext cx="96840" cy="109440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F61F4562-313D-46D8-919D-741D5726BE5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58610" y="2691866"/>
                  <a:ext cx="114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C13B2CB3-C628-4FE6-9E7B-82F1E3C1493D}"/>
                    </a:ext>
                  </a:extLst>
                </p14:cNvPr>
                <p14:cNvContentPartPr/>
                <p14:nvPr/>
              </p14:nvContentPartPr>
              <p14:xfrm>
                <a:off x="2793250" y="2596826"/>
                <a:ext cx="51840" cy="5868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C13B2CB3-C628-4FE6-9E7B-82F1E3C149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84610" y="2588186"/>
                  <a:ext cx="694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7EFB8848-F8CD-4892-A4B7-DD432CA683C2}"/>
                    </a:ext>
                  </a:extLst>
                </p14:cNvPr>
                <p14:cNvContentPartPr/>
                <p14:nvPr/>
              </p14:nvContentPartPr>
              <p14:xfrm>
                <a:off x="2941930" y="2662706"/>
                <a:ext cx="61200" cy="8208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7EFB8848-F8CD-4892-A4B7-DD432CA683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32930" y="2653706"/>
                  <a:ext cx="788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54D24AF5-172F-4621-A9AB-E14A4AC146D3}"/>
                    </a:ext>
                  </a:extLst>
                </p14:cNvPr>
                <p14:cNvContentPartPr/>
                <p14:nvPr/>
              </p14:nvContentPartPr>
              <p14:xfrm>
                <a:off x="3107170" y="2584226"/>
                <a:ext cx="146880" cy="173880"/>
              </p14:xfrm>
            </p:contentPart>
          </mc:Choice>
          <mc:Fallback xmlns=""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54D24AF5-172F-4621-A9AB-E14A4AC146D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98170" y="2575586"/>
                  <a:ext cx="164520" cy="19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0" name="Freihand 69">
                <a:extLst>
                  <a:ext uri="{FF2B5EF4-FFF2-40B4-BE49-F238E27FC236}">
                    <a16:creationId xmlns:a16="http://schemas.microsoft.com/office/drawing/2014/main" id="{FF0817B6-07F1-42FC-AFA5-5B565F691993}"/>
                  </a:ext>
                </a:extLst>
              </p14:cNvPr>
              <p14:cNvContentPartPr/>
              <p14:nvPr/>
            </p14:nvContentPartPr>
            <p14:xfrm>
              <a:off x="3484810" y="2616986"/>
              <a:ext cx="186120" cy="97920"/>
            </p14:xfrm>
          </p:contentPart>
        </mc:Choice>
        <mc:Fallback xmlns="">
          <p:pic>
            <p:nvPicPr>
              <p:cNvPr id="70" name="Freihand 69">
                <a:extLst>
                  <a:ext uri="{FF2B5EF4-FFF2-40B4-BE49-F238E27FC236}">
                    <a16:creationId xmlns:a16="http://schemas.microsoft.com/office/drawing/2014/main" id="{FF0817B6-07F1-42FC-AFA5-5B565F69199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75810" y="2608346"/>
                <a:ext cx="203760" cy="11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BCCDACA-A7CE-45DC-A827-DC461AC8DA4E}"/>
              </a:ext>
            </a:extLst>
          </p:cNvPr>
          <p:cNvGrpSpPr/>
          <p:nvPr/>
        </p:nvGrpSpPr>
        <p:grpSpPr>
          <a:xfrm>
            <a:off x="3879730" y="2529866"/>
            <a:ext cx="122400" cy="189360"/>
            <a:chOff x="3879730" y="2529866"/>
            <a:chExt cx="122400" cy="1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1BBE7D00-1E34-4183-8914-ABD028EBC520}"/>
                    </a:ext>
                  </a:extLst>
                </p14:cNvPr>
                <p14:cNvContentPartPr/>
                <p14:nvPr/>
              </p14:nvContentPartPr>
              <p14:xfrm>
                <a:off x="3894850" y="2529866"/>
                <a:ext cx="20520" cy="18936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1BBE7D00-1E34-4183-8914-ABD028EBC52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6210" y="2521226"/>
                  <a:ext cx="38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9FDEA0ED-C68C-4511-9299-C3533183EA56}"/>
                    </a:ext>
                  </a:extLst>
                </p14:cNvPr>
                <p14:cNvContentPartPr/>
                <p14:nvPr/>
              </p14:nvContentPartPr>
              <p14:xfrm>
                <a:off x="3879730" y="2613026"/>
                <a:ext cx="115560" cy="756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9FDEA0ED-C68C-4511-9299-C3533183EA5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71090" y="2604026"/>
                  <a:ext cx="1332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F94908ED-0820-4CCB-8ACB-065B70FA10DD}"/>
                    </a:ext>
                  </a:extLst>
                </p14:cNvPr>
                <p14:cNvContentPartPr/>
                <p14:nvPr/>
              </p14:nvContentPartPr>
              <p14:xfrm>
                <a:off x="3990610" y="2536346"/>
                <a:ext cx="11520" cy="16164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F94908ED-0820-4CCB-8ACB-065B70FA10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81970" y="2527706"/>
                  <a:ext cx="2916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4E036896-7305-401C-B4B9-89EA5F282065}"/>
              </a:ext>
            </a:extLst>
          </p:cNvPr>
          <p:cNvGrpSpPr/>
          <p:nvPr/>
        </p:nvGrpSpPr>
        <p:grpSpPr>
          <a:xfrm>
            <a:off x="2048770" y="2932346"/>
            <a:ext cx="762480" cy="135360"/>
            <a:chOff x="2048770" y="2932346"/>
            <a:chExt cx="762480" cy="13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A10B8654-D0A8-4377-A1FF-75E5DA077F87}"/>
                    </a:ext>
                  </a:extLst>
                </p14:cNvPr>
                <p14:cNvContentPartPr/>
                <p14:nvPr/>
              </p14:nvContentPartPr>
              <p14:xfrm>
                <a:off x="2116450" y="2997506"/>
                <a:ext cx="153720" cy="684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A10B8654-D0A8-4377-A1FF-75E5DA077F8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07810" y="2988506"/>
                  <a:ext cx="1713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875B5C91-D17A-40D6-84C2-381EFDFE9B93}"/>
                    </a:ext>
                  </a:extLst>
                </p14:cNvPr>
                <p14:cNvContentPartPr/>
                <p14:nvPr/>
              </p14:nvContentPartPr>
              <p14:xfrm>
                <a:off x="2141650" y="3028106"/>
                <a:ext cx="124920" cy="612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875B5C91-D17A-40D6-84C2-381EFDFE9B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33010" y="3019466"/>
                  <a:ext cx="1425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E7EAF29A-3776-43A0-A4A3-1B727825D4C9}"/>
                    </a:ext>
                  </a:extLst>
                </p14:cNvPr>
                <p14:cNvContentPartPr/>
                <p14:nvPr/>
              </p14:nvContentPartPr>
              <p14:xfrm>
                <a:off x="2275210" y="2961506"/>
                <a:ext cx="54000" cy="8892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E7EAF29A-3776-43A0-A4A3-1B727825D4C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66210" y="2952506"/>
                  <a:ext cx="716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3810255F-0C73-431C-B2FD-27501108D601}"/>
                    </a:ext>
                  </a:extLst>
                </p14:cNvPr>
                <p14:cNvContentPartPr/>
                <p14:nvPr/>
              </p14:nvContentPartPr>
              <p14:xfrm>
                <a:off x="2048770" y="2979866"/>
                <a:ext cx="73080" cy="7812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3810255F-0C73-431C-B2FD-27501108D60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39770" y="2971226"/>
                  <a:ext cx="90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20AFE2C3-2964-43EB-ADF6-16D416A85CA0}"/>
                    </a:ext>
                  </a:extLst>
                </p14:cNvPr>
                <p14:cNvContentPartPr/>
                <p14:nvPr/>
              </p14:nvContentPartPr>
              <p14:xfrm>
                <a:off x="2368450" y="2970866"/>
                <a:ext cx="71280" cy="6804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20AFE2C3-2964-43EB-ADF6-16D416A85CA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9810" y="2962226"/>
                  <a:ext cx="889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170D8EFA-B43F-4736-8C09-A12AE73AADD2}"/>
                    </a:ext>
                  </a:extLst>
                </p14:cNvPr>
                <p14:cNvContentPartPr/>
                <p14:nvPr/>
              </p14:nvContentPartPr>
              <p14:xfrm>
                <a:off x="2475370" y="2967266"/>
                <a:ext cx="85320" cy="89640"/>
              </p14:xfrm>
            </p:contentPart>
          </mc:Choice>
          <mc:Fallback xmlns=""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170D8EFA-B43F-4736-8C09-A12AE73AADD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66370" y="2958266"/>
                  <a:ext cx="102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E61D6C89-EDD7-4E62-B92C-F764564E6A34}"/>
                    </a:ext>
                  </a:extLst>
                </p14:cNvPr>
                <p14:cNvContentPartPr/>
                <p14:nvPr/>
              </p14:nvContentPartPr>
              <p14:xfrm>
                <a:off x="2599210" y="3027026"/>
                <a:ext cx="2880" cy="4068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E61D6C89-EDD7-4E62-B92C-F764564E6A3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90210" y="3018386"/>
                  <a:ext cx="205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678DF70D-89B1-4E66-82C0-1214BEE84E36}"/>
                    </a:ext>
                  </a:extLst>
                </p14:cNvPr>
                <p14:cNvContentPartPr/>
                <p14:nvPr/>
              </p14:nvContentPartPr>
              <p14:xfrm>
                <a:off x="2663290" y="2955026"/>
                <a:ext cx="61200" cy="89280"/>
              </p14:xfrm>
            </p:contentPart>
          </mc:Choice>
          <mc:Fallback xmlns=""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678DF70D-89B1-4E66-82C0-1214BEE84E3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54650" y="2946386"/>
                  <a:ext cx="78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38EFA309-00F7-42BE-BE7D-B5DAF33133FD}"/>
                    </a:ext>
                  </a:extLst>
                </p14:cNvPr>
                <p14:cNvContentPartPr/>
                <p14:nvPr/>
              </p14:nvContentPartPr>
              <p14:xfrm>
                <a:off x="2769490" y="2932346"/>
                <a:ext cx="41760" cy="8028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38EFA309-00F7-42BE-BE7D-B5DAF33133F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60490" y="2923706"/>
                  <a:ext cx="5940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B1D23283-8E6B-4CFD-89C8-9C6E54CE0C60}"/>
              </a:ext>
            </a:extLst>
          </p:cNvPr>
          <p:cNvGrpSpPr/>
          <p:nvPr/>
        </p:nvGrpSpPr>
        <p:grpSpPr>
          <a:xfrm>
            <a:off x="2982250" y="2878706"/>
            <a:ext cx="236880" cy="146160"/>
            <a:chOff x="2982250" y="2878706"/>
            <a:chExt cx="236880" cy="14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5F4FB67F-73EB-4578-9011-7B4D0A280886}"/>
                    </a:ext>
                  </a:extLst>
                </p14:cNvPr>
                <p14:cNvContentPartPr/>
                <p14:nvPr/>
              </p14:nvContentPartPr>
              <p14:xfrm>
                <a:off x="2982250" y="2931626"/>
                <a:ext cx="39600" cy="8784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5F4FB67F-73EB-4578-9011-7B4D0A28088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73250" y="2922626"/>
                  <a:ext cx="57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10D03A8F-BAC7-4565-95BB-3BFF456608F9}"/>
                    </a:ext>
                  </a:extLst>
                </p14:cNvPr>
                <p14:cNvContentPartPr/>
                <p14:nvPr/>
              </p14:nvContentPartPr>
              <p14:xfrm>
                <a:off x="3095650" y="2878706"/>
                <a:ext cx="123480" cy="146160"/>
              </p14:xfrm>
            </p:contentPart>
          </mc:Choice>
          <mc:Fallback xmlns=""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10D03A8F-BAC7-4565-95BB-3BFF456608F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86650" y="2870066"/>
                  <a:ext cx="14112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FA6DA514-B19F-482A-B432-BC40B0BD05DF}"/>
              </a:ext>
            </a:extLst>
          </p:cNvPr>
          <p:cNvGrpSpPr/>
          <p:nvPr/>
        </p:nvGrpSpPr>
        <p:grpSpPr>
          <a:xfrm>
            <a:off x="3476876" y="2835735"/>
            <a:ext cx="297000" cy="252720"/>
            <a:chOff x="3476876" y="2835735"/>
            <a:chExt cx="29700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D8F54307-B846-45F7-8488-A9E13A74C6C5}"/>
                    </a:ext>
                  </a:extLst>
                </p14:cNvPr>
                <p14:cNvContentPartPr/>
                <p14:nvPr/>
              </p14:nvContentPartPr>
              <p14:xfrm>
                <a:off x="3476876" y="2835735"/>
                <a:ext cx="98640" cy="25272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D8F54307-B846-45F7-8488-A9E13A74C6C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68236" y="2827095"/>
                  <a:ext cx="1162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0" name="Freihand 99">
                  <a:extLst>
                    <a:ext uri="{FF2B5EF4-FFF2-40B4-BE49-F238E27FC236}">
                      <a16:creationId xmlns:a16="http://schemas.microsoft.com/office/drawing/2014/main" id="{BC475C76-99FB-409E-B88B-0515ABC2C7BA}"/>
                    </a:ext>
                  </a:extLst>
                </p14:cNvPr>
                <p14:cNvContentPartPr/>
                <p14:nvPr/>
              </p14:nvContentPartPr>
              <p14:xfrm>
                <a:off x="3598196" y="2910975"/>
                <a:ext cx="175680" cy="99720"/>
              </p14:xfrm>
            </p:contentPart>
          </mc:Choice>
          <mc:Fallback xmlns="">
            <p:pic>
              <p:nvPicPr>
                <p:cNvPr id="100" name="Freihand 99">
                  <a:extLst>
                    <a:ext uri="{FF2B5EF4-FFF2-40B4-BE49-F238E27FC236}">
                      <a16:creationId xmlns:a16="http://schemas.microsoft.com/office/drawing/2014/main" id="{BC475C76-99FB-409E-B88B-0515ABC2C7B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89556" y="2902335"/>
                  <a:ext cx="19332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B0092D13-A078-4464-85F0-E5D7F086021C}"/>
              </a:ext>
            </a:extLst>
          </p:cNvPr>
          <p:cNvGrpSpPr/>
          <p:nvPr/>
        </p:nvGrpSpPr>
        <p:grpSpPr>
          <a:xfrm>
            <a:off x="3924716" y="2906295"/>
            <a:ext cx="322920" cy="225720"/>
            <a:chOff x="3924716" y="2906295"/>
            <a:chExt cx="32292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Freihand 100">
                  <a:extLst>
                    <a:ext uri="{FF2B5EF4-FFF2-40B4-BE49-F238E27FC236}">
                      <a16:creationId xmlns:a16="http://schemas.microsoft.com/office/drawing/2014/main" id="{E06B2748-2453-4246-BAD9-C501241E5ABC}"/>
                    </a:ext>
                  </a:extLst>
                </p14:cNvPr>
                <p14:cNvContentPartPr/>
                <p14:nvPr/>
              </p14:nvContentPartPr>
              <p14:xfrm>
                <a:off x="3924716" y="2906295"/>
                <a:ext cx="112320" cy="105840"/>
              </p14:xfrm>
            </p:contentPart>
          </mc:Choice>
          <mc:Fallback xmlns="">
            <p:pic>
              <p:nvPicPr>
                <p:cNvPr id="101" name="Freihand 100">
                  <a:extLst>
                    <a:ext uri="{FF2B5EF4-FFF2-40B4-BE49-F238E27FC236}">
                      <a16:creationId xmlns:a16="http://schemas.microsoft.com/office/drawing/2014/main" id="{E06B2748-2453-4246-BAD9-C501241E5A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15716" y="2897655"/>
                  <a:ext cx="1299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2" name="Freihand 101">
                  <a:extLst>
                    <a:ext uri="{FF2B5EF4-FFF2-40B4-BE49-F238E27FC236}">
                      <a16:creationId xmlns:a16="http://schemas.microsoft.com/office/drawing/2014/main" id="{20957761-EF60-469B-97CB-DB817A1B8FFE}"/>
                    </a:ext>
                  </a:extLst>
                </p14:cNvPr>
                <p14:cNvContentPartPr/>
                <p14:nvPr/>
              </p14:nvContentPartPr>
              <p14:xfrm>
                <a:off x="4050716" y="2918175"/>
                <a:ext cx="83160" cy="94680"/>
              </p14:xfrm>
            </p:contentPart>
          </mc:Choice>
          <mc:Fallback xmlns="">
            <p:pic>
              <p:nvPicPr>
                <p:cNvPr id="102" name="Freihand 101">
                  <a:extLst>
                    <a:ext uri="{FF2B5EF4-FFF2-40B4-BE49-F238E27FC236}">
                      <a16:creationId xmlns:a16="http://schemas.microsoft.com/office/drawing/2014/main" id="{20957761-EF60-469B-97CB-DB817A1B8FF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42076" y="2909175"/>
                  <a:ext cx="1008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3" name="Freihand 102">
                  <a:extLst>
                    <a:ext uri="{FF2B5EF4-FFF2-40B4-BE49-F238E27FC236}">
                      <a16:creationId xmlns:a16="http://schemas.microsoft.com/office/drawing/2014/main" id="{ACE873E6-6B2B-4655-985C-2B9F6CAAF1E0}"/>
                    </a:ext>
                  </a:extLst>
                </p14:cNvPr>
                <p14:cNvContentPartPr/>
                <p14:nvPr/>
              </p14:nvContentPartPr>
              <p14:xfrm>
                <a:off x="4155476" y="2913135"/>
                <a:ext cx="74160" cy="114840"/>
              </p14:xfrm>
            </p:contentPart>
          </mc:Choice>
          <mc:Fallback xmlns="">
            <p:pic>
              <p:nvPicPr>
                <p:cNvPr id="103" name="Freihand 102">
                  <a:extLst>
                    <a:ext uri="{FF2B5EF4-FFF2-40B4-BE49-F238E27FC236}">
                      <a16:creationId xmlns:a16="http://schemas.microsoft.com/office/drawing/2014/main" id="{ACE873E6-6B2B-4655-985C-2B9F6CAAF1E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46476" y="2904495"/>
                  <a:ext cx="918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4" name="Freihand 103">
                  <a:extLst>
                    <a:ext uri="{FF2B5EF4-FFF2-40B4-BE49-F238E27FC236}">
                      <a16:creationId xmlns:a16="http://schemas.microsoft.com/office/drawing/2014/main" id="{2588A4AD-473D-487A-8936-1ABBD2FE077E}"/>
                    </a:ext>
                  </a:extLst>
                </p14:cNvPr>
                <p14:cNvContentPartPr/>
                <p14:nvPr/>
              </p14:nvContentPartPr>
              <p14:xfrm>
                <a:off x="4150796" y="2919975"/>
                <a:ext cx="96840" cy="212040"/>
              </p14:xfrm>
            </p:contentPart>
          </mc:Choice>
          <mc:Fallback xmlns="">
            <p:pic>
              <p:nvPicPr>
                <p:cNvPr id="104" name="Freihand 103">
                  <a:extLst>
                    <a:ext uri="{FF2B5EF4-FFF2-40B4-BE49-F238E27FC236}">
                      <a16:creationId xmlns:a16="http://schemas.microsoft.com/office/drawing/2014/main" id="{2588A4AD-473D-487A-8936-1ABBD2FE077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42156" y="2911335"/>
                  <a:ext cx="114480" cy="22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7" name="Freihand 106">
                <a:extLst>
                  <a:ext uri="{FF2B5EF4-FFF2-40B4-BE49-F238E27FC236}">
                    <a16:creationId xmlns:a16="http://schemas.microsoft.com/office/drawing/2014/main" id="{13BEB7D1-A197-4D19-B0E3-7306D2DEC497}"/>
                  </a:ext>
                </a:extLst>
              </p14:cNvPr>
              <p14:cNvContentPartPr/>
              <p14:nvPr/>
            </p14:nvContentPartPr>
            <p14:xfrm>
              <a:off x="4391996" y="2908095"/>
              <a:ext cx="95760" cy="90360"/>
            </p14:xfrm>
          </p:contentPart>
        </mc:Choice>
        <mc:Fallback xmlns="">
          <p:pic>
            <p:nvPicPr>
              <p:cNvPr id="107" name="Freihand 106">
                <a:extLst>
                  <a:ext uri="{FF2B5EF4-FFF2-40B4-BE49-F238E27FC236}">
                    <a16:creationId xmlns:a16="http://schemas.microsoft.com/office/drawing/2014/main" id="{13BEB7D1-A197-4D19-B0E3-7306D2DEC49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383356" y="2899095"/>
                <a:ext cx="1134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F688AEF4-3830-41B1-95F3-9685D1DDBD28}"/>
              </a:ext>
            </a:extLst>
          </p:cNvPr>
          <p:cNvGrpSpPr/>
          <p:nvPr/>
        </p:nvGrpSpPr>
        <p:grpSpPr>
          <a:xfrm>
            <a:off x="4645796" y="2832855"/>
            <a:ext cx="700560" cy="290160"/>
            <a:chOff x="4645796" y="2832855"/>
            <a:chExt cx="70056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8" name="Freihand 107">
                  <a:extLst>
                    <a:ext uri="{FF2B5EF4-FFF2-40B4-BE49-F238E27FC236}">
                      <a16:creationId xmlns:a16="http://schemas.microsoft.com/office/drawing/2014/main" id="{3F7799B5-5E98-474F-B2A9-037DE25F457B}"/>
                    </a:ext>
                  </a:extLst>
                </p14:cNvPr>
                <p14:cNvContentPartPr/>
                <p14:nvPr/>
              </p14:nvContentPartPr>
              <p14:xfrm>
                <a:off x="4670636" y="2835015"/>
                <a:ext cx="63000" cy="164520"/>
              </p14:xfrm>
            </p:contentPart>
          </mc:Choice>
          <mc:Fallback xmlns="">
            <p:pic>
              <p:nvPicPr>
                <p:cNvPr id="108" name="Freihand 107">
                  <a:extLst>
                    <a:ext uri="{FF2B5EF4-FFF2-40B4-BE49-F238E27FC236}">
                      <a16:creationId xmlns:a16="http://schemas.microsoft.com/office/drawing/2014/main" id="{3F7799B5-5E98-474F-B2A9-037DE25F457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61996" y="2826375"/>
                  <a:ext cx="806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9" name="Freihand 108">
                  <a:extLst>
                    <a:ext uri="{FF2B5EF4-FFF2-40B4-BE49-F238E27FC236}">
                      <a16:creationId xmlns:a16="http://schemas.microsoft.com/office/drawing/2014/main" id="{64181A7E-7F97-4A58-AD8B-DC68EAAA6FCE}"/>
                    </a:ext>
                  </a:extLst>
                </p14:cNvPr>
                <p14:cNvContentPartPr/>
                <p14:nvPr/>
              </p14:nvContentPartPr>
              <p14:xfrm>
                <a:off x="4645796" y="2911695"/>
                <a:ext cx="88560" cy="3960"/>
              </p14:xfrm>
            </p:contentPart>
          </mc:Choice>
          <mc:Fallback xmlns="">
            <p:pic>
              <p:nvPicPr>
                <p:cNvPr id="109" name="Freihand 108">
                  <a:extLst>
                    <a:ext uri="{FF2B5EF4-FFF2-40B4-BE49-F238E27FC236}">
                      <a16:creationId xmlns:a16="http://schemas.microsoft.com/office/drawing/2014/main" id="{64181A7E-7F97-4A58-AD8B-DC68EAAA6FC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37156" y="2902695"/>
                  <a:ext cx="106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0" name="Freihand 109">
                  <a:extLst>
                    <a:ext uri="{FF2B5EF4-FFF2-40B4-BE49-F238E27FC236}">
                      <a16:creationId xmlns:a16="http://schemas.microsoft.com/office/drawing/2014/main" id="{C1F40754-608B-4075-A1DC-7F1C55AF1D2D}"/>
                    </a:ext>
                  </a:extLst>
                </p14:cNvPr>
                <p14:cNvContentPartPr/>
                <p14:nvPr/>
              </p14:nvContentPartPr>
              <p14:xfrm>
                <a:off x="4719596" y="2898735"/>
                <a:ext cx="109440" cy="96840"/>
              </p14:xfrm>
            </p:contentPart>
          </mc:Choice>
          <mc:Fallback xmlns="">
            <p:pic>
              <p:nvPicPr>
                <p:cNvPr id="110" name="Freihand 109">
                  <a:extLst>
                    <a:ext uri="{FF2B5EF4-FFF2-40B4-BE49-F238E27FC236}">
                      <a16:creationId xmlns:a16="http://schemas.microsoft.com/office/drawing/2014/main" id="{C1F40754-608B-4075-A1DC-7F1C55AF1D2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10596" y="2890095"/>
                  <a:ext cx="1270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1" name="Freihand 110">
                  <a:extLst>
                    <a:ext uri="{FF2B5EF4-FFF2-40B4-BE49-F238E27FC236}">
                      <a16:creationId xmlns:a16="http://schemas.microsoft.com/office/drawing/2014/main" id="{8C4347F9-B8D1-4D1C-84E0-13973ACC0694}"/>
                    </a:ext>
                  </a:extLst>
                </p14:cNvPr>
                <p14:cNvContentPartPr/>
                <p14:nvPr/>
              </p14:nvContentPartPr>
              <p14:xfrm>
                <a:off x="4849196" y="2908455"/>
                <a:ext cx="90360" cy="89640"/>
              </p14:xfrm>
            </p:contentPart>
          </mc:Choice>
          <mc:Fallback xmlns="">
            <p:pic>
              <p:nvPicPr>
                <p:cNvPr id="111" name="Freihand 110">
                  <a:extLst>
                    <a:ext uri="{FF2B5EF4-FFF2-40B4-BE49-F238E27FC236}">
                      <a16:creationId xmlns:a16="http://schemas.microsoft.com/office/drawing/2014/main" id="{8C4347F9-B8D1-4D1C-84E0-13973ACC069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40556" y="2899455"/>
                  <a:ext cx="108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2" name="Freihand 111">
                  <a:extLst>
                    <a:ext uri="{FF2B5EF4-FFF2-40B4-BE49-F238E27FC236}">
                      <a16:creationId xmlns:a16="http://schemas.microsoft.com/office/drawing/2014/main" id="{70C659DA-2CE5-4853-9497-25AA4974D46F}"/>
                    </a:ext>
                  </a:extLst>
                </p14:cNvPr>
                <p14:cNvContentPartPr/>
                <p14:nvPr/>
              </p14:nvContentPartPr>
              <p14:xfrm>
                <a:off x="4951076" y="2891175"/>
                <a:ext cx="73080" cy="55440"/>
              </p14:xfrm>
            </p:contentPart>
          </mc:Choice>
          <mc:Fallback xmlns="">
            <p:pic>
              <p:nvPicPr>
                <p:cNvPr id="112" name="Freihand 111">
                  <a:extLst>
                    <a:ext uri="{FF2B5EF4-FFF2-40B4-BE49-F238E27FC236}">
                      <a16:creationId xmlns:a16="http://schemas.microsoft.com/office/drawing/2014/main" id="{70C659DA-2CE5-4853-9497-25AA4974D46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42436" y="2882175"/>
                  <a:ext cx="90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3" name="Freihand 112">
                  <a:extLst>
                    <a:ext uri="{FF2B5EF4-FFF2-40B4-BE49-F238E27FC236}">
                      <a16:creationId xmlns:a16="http://schemas.microsoft.com/office/drawing/2014/main" id="{572D6844-9A05-4B5F-8241-D9DB39DD60CB}"/>
                    </a:ext>
                  </a:extLst>
                </p14:cNvPr>
                <p14:cNvContentPartPr/>
                <p14:nvPr/>
              </p14:nvContentPartPr>
              <p14:xfrm>
                <a:off x="4924796" y="2908455"/>
                <a:ext cx="108720" cy="214560"/>
              </p14:xfrm>
            </p:contentPart>
          </mc:Choice>
          <mc:Fallback xmlns="">
            <p:pic>
              <p:nvPicPr>
                <p:cNvPr id="113" name="Freihand 112">
                  <a:extLst>
                    <a:ext uri="{FF2B5EF4-FFF2-40B4-BE49-F238E27FC236}">
                      <a16:creationId xmlns:a16="http://schemas.microsoft.com/office/drawing/2014/main" id="{572D6844-9A05-4B5F-8241-D9DB39DD60C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16156" y="2899815"/>
                  <a:ext cx="1263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4" name="Freihand 113">
                  <a:extLst>
                    <a:ext uri="{FF2B5EF4-FFF2-40B4-BE49-F238E27FC236}">
                      <a16:creationId xmlns:a16="http://schemas.microsoft.com/office/drawing/2014/main" id="{67B7C7D7-3AE0-424A-87B7-749B596D23D0}"/>
                    </a:ext>
                  </a:extLst>
                </p14:cNvPr>
                <p14:cNvContentPartPr/>
                <p14:nvPr/>
              </p14:nvContentPartPr>
              <p14:xfrm>
                <a:off x="4939916" y="2937615"/>
                <a:ext cx="96840" cy="63360"/>
              </p14:xfrm>
            </p:contentPart>
          </mc:Choice>
          <mc:Fallback xmlns="">
            <p:pic>
              <p:nvPicPr>
                <p:cNvPr id="114" name="Freihand 113">
                  <a:extLst>
                    <a:ext uri="{FF2B5EF4-FFF2-40B4-BE49-F238E27FC236}">
                      <a16:creationId xmlns:a16="http://schemas.microsoft.com/office/drawing/2014/main" id="{67B7C7D7-3AE0-424A-87B7-749B596D23D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30916" y="2928975"/>
                  <a:ext cx="1144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8091340C-C5B3-4AA5-A3FE-ACA0BDE95189}"/>
                    </a:ext>
                  </a:extLst>
                </p14:cNvPr>
                <p14:cNvContentPartPr/>
                <p14:nvPr/>
              </p14:nvContentPartPr>
              <p14:xfrm>
                <a:off x="5068076" y="2883255"/>
                <a:ext cx="109800" cy="110520"/>
              </p14:xfrm>
            </p:contentPart>
          </mc:Choice>
          <mc:Fallback xmlns="">
            <p:pic>
              <p:nvPicPr>
                <p:cNvPr id="115" name="Freihand 114">
                  <a:extLst>
                    <a:ext uri="{FF2B5EF4-FFF2-40B4-BE49-F238E27FC236}">
                      <a16:creationId xmlns:a16="http://schemas.microsoft.com/office/drawing/2014/main" id="{8091340C-C5B3-4AA5-A3FE-ACA0BDE9518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59436" y="2874615"/>
                  <a:ext cx="127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29D52426-0EF8-4FE3-B354-AB13CE2D3F07}"/>
                    </a:ext>
                  </a:extLst>
                </p14:cNvPr>
                <p14:cNvContentPartPr/>
                <p14:nvPr/>
              </p14:nvContentPartPr>
              <p14:xfrm>
                <a:off x="5176076" y="2894055"/>
                <a:ext cx="100440" cy="9900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29D52426-0EF8-4FE3-B354-AB13CE2D3F0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67076" y="2885055"/>
                  <a:ext cx="1180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18E28E71-C1FD-4352-8EC0-FB9D1F6FDC5A}"/>
                    </a:ext>
                  </a:extLst>
                </p14:cNvPr>
                <p14:cNvContentPartPr/>
                <p14:nvPr/>
              </p14:nvContentPartPr>
              <p14:xfrm>
                <a:off x="5318636" y="2832855"/>
                <a:ext cx="7560" cy="190440"/>
              </p14:xfrm>
            </p:contentPart>
          </mc:Choice>
          <mc:Fallback xmlns="">
            <p:pic>
              <p:nvPicPr>
                <p:cNvPr id="117" name="Freihand 116">
                  <a:extLst>
                    <a:ext uri="{FF2B5EF4-FFF2-40B4-BE49-F238E27FC236}">
                      <a16:creationId xmlns:a16="http://schemas.microsoft.com/office/drawing/2014/main" id="{18E28E71-C1FD-4352-8EC0-FB9D1F6FDC5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09636" y="2823855"/>
                  <a:ext cx="252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6126350F-AF97-47DA-82B5-3784FAF9996E}"/>
                    </a:ext>
                  </a:extLst>
                </p14:cNvPr>
                <p14:cNvContentPartPr/>
                <p14:nvPr/>
              </p14:nvContentPartPr>
              <p14:xfrm>
                <a:off x="5284076" y="2931495"/>
                <a:ext cx="62280" cy="324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6126350F-AF97-47DA-82B5-3784FAF9996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75436" y="2922855"/>
                  <a:ext cx="7992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F0BA31D3-3B9C-447C-AAB4-333ED9B9BBDA}"/>
              </a:ext>
            </a:extLst>
          </p:cNvPr>
          <p:cNvGrpSpPr/>
          <p:nvPr/>
        </p:nvGrpSpPr>
        <p:grpSpPr>
          <a:xfrm>
            <a:off x="5685062" y="2850033"/>
            <a:ext cx="192240" cy="186480"/>
            <a:chOff x="5685062" y="2850033"/>
            <a:chExt cx="19224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D54ED2D4-9F31-4D5F-BDAD-C05D029213E1}"/>
                    </a:ext>
                  </a:extLst>
                </p14:cNvPr>
                <p14:cNvContentPartPr/>
                <p14:nvPr/>
              </p14:nvContentPartPr>
              <p14:xfrm>
                <a:off x="5703422" y="2850033"/>
                <a:ext cx="64800" cy="18648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D54ED2D4-9F31-4D5F-BDAD-C05D029213E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94782" y="2841033"/>
                  <a:ext cx="824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09C51C0A-AB90-4C73-992A-4CC6BBCF56B6}"/>
                    </a:ext>
                  </a:extLst>
                </p14:cNvPr>
                <p14:cNvContentPartPr/>
                <p14:nvPr/>
              </p14:nvContentPartPr>
              <p14:xfrm>
                <a:off x="5685062" y="2928513"/>
                <a:ext cx="92880" cy="10800"/>
              </p14:xfrm>
            </p:contentPart>
          </mc:Choice>
          <mc:Fallback xmlns="">
            <p:pic>
              <p:nvPicPr>
                <p:cNvPr id="121" name="Freihand 120">
                  <a:extLst>
                    <a:ext uri="{FF2B5EF4-FFF2-40B4-BE49-F238E27FC236}">
                      <a16:creationId xmlns:a16="http://schemas.microsoft.com/office/drawing/2014/main" id="{09C51C0A-AB90-4C73-992A-4CC6BBCF56B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76422" y="2919873"/>
                  <a:ext cx="1105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633AE4AA-3F2B-4CD3-AAA0-0893DAF556E6}"/>
                    </a:ext>
                  </a:extLst>
                </p14:cNvPr>
                <p14:cNvContentPartPr/>
                <p14:nvPr/>
              </p14:nvContentPartPr>
              <p14:xfrm>
                <a:off x="5781542" y="2911233"/>
                <a:ext cx="95760" cy="10368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633AE4AA-3F2B-4CD3-AAA0-0893DAF556E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72902" y="2902593"/>
                  <a:ext cx="11340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B7B4D5E5-6C49-43AA-92A6-6D73FB619F29}"/>
              </a:ext>
            </a:extLst>
          </p:cNvPr>
          <p:cNvGrpSpPr/>
          <p:nvPr/>
        </p:nvGrpSpPr>
        <p:grpSpPr>
          <a:xfrm>
            <a:off x="6179702" y="2846433"/>
            <a:ext cx="154800" cy="183240"/>
            <a:chOff x="6179702" y="2846433"/>
            <a:chExt cx="154800" cy="1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90C213EE-EE7C-4366-8BC5-ADF8CF5FCD6A}"/>
                    </a:ext>
                  </a:extLst>
                </p14:cNvPr>
                <p14:cNvContentPartPr/>
                <p14:nvPr/>
              </p14:nvContentPartPr>
              <p14:xfrm>
                <a:off x="6212102" y="2846433"/>
                <a:ext cx="12960" cy="17244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90C213EE-EE7C-4366-8BC5-ADF8CF5FCD6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03462" y="2837433"/>
                  <a:ext cx="306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5DFC71DD-31C2-4544-A620-4219A472AA3A}"/>
                    </a:ext>
                  </a:extLst>
                </p14:cNvPr>
                <p14:cNvContentPartPr/>
                <p14:nvPr/>
              </p14:nvContentPartPr>
              <p14:xfrm>
                <a:off x="6179702" y="2928873"/>
                <a:ext cx="140760" cy="2196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5DFC71DD-31C2-4544-A620-4219A472AA3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70702" y="2919873"/>
                  <a:ext cx="158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0F238072-F53F-4417-9088-9B0740922370}"/>
                    </a:ext>
                  </a:extLst>
                </p14:cNvPr>
                <p14:cNvContentPartPr/>
                <p14:nvPr/>
              </p14:nvContentPartPr>
              <p14:xfrm>
                <a:off x="6318662" y="2852553"/>
                <a:ext cx="15840" cy="17712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0F238072-F53F-4417-9088-9B074092237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310022" y="2843913"/>
                  <a:ext cx="33480" cy="194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0" name="AutoShape 4" descr="S^\perp">
            <a:extLst>
              <a:ext uri="{FF2B5EF4-FFF2-40B4-BE49-F238E27FC236}">
                <a16:creationId xmlns:a16="http://schemas.microsoft.com/office/drawing/2014/main" id="{42BAF332-96DA-409F-9BC6-FCAED13763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3" name="Freihand 142">
                <a:extLst>
                  <a:ext uri="{FF2B5EF4-FFF2-40B4-BE49-F238E27FC236}">
                    <a16:creationId xmlns:a16="http://schemas.microsoft.com/office/drawing/2014/main" id="{CA0684D3-99EE-4E35-BC1C-5E1706DB7778}"/>
                  </a:ext>
                </a:extLst>
              </p14:cNvPr>
              <p14:cNvContentPartPr/>
              <p14:nvPr/>
            </p14:nvContentPartPr>
            <p14:xfrm>
              <a:off x="2087002" y="4535923"/>
              <a:ext cx="140760" cy="226080"/>
            </p14:xfrm>
          </p:contentPart>
        </mc:Choice>
        <mc:Fallback xmlns="">
          <p:pic>
            <p:nvPicPr>
              <p:cNvPr id="143" name="Freihand 142">
                <a:extLst>
                  <a:ext uri="{FF2B5EF4-FFF2-40B4-BE49-F238E27FC236}">
                    <a16:creationId xmlns:a16="http://schemas.microsoft.com/office/drawing/2014/main" id="{CA0684D3-99EE-4E35-BC1C-5E1706DB777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078002" y="4526923"/>
                <a:ext cx="1584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4" name="Freihand 143">
                <a:extLst>
                  <a:ext uri="{FF2B5EF4-FFF2-40B4-BE49-F238E27FC236}">
                    <a16:creationId xmlns:a16="http://schemas.microsoft.com/office/drawing/2014/main" id="{D9714310-0501-4F73-8298-55E825C4C2A5}"/>
                  </a:ext>
                </a:extLst>
              </p14:cNvPr>
              <p14:cNvContentPartPr/>
              <p14:nvPr/>
            </p14:nvContentPartPr>
            <p14:xfrm>
              <a:off x="2247575" y="4727285"/>
              <a:ext cx="16560" cy="68760"/>
            </p14:xfrm>
          </p:contentPart>
        </mc:Choice>
        <mc:Fallback xmlns="">
          <p:pic>
            <p:nvPicPr>
              <p:cNvPr id="144" name="Freihand 143">
                <a:extLst>
                  <a:ext uri="{FF2B5EF4-FFF2-40B4-BE49-F238E27FC236}">
                    <a16:creationId xmlns:a16="http://schemas.microsoft.com/office/drawing/2014/main" id="{D9714310-0501-4F73-8298-55E825C4C2A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238935" y="4718285"/>
                <a:ext cx="342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45" name="Freihand 144">
                <a:extLst>
                  <a:ext uri="{FF2B5EF4-FFF2-40B4-BE49-F238E27FC236}">
                    <a16:creationId xmlns:a16="http://schemas.microsoft.com/office/drawing/2014/main" id="{24134FD0-4C7A-4747-B09F-332A9F375455}"/>
                  </a:ext>
                </a:extLst>
              </p14:cNvPr>
              <p14:cNvContentPartPr/>
              <p14:nvPr/>
            </p14:nvContentPartPr>
            <p14:xfrm>
              <a:off x="2301575" y="4732325"/>
              <a:ext cx="70560" cy="112320"/>
            </p14:xfrm>
          </p:contentPart>
        </mc:Choice>
        <mc:Fallback xmlns="">
          <p:pic>
            <p:nvPicPr>
              <p:cNvPr id="145" name="Freihand 144">
                <a:extLst>
                  <a:ext uri="{FF2B5EF4-FFF2-40B4-BE49-F238E27FC236}">
                    <a16:creationId xmlns:a16="http://schemas.microsoft.com/office/drawing/2014/main" id="{24134FD0-4C7A-4747-B09F-332A9F37545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292935" y="4723685"/>
                <a:ext cx="882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6" name="Freihand 145">
                <a:extLst>
                  <a:ext uri="{FF2B5EF4-FFF2-40B4-BE49-F238E27FC236}">
                    <a16:creationId xmlns:a16="http://schemas.microsoft.com/office/drawing/2014/main" id="{8C3E5306-3129-4380-966E-CDB16E6999F6}"/>
                  </a:ext>
                </a:extLst>
              </p14:cNvPr>
              <p14:cNvContentPartPr/>
              <p14:nvPr/>
            </p14:nvContentPartPr>
            <p14:xfrm>
              <a:off x="2390495" y="4773725"/>
              <a:ext cx="5040" cy="33840"/>
            </p14:xfrm>
          </p:contentPart>
        </mc:Choice>
        <mc:Fallback xmlns="">
          <p:pic>
            <p:nvPicPr>
              <p:cNvPr id="146" name="Freihand 145">
                <a:extLst>
                  <a:ext uri="{FF2B5EF4-FFF2-40B4-BE49-F238E27FC236}">
                    <a16:creationId xmlns:a16="http://schemas.microsoft.com/office/drawing/2014/main" id="{8C3E5306-3129-4380-966E-CDB16E6999F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381495" y="4765085"/>
                <a:ext cx="226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47" name="Freihand 146">
                <a:extLst>
                  <a:ext uri="{FF2B5EF4-FFF2-40B4-BE49-F238E27FC236}">
                    <a16:creationId xmlns:a16="http://schemas.microsoft.com/office/drawing/2014/main" id="{ECA3D869-9C8F-4CEC-8C23-B9075B6CF3AE}"/>
                  </a:ext>
                </a:extLst>
              </p14:cNvPr>
              <p14:cNvContentPartPr/>
              <p14:nvPr/>
            </p14:nvContentPartPr>
            <p14:xfrm>
              <a:off x="2433335" y="4740605"/>
              <a:ext cx="42480" cy="107640"/>
            </p14:xfrm>
          </p:contentPart>
        </mc:Choice>
        <mc:Fallback xmlns="">
          <p:pic>
            <p:nvPicPr>
              <p:cNvPr id="147" name="Freihand 146">
                <a:extLst>
                  <a:ext uri="{FF2B5EF4-FFF2-40B4-BE49-F238E27FC236}">
                    <a16:creationId xmlns:a16="http://schemas.microsoft.com/office/drawing/2014/main" id="{ECA3D869-9C8F-4CEC-8C23-B9075B6CF3A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424335" y="4731605"/>
                <a:ext cx="601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8" name="Freihand 147">
                <a:extLst>
                  <a:ext uri="{FF2B5EF4-FFF2-40B4-BE49-F238E27FC236}">
                    <a16:creationId xmlns:a16="http://schemas.microsoft.com/office/drawing/2014/main" id="{487F339E-318C-49EB-B814-BE5A26522B18}"/>
                  </a:ext>
                </a:extLst>
              </p14:cNvPr>
              <p14:cNvContentPartPr/>
              <p14:nvPr/>
            </p14:nvContentPartPr>
            <p14:xfrm>
              <a:off x="2438735" y="4814765"/>
              <a:ext cx="57600" cy="5760"/>
            </p14:xfrm>
          </p:contentPart>
        </mc:Choice>
        <mc:Fallback xmlns="">
          <p:pic>
            <p:nvPicPr>
              <p:cNvPr id="148" name="Freihand 147">
                <a:extLst>
                  <a:ext uri="{FF2B5EF4-FFF2-40B4-BE49-F238E27FC236}">
                    <a16:creationId xmlns:a16="http://schemas.microsoft.com/office/drawing/2014/main" id="{487F339E-318C-49EB-B814-BE5A26522B1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430095" y="4805765"/>
                <a:ext cx="752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9" name="Freihand 148">
                <a:extLst>
                  <a:ext uri="{FF2B5EF4-FFF2-40B4-BE49-F238E27FC236}">
                    <a16:creationId xmlns:a16="http://schemas.microsoft.com/office/drawing/2014/main" id="{7FEE37DF-D10A-4C0A-BADC-37649A309685}"/>
                  </a:ext>
                </a:extLst>
              </p14:cNvPr>
              <p14:cNvContentPartPr/>
              <p14:nvPr/>
            </p14:nvContentPartPr>
            <p14:xfrm>
              <a:off x="2519015" y="4719725"/>
              <a:ext cx="18000" cy="100440"/>
            </p14:xfrm>
          </p:contentPart>
        </mc:Choice>
        <mc:Fallback xmlns="">
          <p:pic>
            <p:nvPicPr>
              <p:cNvPr id="149" name="Freihand 148">
                <a:extLst>
                  <a:ext uri="{FF2B5EF4-FFF2-40B4-BE49-F238E27FC236}">
                    <a16:creationId xmlns:a16="http://schemas.microsoft.com/office/drawing/2014/main" id="{7FEE37DF-D10A-4C0A-BADC-37649A30968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510375" y="4710725"/>
                <a:ext cx="356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51" name="Freihand 150">
                <a:extLst>
                  <a:ext uri="{FF2B5EF4-FFF2-40B4-BE49-F238E27FC236}">
                    <a16:creationId xmlns:a16="http://schemas.microsoft.com/office/drawing/2014/main" id="{E6E722F3-5897-43D1-BBA6-92CEC20B054F}"/>
                  </a:ext>
                </a:extLst>
              </p14:cNvPr>
              <p14:cNvContentPartPr/>
              <p14:nvPr/>
            </p14:nvContentPartPr>
            <p14:xfrm>
              <a:off x="2614055" y="4636925"/>
              <a:ext cx="64080" cy="6120"/>
            </p14:xfrm>
          </p:contentPart>
        </mc:Choice>
        <mc:Fallback xmlns="">
          <p:pic>
            <p:nvPicPr>
              <p:cNvPr id="151" name="Freihand 150">
                <a:extLst>
                  <a:ext uri="{FF2B5EF4-FFF2-40B4-BE49-F238E27FC236}">
                    <a16:creationId xmlns:a16="http://schemas.microsoft.com/office/drawing/2014/main" id="{E6E722F3-5897-43D1-BBA6-92CEC20B054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605055" y="4628285"/>
                <a:ext cx="8172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52" name="Freihand 151">
                <a:extLst>
                  <a:ext uri="{FF2B5EF4-FFF2-40B4-BE49-F238E27FC236}">
                    <a16:creationId xmlns:a16="http://schemas.microsoft.com/office/drawing/2014/main" id="{AC1A1550-4B82-49B7-B8A2-EA603B1EF70C}"/>
                  </a:ext>
                </a:extLst>
              </p14:cNvPr>
              <p14:cNvContentPartPr/>
              <p14:nvPr/>
            </p14:nvContentPartPr>
            <p14:xfrm>
              <a:off x="2615495" y="4659605"/>
              <a:ext cx="48600" cy="5400"/>
            </p14:xfrm>
          </p:contentPart>
        </mc:Choice>
        <mc:Fallback xmlns="">
          <p:pic>
            <p:nvPicPr>
              <p:cNvPr id="152" name="Freihand 151">
                <a:extLst>
                  <a:ext uri="{FF2B5EF4-FFF2-40B4-BE49-F238E27FC236}">
                    <a16:creationId xmlns:a16="http://schemas.microsoft.com/office/drawing/2014/main" id="{AC1A1550-4B82-49B7-B8A2-EA603B1EF70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606495" y="4650605"/>
                <a:ext cx="662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54" name="Freihand 153">
                <a:extLst>
                  <a:ext uri="{FF2B5EF4-FFF2-40B4-BE49-F238E27FC236}">
                    <a16:creationId xmlns:a16="http://schemas.microsoft.com/office/drawing/2014/main" id="{A65C0798-1765-4185-B900-BD3502FB0AE0}"/>
                  </a:ext>
                </a:extLst>
              </p14:cNvPr>
              <p14:cNvContentPartPr/>
              <p14:nvPr/>
            </p14:nvContentPartPr>
            <p14:xfrm>
              <a:off x="2791175" y="4545845"/>
              <a:ext cx="169920" cy="164520"/>
            </p14:xfrm>
          </p:contentPart>
        </mc:Choice>
        <mc:Fallback xmlns="">
          <p:pic>
            <p:nvPicPr>
              <p:cNvPr id="154" name="Freihand 153">
                <a:extLst>
                  <a:ext uri="{FF2B5EF4-FFF2-40B4-BE49-F238E27FC236}">
                    <a16:creationId xmlns:a16="http://schemas.microsoft.com/office/drawing/2014/main" id="{A65C0798-1765-4185-B900-BD3502FB0AE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782175" y="4537205"/>
                <a:ext cx="187560" cy="18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" name="Gruppieren 216">
            <a:extLst>
              <a:ext uri="{FF2B5EF4-FFF2-40B4-BE49-F238E27FC236}">
                <a16:creationId xmlns:a16="http://schemas.microsoft.com/office/drawing/2014/main" id="{4B425956-AADD-49B0-921C-CBE7A438A91B}"/>
              </a:ext>
            </a:extLst>
          </p:cNvPr>
          <p:cNvGrpSpPr/>
          <p:nvPr/>
        </p:nvGrpSpPr>
        <p:grpSpPr>
          <a:xfrm>
            <a:off x="2841575" y="4423611"/>
            <a:ext cx="1150208" cy="446954"/>
            <a:chOff x="2841575" y="4423611"/>
            <a:chExt cx="1150208" cy="44695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6" name="Freihand 155">
                  <a:extLst>
                    <a:ext uri="{FF2B5EF4-FFF2-40B4-BE49-F238E27FC236}">
                      <a16:creationId xmlns:a16="http://schemas.microsoft.com/office/drawing/2014/main" id="{52AE4A54-6EC8-486C-ACA8-49E6DA19D079}"/>
                    </a:ext>
                  </a:extLst>
                </p14:cNvPr>
                <p14:cNvContentPartPr/>
                <p14:nvPr/>
              </p14:nvContentPartPr>
              <p14:xfrm>
                <a:off x="2885855" y="4770485"/>
                <a:ext cx="47520" cy="69840"/>
              </p14:xfrm>
            </p:contentPart>
          </mc:Choice>
          <mc:Fallback xmlns="">
            <p:pic>
              <p:nvPicPr>
                <p:cNvPr id="156" name="Freihand 155">
                  <a:extLst>
                    <a:ext uri="{FF2B5EF4-FFF2-40B4-BE49-F238E27FC236}">
                      <a16:creationId xmlns:a16="http://schemas.microsoft.com/office/drawing/2014/main" id="{52AE4A54-6EC8-486C-ACA8-49E6DA19D07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76855" y="4761485"/>
                  <a:ext cx="651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7" name="Freihand 156">
                  <a:extLst>
                    <a:ext uri="{FF2B5EF4-FFF2-40B4-BE49-F238E27FC236}">
                      <a16:creationId xmlns:a16="http://schemas.microsoft.com/office/drawing/2014/main" id="{CCEA0365-01DA-4F60-BF21-F99EE0AB94ED}"/>
                    </a:ext>
                  </a:extLst>
                </p14:cNvPr>
                <p14:cNvContentPartPr/>
                <p14:nvPr/>
              </p14:nvContentPartPr>
              <p14:xfrm>
                <a:off x="2948855" y="4791365"/>
                <a:ext cx="22680" cy="23400"/>
              </p14:xfrm>
            </p:contentPart>
          </mc:Choice>
          <mc:Fallback xmlns="">
            <p:pic>
              <p:nvPicPr>
                <p:cNvPr id="157" name="Freihand 156">
                  <a:extLst>
                    <a:ext uri="{FF2B5EF4-FFF2-40B4-BE49-F238E27FC236}">
                      <a16:creationId xmlns:a16="http://schemas.microsoft.com/office/drawing/2014/main" id="{CCEA0365-01DA-4F60-BF21-F99EE0AB94E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39855" y="4782365"/>
                  <a:ext cx="403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9" name="Freihand 158">
                  <a:extLst>
                    <a:ext uri="{FF2B5EF4-FFF2-40B4-BE49-F238E27FC236}">
                      <a16:creationId xmlns:a16="http://schemas.microsoft.com/office/drawing/2014/main" id="{F2CDB8B2-BD0C-4999-916F-78DA5BCF0AD2}"/>
                    </a:ext>
                  </a:extLst>
                </p14:cNvPr>
                <p14:cNvContentPartPr/>
                <p14:nvPr/>
              </p14:nvContentPartPr>
              <p14:xfrm>
                <a:off x="2841575" y="4756805"/>
                <a:ext cx="23400" cy="60840"/>
              </p14:xfrm>
            </p:contentPart>
          </mc:Choice>
          <mc:Fallback xmlns="">
            <p:pic>
              <p:nvPicPr>
                <p:cNvPr id="159" name="Freihand 158">
                  <a:extLst>
                    <a:ext uri="{FF2B5EF4-FFF2-40B4-BE49-F238E27FC236}">
                      <a16:creationId xmlns:a16="http://schemas.microsoft.com/office/drawing/2014/main" id="{F2CDB8B2-BD0C-4999-916F-78DA5BCF0AD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832575" y="4747805"/>
                  <a:ext cx="41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61" name="Freihand 160">
                  <a:extLst>
                    <a:ext uri="{FF2B5EF4-FFF2-40B4-BE49-F238E27FC236}">
                      <a16:creationId xmlns:a16="http://schemas.microsoft.com/office/drawing/2014/main" id="{AD26D2C8-05E7-43AD-953E-4DF7B90C24AB}"/>
                    </a:ext>
                  </a:extLst>
                </p14:cNvPr>
                <p14:cNvContentPartPr/>
                <p14:nvPr/>
              </p14:nvContentPartPr>
              <p14:xfrm>
                <a:off x="3000335" y="4804325"/>
                <a:ext cx="3600" cy="16920"/>
              </p14:xfrm>
            </p:contentPart>
          </mc:Choice>
          <mc:Fallback xmlns="">
            <p:pic>
              <p:nvPicPr>
                <p:cNvPr id="161" name="Freihand 160">
                  <a:extLst>
                    <a:ext uri="{FF2B5EF4-FFF2-40B4-BE49-F238E27FC236}">
                      <a16:creationId xmlns:a16="http://schemas.microsoft.com/office/drawing/2014/main" id="{AD26D2C8-05E7-43AD-953E-4DF7B90C24A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91335" y="4795325"/>
                  <a:ext cx="212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62" name="Freihand 161">
                  <a:extLst>
                    <a:ext uri="{FF2B5EF4-FFF2-40B4-BE49-F238E27FC236}">
                      <a16:creationId xmlns:a16="http://schemas.microsoft.com/office/drawing/2014/main" id="{5A8BDFA3-2DC0-4846-9C41-4DF70DD214B3}"/>
                    </a:ext>
                  </a:extLst>
                </p14:cNvPr>
                <p14:cNvContentPartPr/>
                <p14:nvPr/>
              </p14:nvContentPartPr>
              <p14:xfrm>
                <a:off x="3029495" y="4770125"/>
                <a:ext cx="45360" cy="100440"/>
              </p14:xfrm>
            </p:contentPart>
          </mc:Choice>
          <mc:Fallback xmlns="">
            <p:pic>
              <p:nvPicPr>
                <p:cNvPr id="162" name="Freihand 161">
                  <a:extLst>
                    <a:ext uri="{FF2B5EF4-FFF2-40B4-BE49-F238E27FC236}">
                      <a16:creationId xmlns:a16="http://schemas.microsoft.com/office/drawing/2014/main" id="{5A8BDFA3-2DC0-4846-9C41-4DF70DD214B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20495" y="4761485"/>
                  <a:ext cx="630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C8B5DCC7-9650-4D10-A514-773B3F817579}"/>
                    </a:ext>
                  </a:extLst>
                </p14:cNvPr>
                <p14:cNvContentPartPr/>
                <p14:nvPr/>
              </p14:nvContentPartPr>
              <p14:xfrm>
                <a:off x="3043175" y="4826645"/>
                <a:ext cx="37800" cy="2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C8B5DCC7-9650-4D10-A514-773B3F81757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34535" y="4818005"/>
                  <a:ext cx="55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2779CE5D-DAB0-49E8-89F8-916C92A2BC12}"/>
                    </a:ext>
                  </a:extLst>
                </p14:cNvPr>
                <p14:cNvContentPartPr/>
                <p14:nvPr/>
              </p14:nvContentPartPr>
              <p14:xfrm>
                <a:off x="3102215" y="4803245"/>
                <a:ext cx="16920" cy="2628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2779CE5D-DAB0-49E8-89F8-916C92A2BC1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093575" y="4794605"/>
                  <a:ext cx="345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7F7EA7C5-F525-4B8C-92E3-82B99B9A65C8}"/>
                    </a:ext>
                  </a:extLst>
                </p14:cNvPr>
                <p14:cNvContentPartPr/>
                <p14:nvPr/>
              </p14:nvContentPartPr>
              <p14:xfrm>
                <a:off x="3133535" y="4758605"/>
                <a:ext cx="20880" cy="7236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7F7EA7C5-F525-4B8C-92E3-82B99B9A65C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124535" y="4749605"/>
                  <a:ext cx="385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88" name="Freihand 187">
                  <a:extLst>
                    <a:ext uri="{FF2B5EF4-FFF2-40B4-BE49-F238E27FC236}">
                      <a16:creationId xmlns:a16="http://schemas.microsoft.com/office/drawing/2014/main" id="{76275074-5AEE-42B8-B0CA-65645C727C6C}"/>
                    </a:ext>
                  </a:extLst>
                </p14:cNvPr>
                <p14:cNvContentPartPr/>
                <p14:nvPr/>
              </p14:nvContentPartPr>
              <p14:xfrm>
                <a:off x="3181063" y="4602531"/>
                <a:ext cx="76680" cy="15840"/>
              </p14:xfrm>
            </p:contentPart>
          </mc:Choice>
          <mc:Fallback xmlns="">
            <p:pic>
              <p:nvPicPr>
                <p:cNvPr id="188" name="Freihand 187">
                  <a:extLst>
                    <a:ext uri="{FF2B5EF4-FFF2-40B4-BE49-F238E27FC236}">
                      <a16:creationId xmlns:a16="http://schemas.microsoft.com/office/drawing/2014/main" id="{76275074-5AEE-42B8-B0CA-65645C727C6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172423" y="4593531"/>
                  <a:ext cx="943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89" name="Freihand 188">
                  <a:extLst>
                    <a:ext uri="{FF2B5EF4-FFF2-40B4-BE49-F238E27FC236}">
                      <a16:creationId xmlns:a16="http://schemas.microsoft.com/office/drawing/2014/main" id="{F8E503A1-02EA-4428-92A2-F14A333A2540}"/>
                    </a:ext>
                  </a:extLst>
                </p14:cNvPr>
                <p14:cNvContentPartPr/>
                <p14:nvPr/>
              </p14:nvContentPartPr>
              <p14:xfrm>
                <a:off x="3210943" y="4581291"/>
                <a:ext cx="22680" cy="59760"/>
              </p14:xfrm>
            </p:contentPart>
          </mc:Choice>
          <mc:Fallback xmlns="">
            <p:pic>
              <p:nvPicPr>
                <p:cNvPr id="189" name="Freihand 188">
                  <a:extLst>
                    <a:ext uri="{FF2B5EF4-FFF2-40B4-BE49-F238E27FC236}">
                      <a16:creationId xmlns:a16="http://schemas.microsoft.com/office/drawing/2014/main" id="{F8E503A1-02EA-4428-92A2-F14A333A254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202303" y="4572291"/>
                  <a:ext cx="40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90" name="Freihand 189">
                  <a:extLst>
                    <a:ext uri="{FF2B5EF4-FFF2-40B4-BE49-F238E27FC236}">
                      <a16:creationId xmlns:a16="http://schemas.microsoft.com/office/drawing/2014/main" id="{04E3FF3E-F6EF-461D-93DB-B66BC2A9A8B8}"/>
                    </a:ext>
                  </a:extLst>
                </p14:cNvPr>
                <p14:cNvContentPartPr/>
                <p14:nvPr/>
              </p14:nvContentPartPr>
              <p14:xfrm>
                <a:off x="3156223" y="4537371"/>
                <a:ext cx="113760" cy="149400"/>
              </p14:xfrm>
            </p:contentPart>
          </mc:Choice>
          <mc:Fallback xmlns="">
            <p:pic>
              <p:nvPicPr>
                <p:cNvPr id="190" name="Freihand 189">
                  <a:extLst>
                    <a:ext uri="{FF2B5EF4-FFF2-40B4-BE49-F238E27FC236}">
                      <a16:creationId xmlns:a16="http://schemas.microsoft.com/office/drawing/2014/main" id="{04E3FF3E-F6EF-461D-93DB-B66BC2A9A8B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47583" y="4528371"/>
                  <a:ext cx="131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4F5D500C-F158-4244-BCEF-183517FB175E}"/>
                    </a:ext>
                  </a:extLst>
                </p14:cNvPr>
                <p14:cNvContentPartPr/>
                <p14:nvPr/>
              </p14:nvContentPartPr>
              <p14:xfrm>
                <a:off x="3474823" y="4664091"/>
                <a:ext cx="9000" cy="1908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4F5D500C-F158-4244-BCEF-183517FB175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65823" y="4655091"/>
                  <a:ext cx="26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96" name="Freihand 195">
                  <a:extLst>
                    <a:ext uri="{FF2B5EF4-FFF2-40B4-BE49-F238E27FC236}">
                      <a16:creationId xmlns:a16="http://schemas.microsoft.com/office/drawing/2014/main" id="{DF8726E5-6763-46A4-B784-32B9927E150A}"/>
                    </a:ext>
                  </a:extLst>
                </p14:cNvPr>
                <p14:cNvContentPartPr/>
                <p14:nvPr/>
              </p14:nvContentPartPr>
              <p14:xfrm>
                <a:off x="3394183" y="4498131"/>
                <a:ext cx="220320" cy="186840"/>
              </p14:xfrm>
            </p:contentPart>
          </mc:Choice>
          <mc:Fallback xmlns="">
            <p:pic>
              <p:nvPicPr>
                <p:cNvPr id="196" name="Freihand 195">
                  <a:extLst>
                    <a:ext uri="{FF2B5EF4-FFF2-40B4-BE49-F238E27FC236}">
                      <a16:creationId xmlns:a16="http://schemas.microsoft.com/office/drawing/2014/main" id="{DF8726E5-6763-46A4-B784-32B9927E150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85543" y="4489131"/>
                  <a:ext cx="237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03" name="Freihand 202">
                  <a:extLst>
                    <a:ext uri="{FF2B5EF4-FFF2-40B4-BE49-F238E27FC236}">
                      <a16:creationId xmlns:a16="http://schemas.microsoft.com/office/drawing/2014/main" id="{1B3A76B3-5CBB-4B92-9A62-21BF7A66FD62}"/>
                    </a:ext>
                  </a:extLst>
                </p14:cNvPr>
                <p14:cNvContentPartPr/>
                <p14:nvPr/>
              </p14:nvContentPartPr>
              <p14:xfrm>
                <a:off x="3658063" y="4488771"/>
                <a:ext cx="70920" cy="5760"/>
              </p14:xfrm>
            </p:contentPart>
          </mc:Choice>
          <mc:Fallback xmlns="">
            <p:pic>
              <p:nvPicPr>
                <p:cNvPr id="203" name="Freihand 202">
                  <a:extLst>
                    <a:ext uri="{FF2B5EF4-FFF2-40B4-BE49-F238E27FC236}">
                      <a16:creationId xmlns:a16="http://schemas.microsoft.com/office/drawing/2014/main" id="{1B3A76B3-5CBB-4B92-9A62-21BF7A66FD6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49423" y="4480131"/>
                  <a:ext cx="885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04" name="Freihand 203">
                  <a:extLst>
                    <a:ext uri="{FF2B5EF4-FFF2-40B4-BE49-F238E27FC236}">
                      <a16:creationId xmlns:a16="http://schemas.microsoft.com/office/drawing/2014/main" id="{F52D9ACA-F917-41D2-B777-243441FDBBCC}"/>
                    </a:ext>
                  </a:extLst>
                </p14:cNvPr>
                <p14:cNvContentPartPr/>
                <p14:nvPr/>
              </p14:nvContentPartPr>
              <p14:xfrm>
                <a:off x="3680383" y="4423611"/>
                <a:ext cx="16200" cy="69840"/>
              </p14:xfrm>
            </p:contentPart>
          </mc:Choice>
          <mc:Fallback xmlns="">
            <p:pic>
              <p:nvPicPr>
                <p:cNvPr id="204" name="Freihand 203">
                  <a:extLst>
                    <a:ext uri="{FF2B5EF4-FFF2-40B4-BE49-F238E27FC236}">
                      <a16:creationId xmlns:a16="http://schemas.microsoft.com/office/drawing/2014/main" id="{F52D9ACA-F917-41D2-B777-243441FDBBC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71383" y="4414611"/>
                  <a:ext cx="338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9" name="Freihand 208">
                  <a:extLst>
                    <a:ext uri="{FF2B5EF4-FFF2-40B4-BE49-F238E27FC236}">
                      <a16:creationId xmlns:a16="http://schemas.microsoft.com/office/drawing/2014/main" id="{B16AE02C-B167-47D6-8BF9-5BEEE79A53D3}"/>
                    </a:ext>
                  </a:extLst>
                </p14:cNvPr>
                <p14:cNvContentPartPr/>
                <p14:nvPr/>
              </p14:nvContentPartPr>
              <p14:xfrm>
                <a:off x="3595063" y="4704051"/>
                <a:ext cx="53640" cy="74160"/>
              </p14:xfrm>
            </p:contentPart>
          </mc:Choice>
          <mc:Fallback xmlns="">
            <p:pic>
              <p:nvPicPr>
                <p:cNvPr id="209" name="Freihand 208">
                  <a:extLst>
                    <a:ext uri="{FF2B5EF4-FFF2-40B4-BE49-F238E27FC236}">
                      <a16:creationId xmlns:a16="http://schemas.microsoft.com/office/drawing/2014/main" id="{B16AE02C-B167-47D6-8BF9-5BEEE79A53D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586063" y="4695411"/>
                  <a:ext cx="712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10" name="Freihand 209">
                  <a:extLst>
                    <a:ext uri="{FF2B5EF4-FFF2-40B4-BE49-F238E27FC236}">
                      <a16:creationId xmlns:a16="http://schemas.microsoft.com/office/drawing/2014/main" id="{347518A5-6678-4053-A879-F27A825789E3}"/>
                    </a:ext>
                  </a:extLst>
                </p14:cNvPr>
                <p14:cNvContentPartPr/>
                <p14:nvPr/>
              </p14:nvContentPartPr>
              <p14:xfrm>
                <a:off x="3655903" y="4694331"/>
                <a:ext cx="52560" cy="109440"/>
              </p14:xfrm>
            </p:contentPart>
          </mc:Choice>
          <mc:Fallback xmlns="">
            <p:pic>
              <p:nvPicPr>
                <p:cNvPr id="210" name="Freihand 209">
                  <a:extLst>
                    <a:ext uri="{FF2B5EF4-FFF2-40B4-BE49-F238E27FC236}">
                      <a16:creationId xmlns:a16="http://schemas.microsoft.com/office/drawing/2014/main" id="{347518A5-6678-4053-A879-F27A825789E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646903" y="4685331"/>
                  <a:ext cx="702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11" name="Freihand 210">
                  <a:extLst>
                    <a:ext uri="{FF2B5EF4-FFF2-40B4-BE49-F238E27FC236}">
                      <a16:creationId xmlns:a16="http://schemas.microsoft.com/office/drawing/2014/main" id="{54E46AE5-0068-4460-A8E4-0CD15DAB7C64}"/>
                    </a:ext>
                  </a:extLst>
                </p14:cNvPr>
                <p14:cNvContentPartPr/>
                <p14:nvPr/>
              </p14:nvContentPartPr>
              <p14:xfrm>
                <a:off x="3715663" y="4727451"/>
                <a:ext cx="47880" cy="30240"/>
              </p14:xfrm>
            </p:contentPart>
          </mc:Choice>
          <mc:Fallback xmlns="">
            <p:pic>
              <p:nvPicPr>
                <p:cNvPr id="211" name="Freihand 210">
                  <a:extLst>
                    <a:ext uri="{FF2B5EF4-FFF2-40B4-BE49-F238E27FC236}">
                      <a16:creationId xmlns:a16="http://schemas.microsoft.com/office/drawing/2014/main" id="{54E46AE5-0068-4460-A8E4-0CD15DAB7C6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707023" y="4718451"/>
                  <a:ext cx="655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12" name="Freihand 211">
                  <a:extLst>
                    <a:ext uri="{FF2B5EF4-FFF2-40B4-BE49-F238E27FC236}">
                      <a16:creationId xmlns:a16="http://schemas.microsoft.com/office/drawing/2014/main" id="{6E7C11C4-E987-4C46-88F7-AAF33EE9968E}"/>
                    </a:ext>
                  </a:extLst>
                </p14:cNvPr>
                <p14:cNvContentPartPr/>
                <p14:nvPr/>
              </p14:nvContentPartPr>
              <p14:xfrm>
                <a:off x="3780103" y="4735731"/>
                <a:ext cx="10800" cy="32760"/>
              </p14:xfrm>
            </p:contentPart>
          </mc:Choice>
          <mc:Fallback xmlns="">
            <p:pic>
              <p:nvPicPr>
                <p:cNvPr id="212" name="Freihand 211">
                  <a:extLst>
                    <a:ext uri="{FF2B5EF4-FFF2-40B4-BE49-F238E27FC236}">
                      <a16:creationId xmlns:a16="http://schemas.microsoft.com/office/drawing/2014/main" id="{6E7C11C4-E987-4C46-88F7-AAF33EE9968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71103" y="4727091"/>
                  <a:ext cx="28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13" name="Freihand 212">
                  <a:extLst>
                    <a:ext uri="{FF2B5EF4-FFF2-40B4-BE49-F238E27FC236}">
                      <a16:creationId xmlns:a16="http://schemas.microsoft.com/office/drawing/2014/main" id="{E205F000-D1DE-4A6A-959D-58CE9C56D8FA}"/>
                    </a:ext>
                  </a:extLst>
                </p14:cNvPr>
                <p14:cNvContentPartPr/>
                <p14:nvPr/>
              </p14:nvContentPartPr>
              <p14:xfrm>
                <a:off x="3815743" y="4697931"/>
                <a:ext cx="70560" cy="149040"/>
              </p14:xfrm>
            </p:contentPart>
          </mc:Choice>
          <mc:Fallback xmlns="">
            <p:pic>
              <p:nvPicPr>
                <p:cNvPr id="213" name="Freihand 212">
                  <a:extLst>
                    <a:ext uri="{FF2B5EF4-FFF2-40B4-BE49-F238E27FC236}">
                      <a16:creationId xmlns:a16="http://schemas.microsoft.com/office/drawing/2014/main" id="{E205F000-D1DE-4A6A-959D-58CE9C56D8F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06743" y="4689291"/>
                  <a:ext cx="882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14" name="Freihand 213">
                  <a:extLst>
                    <a:ext uri="{FF2B5EF4-FFF2-40B4-BE49-F238E27FC236}">
                      <a16:creationId xmlns:a16="http://schemas.microsoft.com/office/drawing/2014/main" id="{0E5A4F34-9ECC-4580-93DA-A1FA2CA673F7}"/>
                    </a:ext>
                  </a:extLst>
                </p14:cNvPr>
                <p14:cNvContentPartPr/>
                <p14:nvPr/>
              </p14:nvContentPartPr>
              <p14:xfrm>
                <a:off x="3824023" y="4783611"/>
                <a:ext cx="53640" cy="9000"/>
              </p14:xfrm>
            </p:contentPart>
          </mc:Choice>
          <mc:Fallback xmlns="">
            <p:pic>
              <p:nvPicPr>
                <p:cNvPr id="214" name="Freihand 213">
                  <a:extLst>
                    <a:ext uri="{FF2B5EF4-FFF2-40B4-BE49-F238E27FC236}">
                      <a16:creationId xmlns:a16="http://schemas.microsoft.com/office/drawing/2014/main" id="{0E5A4F34-9ECC-4580-93DA-A1FA2CA673F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15383" y="4774611"/>
                  <a:ext cx="71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15" name="Freihand 214">
                  <a:extLst>
                    <a:ext uri="{FF2B5EF4-FFF2-40B4-BE49-F238E27FC236}">
                      <a16:creationId xmlns:a16="http://schemas.microsoft.com/office/drawing/2014/main" id="{ED98DCA9-E1F8-47D3-839C-D26E19A23175}"/>
                    </a:ext>
                  </a:extLst>
                </p14:cNvPr>
                <p14:cNvContentPartPr/>
                <p14:nvPr/>
              </p14:nvContentPartPr>
              <p14:xfrm>
                <a:off x="3903223" y="4727811"/>
                <a:ext cx="43920" cy="39240"/>
              </p14:xfrm>
            </p:contentPart>
          </mc:Choice>
          <mc:Fallback xmlns="">
            <p:pic>
              <p:nvPicPr>
                <p:cNvPr id="215" name="Freihand 214">
                  <a:extLst>
                    <a:ext uri="{FF2B5EF4-FFF2-40B4-BE49-F238E27FC236}">
                      <a16:creationId xmlns:a16="http://schemas.microsoft.com/office/drawing/2014/main" id="{ED98DCA9-E1F8-47D3-839C-D26E19A2317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894583" y="4719171"/>
                  <a:ext cx="615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16" name="Freihand 215">
                  <a:extLst>
                    <a:ext uri="{FF2B5EF4-FFF2-40B4-BE49-F238E27FC236}">
                      <a16:creationId xmlns:a16="http://schemas.microsoft.com/office/drawing/2014/main" id="{33B0EDF4-BB99-46D3-A774-5D62CC7DD227}"/>
                    </a:ext>
                  </a:extLst>
                </p14:cNvPr>
                <p14:cNvContentPartPr/>
                <p14:nvPr/>
              </p14:nvContentPartPr>
              <p14:xfrm>
                <a:off x="3959743" y="4677771"/>
                <a:ext cx="32040" cy="95400"/>
              </p14:xfrm>
            </p:contentPart>
          </mc:Choice>
          <mc:Fallback xmlns="">
            <p:pic>
              <p:nvPicPr>
                <p:cNvPr id="216" name="Freihand 215">
                  <a:extLst>
                    <a:ext uri="{FF2B5EF4-FFF2-40B4-BE49-F238E27FC236}">
                      <a16:creationId xmlns:a16="http://schemas.microsoft.com/office/drawing/2014/main" id="{33B0EDF4-BB99-46D3-A774-5D62CC7DD22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51103" y="4668771"/>
                  <a:ext cx="4968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EF444082-15F9-4109-96DF-3CAC8022D450}"/>
              </a:ext>
            </a:extLst>
          </p:cNvPr>
          <p:cNvGrpSpPr/>
          <p:nvPr/>
        </p:nvGrpSpPr>
        <p:grpSpPr>
          <a:xfrm>
            <a:off x="6049498" y="3975400"/>
            <a:ext cx="69480" cy="76320"/>
            <a:chOff x="6049498" y="3975400"/>
            <a:chExt cx="69480" cy="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24" name="Freihand 223">
                  <a:extLst>
                    <a:ext uri="{FF2B5EF4-FFF2-40B4-BE49-F238E27FC236}">
                      <a16:creationId xmlns:a16="http://schemas.microsoft.com/office/drawing/2014/main" id="{F15F596F-67DC-4C55-9839-E71F3C03D0D2}"/>
                    </a:ext>
                  </a:extLst>
                </p14:cNvPr>
                <p14:cNvContentPartPr/>
                <p14:nvPr/>
              </p14:nvContentPartPr>
              <p14:xfrm>
                <a:off x="6082258" y="3975400"/>
                <a:ext cx="1800" cy="68040"/>
              </p14:xfrm>
            </p:contentPart>
          </mc:Choice>
          <mc:Fallback xmlns="">
            <p:pic>
              <p:nvPicPr>
                <p:cNvPr id="224" name="Freihand 223">
                  <a:extLst>
                    <a:ext uri="{FF2B5EF4-FFF2-40B4-BE49-F238E27FC236}">
                      <a16:creationId xmlns:a16="http://schemas.microsoft.com/office/drawing/2014/main" id="{F15F596F-67DC-4C55-9839-E71F3C03D0D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73258" y="3966760"/>
                  <a:ext cx="194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25" name="Freihand 224">
                  <a:extLst>
                    <a:ext uri="{FF2B5EF4-FFF2-40B4-BE49-F238E27FC236}">
                      <a16:creationId xmlns:a16="http://schemas.microsoft.com/office/drawing/2014/main" id="{E85A3445-A37D-457F-A644-6E9599DA0856}"/>
                    </a:ext>
                  </a:extLst>
                </p14:cNvPr>
                <p14:cNvContentPartPr/>
                <p14:nvPr/>
              </p14:nvContentPartPr>
              <p14:xfrm>
                <a:off x="6049498" y="4048120"/>
                <a:ext cx="69480" cy="3600"/>
              </p14:xfrm>
            </p:contentPart>
          </mc:Choice>
          <mc:Fallback xmlns="">
            <p:pic>
              <p:nvPicPr>
                <p:cNvPr id="225" name="Freihand 224">
                  <a:extLst>
                    <a:ext uri="{FF2B5EF4-FFF2-40B4-BE49-F238E27FC236}">
                      <a16:creationId xmlns:a16="http://schemas.microsoft.com/office/drawing/2014/main" id="{E85A3445-A37D-457F-A644-6E9599DA085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040498" y="4039480"/>
                  <a:ext cx="87120" cy="2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9739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8F05E-ECC8-4BF4-AD61-5FA8B460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 </a:t>
            </a:r>
            <a:r>
              <a:rPr lang="de-DE" dirty="0" err="1"/>
              <a:t>element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520403-31F4-47A8-905E-8D582675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764220"/>
            <a:ext cx="10058400" cy="3407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The </a:t>
            </a:r>
            <a:r>
              <a:rPr lang="de-DE" sz="2400" dirty="0" err="1"/>
              <a:t>Riemannian</a:t>
            </a:r>
            <a:r>
              <a:rPr lang="de-DE" sz="2400" dirty="0"/>
              <a:t> </a:t>
            </a:r>
            <a:r>
              <a:rPr lang="de-DE" sz="2400" dirty="0" err="1"/>
              <a:t>metric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thus</a:t>
            </a:r>
            <a:r>
              <a:rPr lang="de-DE" sz="2400" dirty="0"/>
              <a:t> positive definite on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tangent</a:t>
            </a:r>
            <a:r>
              <a:rPr lang="de-DE" sz="2400" dirty="0"/>
              <a:t> plane </a:t>
            </a:r>
            <a:r>
              <a:rPr lang="de-DE" sz="2400" dirty="0" err="1"/>
              <a:t>to</a:t>
            </a:r>
            <a:r>
              <a:rPr lang="de-DE" sz="2400" dirty="0"/>
              <a:t> a </a:t>
            </a:r>
            <a:r>
              <a:rPr lang="de-DE" sz="2400" dirty="0" err="1"/>
              <a:t>vector</a:t>
            </a:r>
            <a:r>
              <a:rPr lang="de-DE" sz="2400" dirty="0"/>
              <a:t> v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Hyperboloid.</a:t>
            </a:r>
          </a:p>
          <a:p>
            <a:pPr marL="0" indent="0">
              <a:buNone/>
            </a:pPr>
            <a:r>
              <a:rPr lang="de-DE" sz="2400" dirty="0" err="1"/>
              <a:t>Therefore</a:t>
            </a:r>
            <a:r>
              <a:rPr lang="de-DE" sz="2400" dirty="0"/>
              <a:t>,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line</a:t>
            </a:r>
            <a:r>
              <a:rPr lang="de-DE" sz="2400" dirty="0"/>
              <a:t> </a:t>
            </a:r>
            <a:r>
              <a:rPr lang="de-DE" sz="2400" dirty="0" err="1"/>
              <a:t>element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simply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inner</a:t>
            </a:r>
            <a:r>
              <a:rPr lang="de-DE" sz="2400" dirty="0"/>
              <a:t> </a:t>
            </a:r>
            <a:r>
              <a:rPr lang="de-DE" sz="2400" dirty="0" err="1"/>
              <a:t>product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Minkowski </a:t>
            </a:r>
            <a:r>
              <a:rPr lang="de-DE" sz="2400" dirty="0" err="1"/>
              <a:t>space</a:t>
            </a:r>
            <a:r>
              <a:rPr lang="de-DE" sz="2400" dirty="0"/>
              <a:t> </a:t>
            </a:r>
            <a:r>
              <a:rPr lang="de-DE" sz="2400" dirty="0" err="1"/>
              <a:t>restricted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our</a:t>
            </a:r>
            <a:r>
              <a:rPr lang="de-DE" sz="2400" dirty="0"/>
              <a:t> Hyperboloid.</a:t>
            </a:r>
          </a:p>
          <a:p>
            <a:pPr marL="0" indent="0">
              <a:buNone/>
            </a:pPr>
            <a:r>
              <a:rPr lang="de-DE" sz="2400" dirty="0"/>
              <a:t> ds</a:t>
            </a:r>
            <a:r>
              <a:rPr lang="de-DE" sz="2400" baseline="30000" dirty="0"/>
              <a:t>2</a:t>
            </a:r>
            <a:r>
              <a:rPr lang="de-DE" sz="2400" dirty="0"/>
              <a:t> = dx</a:t>
            </a:r>
            <a:r>
              <a:rPr lang="de-DE" sz="2400" baseline="30000" dirty="0"/>
              <a:t>2 </a:t>
            </a:r>
            <a:r>
              <a:rPr lang="de-DE" sz="2400" dirty="0"/>
              <a:t>+ dy</a:t>
            </a:r>
            <a:r>
              <a:rPr lang="de-DE" sz="2400" baseline="30000" dirty="0"/>
              <a:t>2</a:t>
            </a:r>
            <a:r>
              <a:rPr lang="de-DE" sz="2400" dirty="0"/>
              <a:t> – dt</a:t>
            </a:r>
            <a:r>
              <a:rPr lang="de-DE" sz="2400" baseline="30000" dirty="0"/>
              <a:t>2</a:t>
            </a:r>
            <a:r>
              <a:rPr lang="de-D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09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E1994-76B1-4759-AD2E-31A0217D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isometries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196AAC-B7AA-4724-9EE1-C9D73561B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5357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The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linear </a:t>
            </a:r>
            <a:r>
              <a:rPr lang="de-DE" dirty="0" err="1"/>
              <a:t>Isometries</a:t>
            </a:r>
            <a:r>
              <a:rPr lang="de-DE" dirty="0"/>
              <a:t> on Minkowski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O(2,1), </a:t>
            </a:r>
            <a:r>
              <a:rPr lang="de-DE" dirty="0" err="1"/>
              <a:t>the</a:t>
            </a:r>
            <a:r>
              <a:rPr lang="de-DE" dirty="0"/>
              <a:t> Lorentz </a:t>
            </a:r>
            <a:r>
              <a:rPr lang="de-DE" dirty="0" err="1"/>
              <a:t>group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Proposition: This </a:t>
            </a:r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Isometries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Hyperboloid.</a:t>
            </a:r>
          </a:p>
          <a:p>
            <a:pPr marL="0" indent="0">
              <a:buNone/>
            </a:pPr>
            <a:r>
              <a:rPr lang="de-DE" dirty="0"/>
              <a:t>Proof: 	</a:t>
            </a:r>
            <a:r>
              <a:rPr lang="de-DE" dirty="0" err="1"/>
              <a:t>Isometries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preserving</a:t>
            </a:r>
            <a:r>
              <a:rPr lang="de-DE" dirty="0"/>
              <a:t> per </a:t>
            </a:r>
            <a:r>
              <a:rPr lang="de-DE" dirty="0" err="1"/>
              <a:t>definition</a:t>
            </a:r>
            <a:r>
              <a:rPr lang="de-DE" dirty="0"/>
              <a:t>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Minkowski </a:t>
            </a:r>
            <a:r>
              <a:rPr lang="de-DE" dirty="0" err="1"/>
              <a:t>space</a:t>
            </a:r>
            <a:r>
              <a:rPr lang="de-DE" dirty="0"/>
              <a:t> 	</a:t>
            </a:r>
            <a:r>
              <a:rPr lang="de-DE" dirty="0" err="1"/>
              <a:t>restricted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hyperboloid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9" name="Freihand 248">
                <a:extLst>
                  <a:ext uri="{FF2B5EF4-FFF2-40B4-BE49-F238E27FC236}">
                    <a16:creationId xmlns:a16="http://schemas.microsoft.com/office/drawing/2014/main" id="{10654CD4-8ED7-48DA-B05E-AFB305F787BF}"/>
                  </a:ext>
                </a:extLst>
              </p14:cNvPr>
              <p14:cNvContentPartPr/>
              <p14:nvPr/>
            </p14:nvContentPartPr>
            <p14:xfrm>
              <a:off x="4281150" y="3547560"/>
              <a:ext cx="32631" cy="62085"/>
            </p14:xfrm>
          </p:contentPart>
        </mc:Choice>
        <mc:Fallback xmlns="">
          <p:pic>
            <p:nvPicPr>
              <p:cNvPr id="249" name="Freihand 248">
                <a:extLst>
                  <a:ext uri="{FF2B5EF4-FFF2-40B4-BE49-F238E27FC236}">
                    <a16:creationId xmlns:a16="http://schemas.microsoft.com/office/drawing/2014/main" id="{10654CD4-8ED7-48DA-B05E-AFB305F787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2185" y="3538588"/>
                <a:ext cx="50202" cy="79670"/>
              </a:xfrm>
              <a:prstGeom prst="rect">
                <a:avLst/>
              </a:prstGeom>
            </p:spPr>
          </p:pic>
        </mc:Fallback>
      </mc:AlternateContent>
      <p:grpSp>
        <p:nvGrpSpPr>
          <p:cNvPr id="323" name="Gruppieren 322">
            <a:extLst>
              <a:ext uri="{FF2B5EF4-FFF2-40B4-BE49-F238E27FC236}">
                <a16:creationId xmlns:a16="http://schemas.microsoft.com/office/drawing/2014/main" id="{EB862EDE-8536-462D-B27D-48E852A3261C}"/>
              </a:ext>
            </a:extLst>
          </p:cNvPr>
          <p:cNvGrpSpPr/>
          <p:nvPr/>
        </p:nvGrpSpPr>
        <p:grpSpPr>
          <a:xfrm>
            <a:off x="2205401" y="3429000"/>
            <a:ext cx="5101892" cy="1670005"/>
            <a:chOff x="2205401" y="3429000"/>
            <a:chExt cx="5101892" cy="167000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53B48525-A167-4EE5-941C-C9D22996F7E8}"/>
                    </a:ext>
                  </a:extLst>
                </p14:cNvPr>
                <p14:cNvContentPartPr/>
                <p14:nvPr/>
              </p14:nvContentPartPr>
              <p14:xfrm>
                <a:off x="2205401" y="3700891"/>
                <a:ext cx="177015" cy="25412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53B48525-A167-4EE5-941C-C9D22996F7E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96406" y="3691943"/>
                  <a:ext cx="194645" cy="42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1471F407-4B11-41C0-B04D-6548DE7335E4}"/>
                    </a:ext>
                  </a:extLst>
                </p14:cNvPr>
                <p14:cNvContentPartPr/>
                <p14:nvPr/>
              </p14:nvContentPartPr>
              <p14:xfrm>
                <a:off x="2213775" y="3750559"/>
                <a:ext cx="159111" cy="17615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1471F407-4B11-41C0-B04D-6548DE7335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4776" y="3741572"/>
                  <a:ext cx="176750" cy="352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C4959FCC-1940-4155-BE93-ABB13EACEBDA}"/>
                    </a:ext>
                  </a:extLst>
                </p14:cNvPr>
                <p14:cNvContentPartPr/>
                <p14:nvPr/>
              </p14:nvContentPartPr>
              <p14:xfrm>
                <a:off x="2316577" y="3655266"/>
                <a:ext cx="97315" cy="131967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C4959FCC-1940-4155-BE93-ABB13EACEBD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07600" y="3646276"/>
                  <a:ext cx="114911" cy="1495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A2CF42ED-102E-414F-8AED-D0392E36E754}"/>
                    </a:ext>
                  </a:extLst>
                </p14:cNvPr>
                <p14:cNvContentPartPr/>
                <p14:nvPr/>
              </p14:nvContentPartPr>
              <p14:xfrm>
                <a:off x="2555677" y="3595202"/>
                <a:ext cx="103379" cy="261335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A2CF42ED-102E-414F-8AED-D0392E36E75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46672" y="3586215"/>
                  <a:ext cx="121029" cy="2789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996979AC-4911-46BC-B8DF-A6B609584DC6}"/>
                    </a:ext>
                  </a:extLst>
                </p14:cNvPr>
                <p14:cNvContentPartPr/>
                <p14:nvPr/>
              </p14:nvContentPartPr>
              <p14:xfrm>
                <a:off x="2517848" y="3763843"/>
                <a:ext cx="88074" cy="10396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996979AC-4911-46BC-B8DF-A6B609584DC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08861" y="3754561"/>
                  <a:ext cx="105689" cy="285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1" name="Freihand 80">
                  <a:extLst>
                    <a:ext uri="{FF2B5EF4-FFF2-40B4-BE49-F238E27FC236}">
                      <a16:creationId xmlns:a16="http://schemas.microsoft.com/office/drawing/2014/main" id="{64C5C66E-BFD1-4D3D-8CB4-18748B48D9DC}"/>
                    </a:ext>
                  </a:extLst>
                </p14:cNvPr>
                <p14:cNvContentPartPr/>
                <p14:nvPr/>
              </p14:nvContentPartPr>
              <p14:xfrm>
                <a:off x="2597259" y="3695116"/>
                <a:ext cx="105400" cy="87786"/>
              </p14:xfrm>
            </p:contentPart>
          </mc:Choice>
          <mc:Fallback xmlns="">
            <p:pic>
              <p:nvPicPr>
                <p:cNvPr id="81" name="Freihand 80">
                  <a:extLst>
                    <a:ext uri="{FF2B5EF4-FFF2-40B4-BE49-F238E27FC236}">
                      <a16:creationId xmlns:a16="http://schemas.microsoft.com/office/drawing/2014/main" id="{64C5C66E-BFD1-4D3D-8CB4-18748B48D9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88266" y="3686122"/>
                  <a:ext cx="123027" cy="1054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13078534-8215-4FD1-8770-AD563ED1C19F}"/>
                    </a:ext>
                  </a:extLst>
                </p14:cNvPr>
                <p14:cNvContentPartPr/>
                <p14:nvPr/>
              </p14:nvContentPartPr>
              <p14:xfrm>
                <a:off x="2705547" y="3707244"/>
                <a:ext cx="54577" cy="632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13078534-8215-4FD1-8770-AD563ED1C1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96571" y="3698210"/>
                  <a:ext cx="72171" cy="80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DDAA5B2D-26A2-4825-9688-F02791812B3E}"/>
                    </a:ext>
                  </a:extLst>
                </p14:cNvPr>
                <p14:cNvContentPartPr/>
                <p14:nvPr/>
              </p14:nvContentPartPr>
              <p14:xfrm>
                <a:off x="2997781" y="3600977"/>
                <a:ext cx="109154" cy="275196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DDAA5B2D-26A2-4825-9688-F02791812B3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88775" y="3591984"/>
                  <a:ext cx="126806" cy="2928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8EC8B50A-533B-4AB0-AD1D-28DDCB82B7E8}"/>
                    </a:ext>
                  </a:extLst>
                </p14:cNvPr>
                <p14:cNvContentPartPr/>
                <p14:nvPr/>
              </p14:nvContentPartPr>
              <p14:xfrm>
                <a:off x="2943204" y="3766442"/>
                <a:ext cx="120128" cy="7219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8EC8B50A-533B-4AB0-AD1D-28DDCB82B7E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34212" y="3757848"/>
                  <a:ext cx="137752" cy="240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25DF174E-ECD9-4557-A382-BE350B07CB04}"/>
                    </a:ext>
                  </a:extLst>
                </p14:cNvPr>
                <p14:cNvContentPartPr/>
                <p14:nvPr/>
              </p14:nvContentPartPr>
              <p14:xfrm>
                <a:off x="3108090" y="3687319"/>
                <a:ext cx="146117" cy="129368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25DF174E-ECD9-4557-A382-BE350B07CB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99093" y="3678335"/>
                  <a:ext cx="163752" cy="1469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0DBB7BF0-6E10-4AEA-9BA6-9C73DD424CF3}"/>
                    </a:ext>
                  </a:extLst>
                </p14:cNvPr>
                <p14:cNvContentPartPr/>
                <p14:nvPr/>
              </p14:nvContentPartPr>
              <p14:xfrm>
                <a:off x="3111555" y="3743051"/>
                <a:ext cx="112331" cy="7797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0DBB7BF0-6E10-4AEA-9BA6-9C73DD424CF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02554" y="3734576"/>
                  <a:ext cx="129973" cy="244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27557244-21CA-4331-88A6-989460B8C705}"/>
                    </a:ext>
                  </a:extLst>
                </p14:cNvPr>
                <p14:cNvContentPartPr/>
                <p14:nvPr/>
              </p14:nvContentPartPr>
              <p14:xfrm>
                <a:off x="3389928" y="3604154"/>
                <a:ext cx="24834" cy="187699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27557244-21CA-4331-88A6-989460B8C70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80930" y="3595165"/>
                  <a:ext cx="42470" cy="2053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168C7E64-0935-4392-9B5B-F5048BF7F461}"/>
                    </a:ext>
                  </a:extLst>
                </p14:cNvPr>
                <p14:cNvContentPartPr/>
                <p14:nvPr/>
              </p14:nvContentPartPr>
              <p14:xfrm>
                <a:off x="3414762" y="3659020"/>
                <a:ext cx="110021" cy="135721"/>
              </p14:xfrm>
            </p:contentPart>
          </mc:Choice>
          <mc:Fallback xmlns="">
            <p:pic>
              <p:nvPicPr>
                <p:cNvPr id="88" name="Freihand 87">
                  <a:extLst>
                    <a:ext uri="{FF2B5EF4-FFF2-40B4-BE49-F238E27FC236}">
                      <a16:creationId xmlns:a16="http://schemas.microsoft.com/office/drawing/2014/main" id="{168C7E64-0935-4392-9B5B-F5048BF7F46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05773" y="3650020"/>
                  <a:ext cx="127639" cy="1533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CEED8C14-58FD-4F04-AAC4-9E874C127033}"/>
                    </a:ext>
                  </a:extLst>
                </p14:cNvPr>
                <p14:cNvContentPartPr/>
                <p14:nvPr/>
              </p14:nvContentPartPr>
              <p14:xfrm>
                <a:off x="3541820" y="3671437"/>
                <a:ext cx="118972" cy="111753"/>
              </p14:xfrm>
            </p:contentPart>
          </mc:Choice>
          <mc:Fallback xmlns=""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CEED8C14-58FD-4F04-AAC4-9E874C12703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32834" y="3662454"/>
                  <a:ext cx="136584" cy="1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F88F7290-208C-4850-B0D9-8E1141050F69}"/>
                    </a:ext>
                  </a:extLst>
                </p14:cNvPr>
                <p14:cNvContentPartPr/>
                <p14:nvPr/>
              </p14:nvContentPartPr>
              <p14:xfrm>
                <a:off x="3666568" y="3675191"/>
                <a:ext cx="195496" cy="125037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F88F7290-208C-4850-B0D9-8E1141050F6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57567" y="3666208"/>
                  <a:ext cx="213137" cy="142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2" name="Freihand 101">
                  <a:extLst>
                    <a:ext uri="{FF2B5EF4-FFF2-40B4-BE49-F238E27FC236}">
                      <a16:creationId xmlns:a16="http://schemas.microsoft.com/office/drawing/2014/main" id="{050C1FC6-BF02-4708-876E-6E5850DDEF9E}"/>
                    </a:ext>
                  </a:extLst>
                </p14:cNvPr>
                <p14:cNvContentPartPr/>
                <p14:nvPr/>
              </p14:nvContentPartPr>
              <p14:xfrm>
                <a:off x="4533436" y="3668838"/>
                <a:ext cx="3176" cy="3176"/>
              </p14:xfrm>
            </p:contentPart>
          </mc:Choice>
          <mc:Fallback xmlns="">
            <p:pic>
              <p:nvPicPr>
                <p:cNvPr id="102" name="Freihand 101">
                  <a:extLst>
                    <a:ext uri="{FF2B5EF4-FFF2-40B4-BE49-F238E27FC236}">
                      <a16:creationId xmlns:a16="http://schemas.microsoft.com/office/drawing/2014/main" id="{050C1FC6-BF02-4708-876E-6E5850DDEF9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24614" y="3660898"/>
                  <a:ext cx="20468" cy="187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3" name="Freihand 102">
                  <a:extLst>
                    <a:ext uri="{FF2B5EF4-FFF2-40B4-BE49-F238E27FC236}">
                      <a16:creationId xmlns:a16="http://schemas.microsoft.com/office/drawing/2014/main" id="{852C4DD3-A8C9-40D5-AE93-B9EF0923B3E3}"/>
                    </a:ext>
                  </a:extLst>
                </p14:cNvPr>
                <p14:cNvContentPartPr/>
                <p14:nvPr/>
              </p14:nvContentPartPr>
              <p14:xfrm>
                <a:off x="4535169" y="3750848"/>
                <a:ext cx="3465" cy="17615"/>
              </p14:xfrm>
            </p:contentPart>
          </mc:Choice>
          <mc:Fallback xmlns="">
            <p:pic>
              <p:nvPicPr>
                <p:cNvPr id="103" name="Freihand 102">
                  <a:extLst>
                    <a:ext uri="{FF2B5EF4-FFF2-40B4-BE49-F238E27FC236}">
                      <a16:creationId xmlns:a16="http://schemas.microsoft.com/office/drawing/2014/main" id="{852C4DD3-A8C9-40D5-AE93-B9EF0923B3E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26506" y="3741861"/>
                  <a:ext cx="20444" cy="352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45" name="Freihand 144">
                  <a:extLst>
                    <a:ext uri="{FF2B5EF4-FFF2-40B4-BE49-F238E27FC236}">
                      <a16:creationId xmlns:a16="http://schemas.microsoft.com/office/drawing/2014/main" id="{8BF88A0E-7CED-4C1E-B1AA-EEB04AC14085}"/>
                    </a:ext>
                  </a:extLst>
                </p14:cNvPr>
                <p14:cNvContentPartPr/>
                <p14:nvPr/>
              </p14:nvContentPartPr>
              <p14:xfrm>
                <a:off x="2469104" y="4012087"/>
                <a:ext cx="14727" cy="143807"/>
              </p14:xfrm>
            </p:contentPart>
          </mc:Choice>
          <mc:Fallback xmlns="">
            <p:pic>
              <p:nvPicPr>
                <p:cNvPr id="145" name="Freihand 144">
                  <a:extLst>
                    <a:ext uri="{FF2B5EF4-FFF2-40B4-BE49-F238E27FC236}">
                      <a16:creationId xmlns:a16="http://schemas.microsoft.com/office/drawing/2014/main" id="{8BF88A0E-7CED-4C1E-B1AA-EEB04AC1408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60124" y="4003077"/>
                  <a:ext cx="32328" cy="161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6EBF99C4-CF4A-4338-AC16-72EA0699D54F}"/>
                    </a:ext>
                  </a:extLst>
                </p14:cNvPr>
                <p14:cNvContentPartPr/>
                <p14:nvPr/>
              </p14:nvContentPartPr>
              <p14:xfrm>
                <a:off x="2459863" y="3936719"/>
                <a:ext cx="10107" cy="23101"/>
              </p14:xfrm>
            </p:contentPart>
          </mc:Choice>
          <mc:Fallback xmlns="">
            <p:pic>
              <p:nvPicPr>
                <p:cNvPr id="146" name="Freihand 145">
                  <a:extLst>
                    <a:ext uri="{FF2B5EF4-FFF2-40B4-BE49-F238E27FC236}">
                      <a16:creationId xmlns:a16="http://schemas.microsoft.com/office/drawing/2014/main" id="{6EBF99C4-CF4A-4338-AC16-72EA0699D54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50839" y="3927695"/>
                  <a:ext cx="27794" cy="40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EA82D49A-4393-4EB0-AE57-A4B4332FE508}"/>
                    </a:ext>
                  </a:extLst>
                </p14:cNvPr>
                <p14:cNvContentPartPr/>
                <p14:nvPr/>
              </p14:nvContentPartPr>
              <p14:xfrm>
                <a:off x="2492494" y="4009199"/>
                <a:ext cx="101935" cy="102513"/>
              </p14:xfrm>
            </p:contentPart>
          </mc:Choice>
          <mc:Fallback xmlns="">
            <p:pic>
              <p:nvPicPr>
                <p:cNvPr id="147" name="Freihand 146">
                  <a:extLst>
                    <a:ext uri="{FF2B5EF4-FFF2-40B4-BE49-F238E27FC236}">
                      <a16:creationId xmlns:a16="http://schemas.microsoft.com/office/drawing/2014/main" id="{EA82D49A-4393-4EB0-AE57-A4B4332FE50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83489" y="4000175"/>
                  <a:ext cx="119585" cy="1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57C24EEA-C96F-40FF-B0DA-B519EB78B6CF}"/>
                    </a:ext>
                  </a:extLst>
                </p14:cNvPr>
                <p14:cNvContentPartPr/>
                <p14:nvPr/>
              </p14:nvContentPartPr>
              <p14:xfrm>
                <a:off x="2786171" y="4008333"/>
                <a:ext cx="128213" cy="221774"/>
              </p14:xfrm>
            </p:contentPart>
          </mc:Choice>
          <mc:Fallback xmlns="">
            <p:pic>
              <p:nvPicPr>
                <p:cNvPr id="149" name="Freihand 148">
                  <a:extLst>
                    <a:ext uri="{FF2B5EF4-FFF2-40B4-BE49-F238E27FC236}">
                      <a16:creationId xmlns:a16="http://schemas.microsoft.com/office/drawing/2014/main" id="{57C24EEA-C96F-40FF-B0DA-B519EB78B6C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77167" y="3999318"/>
                  <a:ext cx="145860" cy="2394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0" name="Freihand 149">
                  <a:extLst>
                    <a:ext uri="{FF2B5EF4-FFF2-40B4-BE49-F238E27FC236}">
                      <a16:creationId xmlns:a16="http://schemas.microsoft.com/office/drawing/2014/main" id="{7E3B3458-FE29-430A-A7F7-0951DE339332}"/>
                    </a:ext>
                  </a:extLst>
                </p14:cNvPr>
                <p14:cNvContentPartPr/>
                <p14:nvPr/>
              </p14:nvContentPartPr>
              <p14:xfrm>
                <a:off x="2921026" y="4001114"/>
                <a:ext cx="168929" cy="132833"/>
              </p14:xfrm>
            </p:contentPart>
          </mc:Choice>
          <mc:Fallback xmlns="">
            <p:pic>
              <p:nvPicPr>
                <p:cNvPr id="150" name="Freihand 149">
                  <a:extLst>
                    <a:ext uri="{FF2B5EF4-FFF2-40B4-BE49-F238E27FC236}">
                      <a16:creationId xmlns:a16="http://schemas.microsoft.com/office/drawing/2014/main" id="{7E3B3458-FE29-430A-A7F7-0951DE33933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12021" y="3992114"/>
                  <a:ext cx="186578" cy="1504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51" name="Freihand 150">
                  <a:extLst>
                    <a:ext uri="{FF2B5EF4-FFF2-40B4-BE49-F238E27FC236}">
                      <a16:creationId xmlns:a16="http://schemas.microsoft.com/office/drawing/2014/main" id="{51DD11BF-86F0-4708-91B6-B37531EFF371}"/>
                    </a:ext>
                  </a:extLst>
                </p14:cNvPr>
                <p14:cNvContentPartPr/>
                <p14:nvPr/>
              </p14:nvContentPartPr>
              <p14:xfrm>
                <a:off x="3106704" y="3964152"/>
                <a:ext cx="98759" cy="148138"/>
              </p14:xfrm>
            </p:contentPart>
          </mc:Choice>
          <mc:Fallback xmlns="">
            <p:pic>
              <p:nvPicPr>
                <p:cNvPr id="151" name="Freihand 150">
                  <a:extLst>
                    <a:ext uri="{FF2B5EF4-FFF2-40B4-BE49-F238E27FC236}">
                      <a16:creationId xmlns:a16="http://schemas.microsoft.com/office/drawing/2014/main" id="{51DD11BF-86F0-4708-91B6-B37531EFF37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97726" y="3955163"/>
                  <a:ext cx="116356" cy="1657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E0877EEC-A8FA-4EF4-8F2A-1D778DA38271}"/>
                    </a:ext>
                  </a:extLst>
                </p14:cNvPr>
                <p14:cNvContentPartPr/>
                <p14:nvPr/>
              </p14:nvContentPartPr>
              <p14:xfrm>
                <a:off x="3191602" y="3958376"/>
                <a:ext cx="5775" cy="7797"/>
              </p14:xfrm>
            </p:contentPart>
          </mc:Choice>
          <mc:Fallback xmlns="">
            <p:pic>
              <p:nvPicPr>
                <p:cNvPr id="152" name="Freihand 151">
                  <a:extLst>
                    <a:ext uri="{FF2B5EF4-FFF2-40B4-BE49-F238E27FC236}">
                      <a16:creationId xmlns:a16="http://schemas.microsoft.com/office/drawing/2014/main" id="{E0877EEC-A8FA-4EF4-8F2A-1D778DA3827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82579" y="3949516"/>
                  <a:ext cx="23461" cy="251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2F1C6F67-F4DA-4E6A-820B-59985618A852}"/>
                    </a:ext>
                  </a:extLst>
                </p14:cNvPr>
                <p14:cNvContentPartPr/>
                <p14:nvPr/>
              </p14:nvContentPartPr>
              <p14:xfrm>
                <a:off x="3272457" y="3997649"/>
                <a:ext cx="128213" cy="12186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2F1C6F67-F4DA-4E6A-820B-59985618A85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63453" y="3988689"/>
                  <a:ext cx="145860" cy="1394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B45A2010-D2AB-4EA1-B7F4-42C73B1C67F3}"/>
                    </a:ext>
                  </a:extLst>
                </p14:cNvPr>
                <p14:cNvContentPartPr/>
                <p14:nvPr/>
              </p14:nvContentPartPr>
              <p14:xfrm>
                <a:off x="3399226" y="3917082"/>
                <a:ext cx="195207" cy="195785"/>
              </p14:xfrm>
            </p:contentPart>
          </mc:Choice>
          <mc:Fallback xmlns="">
            <p:pic>
              <p:nvPicPr>
                <p:cNvPr id="154" name="Freihand 153">
                  <a:extLst>
                    <a:ext uri="{FF2B5EF4-FFF2-40B4-BE49-F238E27FC236}">
                      <a16:creationId xmlns:a16="http://schemas.microsoft.com/office/drawing/2014/main" id="{B45A2010-D2AB-4EA1-B7F4-42C73B1C67F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90222" y="3908085"/>
                  <a:ext cx="212855" cy="2134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55" name="Freihand 154">
                  <a:extLst>
                    <a:ext uri="{FF2B5EF4-FFF2-40B4-BE49-F238E27FC236}">
                      <a16:creationId xmlns:a16="http://schemas.microsoft.com/office/drawing/2014/main" id="{8E61C145-6053-45F4-8CB5-BF52B6D8618A}"/>
                    </a:ext>
                  </a:extLst>
                </p14:cNvPr>
                <p14:cNvContentPartPr/>
                <p14:nvPr/>
              </p14:nvContentPartPr>
              <p14:xfrm>
                <a:off x="3614647" y="3969927"/>
                <a:ext cx="229282" cy="143229"/>
              </p14:xfrm>
            </p:contentPart>
          </mc:Choice>
          <mc:Fallback xmlns="">
            <p:pic>
              <p:nvPicPr>
                <p:cNvPr id="155" name="Freihand 154">
                  <a:extLst>
                    <a:ext uri="{FF2B5EF4-FFF2-40B4-BE49-F238E27FC236}">
                      <a16:creationId xmlns:a16="http://schemas.microsoft.com/office/drawing/2014/main" id="{8E61C145-6053-45F4-8CB5-BF52B6D8618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05648" y="3960930"/>
                  <a:ext cx="246919" cy="160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57" name="Freihand 156">
                  <a:extLst>
                    <a:ext uri="{FF2B5EF4-FFF2-40B4-BE49-F238E27FC236}">
                      <a16:creationId xmlns:a16="http://schemas.microsoft.com/office/drawing/2014/main" id="{B49FC51E-C35E-4C92-8CBA-DAD83728CDFA}"/>
                    </a:ext>
                  </a:extLst>
                </p14:cNvPr>
                <p14:cNvContentPartPr/>
                <p14:nvPr/>
              </p14:nvContentPartPr>
              <p14:xfrm>
                <a:off x="4166081" y="3947981"/>
                <a:ext cx="21658" cy="171817"/>
              </p14:xfrm>
            </p:contentPart>
          </mc:Choice>
          <mc:Fallback xmlns="">
            <p:pic>
              <p:nvPicPr>
                <p:cNvPr id="157" name="Freihand 156">
                  <a:extLst>
                    <a:ext uri="{FF2B5EF4-FFF2-40B4-BE49-F238E27FC236}">
                      <a16:creationId xmlns:a16="http://schemas.microsoft.com/office/drawing/2014/main" id="{B49FC51E-C35E-4C92-8CBA-DAD83728CDF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57057" y="3938976"/>
                  <a:ext cx="39345" cy="1894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58" name="Freihand 157">
                  <a:extLst>
                    <a:ext uri="{FF2B5EF4-FFF2-40B4-BE49-F238E27FC236}">
                      <a16:creationId xmlns:a16="http://schemas.microsoft.com/office/drawing/2014/main" id="{BCDFE63B-DCF4-4B43-8518-E06CBED27BF0}"/>
                    </a:ext>
                  </a:extLst>
                </p14:cNvPr>
                <p14:cNvContentPartPr/>
                <p14:nvPr/>
              </p14:nvContentPartPr>
              <p14:xfrm>
                <a:off x="4201311" y="3919104"/>
                <a:ext cx="31476" cy="203293"/>
              </p14:xfrm>
            </p:contentPart>
          </mc:Choice>
          <mc:Fallback xmlns="">
            <p:pic>
              <p:nvPicPr>
                <p:cNvPr id="158" name="Freihand 157">
                  <a:extLst>
                    <a:ext uri="{FF2B5EF4-FFF2-40B4-BE49-F238E27FC236}">
                      <a16:creationId xmlns:a16="http://schemas.microsoft.com/office/drawing/2014/main" id="{BCDFE63B-DCF4-4B43-8518-E06CBED27BF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92369" y="3910109"/>
                  <a:ext cx="49002" cy="2209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6373514F-9D90-4AE6-B735-0EB0C2CB051B}"/>
                    </a:ext>
                  </a:extLst>
                </p14:cNvPr>
                <p14:cNvContentPartPr/>
                <p14:nvPr/>
              </p14:nvContentPartPr>
              <p14:xfrm>
                <a:off x="4315086" y="3989563"/>
                <a:ext cx="86342" cy="88074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6373514F-9D90-4AE6-B735-0EB0C2CB051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06054" y="3980576"/>
                  <a:ext cx="104044" cy="1056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A4A328B2-5803-46A7-84EE-8B96F50C0409}"/>
                    </a:ext>
                  </a:extLst>
                </p14:cNvPr>
                <p14:cNvContentPartPr/>
                <p14:nvPr/>
              </p14:nvContentPartPr>
              <p14:xfrm>
                <a:off x="4488635" y="3924013"/>
                <a:ext cx="17037" cy="178459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A4A328B2-5803-46A7-84EE-8B96F50C04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79762" y="3915018"/>
                  <a:ext cx="34429" cy="1960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4A3F4C-C6AE-4F35-A3DC-BD8C09C10B83}"/>
                    </a:ext>
                  </a:extLst>
                </p14:cNvPr>
                <p14:cNvContentPartPr/>
                <p14:nvPr/>
              </p14:nvContentPartPr>
              <p14:xfrm>
                <a:off x="4534261" y="3922280"/>
                <a:ext cx="16460" cy="194052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4A3F4C-C6AE-4F35-A3DC-BD8C09C10B8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25315" y="3913279"/>
                  <a:ext cx="33993" cy="2116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C0B9453F-9642-4A89-8577-B14BA2264122}"/>
                    </a:ext>
                  </a:extLst>
                </p14:cNvPr>
                <p14:cNvContentPartPr/>
                <p14:nvPr/>
              </p14:nvContentPartPr>
              <p14:xfrm>
                <a:off x="3685571" y="4351967"/>
                <a:ext cx="145250" cy="9818"/>
              </p14:xfrm>
            </p:contentPart>
          </mc:Choice>
          <mc:Fallback xmlns=""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C0B9453F-9642-4A89-8577-B14BA226412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76583" y="4342876"/>
                  <a:ext cx="162867" cy="276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82B151A1-AD8E-4A94-96C7-EA0D5E328A01}"/>
                    </a:ext>
                  </a:extLst>
                </p14:cNvPr>
                <p14:cNvContentPartPr/>
                <p14:nvPr/>
              </p14:nvContentPartPr>
              <p14:xfrm>
                <a:off x="3704341" y="4385464"/>
                <a:ext cx="121283" cy="14727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82B151A1-AD8E-4A94-96C7-EA0D5E328A0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95344" y="4376484"/>
                  <a:ext cx="138918" cy="32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96" name="Freihand 195">
                  <a:extLst>
                    <a:ext uri="{FF2B5EF4-FFF2-40B4-BE49-F238E27FC236}">
                      <a16:creationId xmlns:a16="http://schemas.microsoft.com/office/drawing/2014/main" id="{FA7EDD62-781B-4013-8656-C90414EFC03E}"/>
                    </a:ext>
                  </a:extLst>
                </p14:cNvPr>
                <p14:cNvContentPartPr/>
                <p14:nvPr/>
              </p14:nvContentPartPr>
              <p14:xfrm>
                <a:off x="3812629" y="4309807"/>
                <a:ext cx="85475" cy="146405"/>
              </p14:xfrm>
            </p:contentPart>
          </mc:Choice>
          <mc:Fallback xmlns="">
            <p:pic>
              <p:nvPicPr>
                <p:cNvPr id="196" name="Freihand 195">
                  <a:extLst>
                    <a:ext uri="{FF2B5EF4-FFF2-40B4-BE49-F238E27FC236}">
                      <a16:creationId xmlns:a16="http://schemas.microsoft.com/office/drawing/2014/main" id="{FA7EDD62-781B-4013-8656-C90414EFC03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03651" y="4300836"/>
                  <a:ext cx="103073" cy="16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BF31FA20-5E91-4BF3-9E68-157E04CD30DB}"/>
                    </a:ext>
                  </a:extLst>
                </p14:cNvPr>
                <p14:cNvContentPartPr/>
                <p14:nvPr/>
              </p14:nvContentPartPr>
              <p14:xfrm>
                <a:off x="4086959" y="4344459"/>
                <a:ext cx="104245" cy="116374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BF31FA20-5E91-4BF3-9E68-157E04CD30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77972" y="4335452"/>
                  <a:ext cx="121859" cy="1340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84B1BEDF-32FF-4431-A957-8122183D45DC}"/>
                    </a:ext>
                  </a:extLst>
                </p14:cNvPr>
                <p14:cNvContentPartPr/>
                <p14:nvPr/>
              </p14:nvContentPartPr>
              <p14:xfrm>
                <a:off x="4251557" y="4328577"/>
                <a:ext cx="111176" cy="11955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84B1BEDF-32FF-4431-A957-8122183D45D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42591" y="4319548"/>
                  <a:ext cx="128749" cy="137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99" name="Freihand 198">
                  <a:extLst>
                    <a:ext uri="{FF2B5EF4-FFF2-40B4-BE49-F238E27FC236}">
                      <a16:creationId xmlns:a16="http://schemas.microsoft.com/office/drawing/2014/main" id="{AB216666-909A-4BE7-A1A0-D406089BD621}"/>
                    </a:ext>
                  </a:extLst>
                </p14:cNvPr>
                <p14:cNvContentPartPr/>
                <p14:nvPr/>
              </p14:nvContentPartPr>
              <p14:xfrm>
                <a:off x="4238273" y="4383443"/>
                <a:ext cx="122149" cy="11551"/>
              </p14:xfrm>
            </p:contentPart>
          </mc:Choice>
          <mc:Fallback xmlns="">
            <p:pic>
              <p:nvPicPr>
                <p:cNvPr id="199" name="Freihand 198">
                  <a:extLst>
                    <a:ext uri="{FF2B5EF4-FFF2-40B4-BE49-F238E27FC236}">
                      <a16:creationId xmlns:a16="http://schemas.microsoft.com/office/drawing/2014/main" id="{AB216666-909A-4BE7-A1A0-D406089BD62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29291" y="4374419"/>
                  <a:ext cx="139753" cy="292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1189B0E6-BCE3-4E93-BBEC-89D4B50AC1F4}"/>
                    </a:ext>
                  </a:extLst>
                </p14:cNvPr>
                <p14:cNvContentPartPr/>
                <p14:nvPr/>
              </p14:nvContentPartPr>
              <p14:xfrm>
                <a:off x="4444165" y="4265048"/>
                <a:ext cx="21658" cy="195496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1189B0E6-BCE3-4E93-BBEC-89D4B50AC1F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35141" y="4256047"/>
                  <a:ext cx="39345" cy="2131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4F3EC52A-A5FD-4B9E-BC23-2FAE015B52DE}"/>
                    </a:ext>
                  </a:extLst>
                </p14:cNvPr>
                <p14:cNvContentPartPr/>
                <p14:nvPr/>
              </p14:nvContentPartPr>
              <p14:xfrm>
                <a:off x="4416154" y="4367849"/>
                <a:ext cx="139186" cy="15305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4F3EC52A-A5FD-4B9E-BC23-2FAE015B52D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07163" y="4358951"/>
                  <a:ext cx="156809" cy="32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02" name="Freihand 201">
                  <a:extLst>
                    <a:ext uri="{FF2B5EF4-FFF2-40B4-BE49-F238E27FC236}">
                      <a16:creationId xmlns:a16="http://schemas.microsoft.com/office/drawing/2014/main" id="{769F4A74-3B4A-4677-A48B-E3C00816EE50}"/>
                    </a:ext>
                  </a:extLst>
                </p14:cNvPr>
                <p14:cNvContentPartPr/>
                <p14:nvPr/>
              </p14:nvContentPartPr>
              <p14:xfrm>
                <a:off x="4545811" y="4274289"/>
                <a:ext cx="27144" cy="186544"/>
              </p14:xfrm>
            </p:contentPart>
          </mc:Choice>
          <mc:Fallback xmlns="">
            <p:pic>
              <p:nvPicPr>
                <p:cNvPr id="202" name="Freihand 201">
                  <a:extLst>
                    <a:ext uri="{FF2B5EF4-FFF2-40B4-BE49-F238E27FC236}">
                      <a16:creationId xmlns:a16="http://schemas.microsoft.com/office/drawing/2014/main" id="{769F4A74-3B4A-4677-A48B-E3C00816EE5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36882" y="4265286"/>
                  <a:ext cx="44645" cy="204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03" name="Freihand 202">
                  <a:extLst>
                    <a:ext uri="{FF2B5EF4-FFF2-40B4-BE49-F238E27FC236}">
                      <a16:creationId xmlns:a16="http://schemas.microsoft.com/office/drawing/2014/main" id="{BF88EE43-CF11-49DE-8A51-E5BC5012ECD4}"/>
                    </a:ext>
                  </a:extLst>
                </p14:cNvPr>
                <p14:cNvContentPartPr/>
                <p14:nvPr/>
              </p14:nvContentPartPr>
              <p14:xfrm>
                <a:off x="4783179" y="4334064"/>
                <a:ext cx="146983" cy="16460"/>
              </p14:xfrm>
            </p:contentPart>
          </mc:Choice>
          <mc:Fallback xmlns="">
            <p:pic>
              <p:nvPicPr>
                <p:cNvPr id="203" name="Freihand 202">
                  <a:extLst>
                    <a:ext uri="{FF2B5EF4-FFF2-40B4-BE49-F238E27FC236}">
                      <a16:creationId xmlns:a16="http://schemas.microsoft.com/office/drawing/2014/main" id="{BF88EE43-CF11-49DE-8A51-E5BC5012EC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774173" y="4325118"/>
                  <a:ext cx="164635" cy="339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04" name="Freihand 203">
                  <a:extLst>
                    <a:ext uri="{FF2B5EF4-FFF2-40B4-BE49-F238E27FC236}">
                      <a16:creationId xmlns:a16="http://schemas.microsoft.com/office/drawing/2014/main" id="{21DDE4BC-E0EE-47BB-8DD5-9FFA073F687E}"/>
                    </a:ext>
                  </a:extLst>
                </p14:cNvPr>
                <p14:cNvContentPartPr/>
                <p14:nvPr/>
              </p14:nvContentPartPr>
              <p14:xfrm>
                <a:off x="4794729" y="4367272"/>
                <a:ext cx="159400" cy="7219"/>
              </p14:xfrm>
            </p:contentPart>
          </mc:Choice>
          <mc:Fallback xmlns="">
            <p:pic>
              <p:nvPicPr>
                <p:cNvPr id="204" name="Freihand 203">
                  <a:extLst>
                    <a:ext uri="{FF2B5EF4-FFF2-40B4-BE49-F238E27FC236}">
                      <a16:creationId xmlns:a16="http://schemas.microsoft.com/office/drawing/2014/main" id="{21DDE4BC-E0EE-47BB-8DD5-9FFA073F687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85734" y="4358248"/>
                  <a:ext cx="177031" cy="249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05" name="Freihand 204">
                  <a:extLst>
                    <a:ext uri="{FF2B5EF4-FFF2-40B4-BE49-F238E27FC236}">
                      <a16:creationId xmlns:a16="http://schemas.microsoft.com/office/drawing/2014/main" id="{88DB5165-1831-494E-B906-20C1F52B0CA2}"/>
                    </a:ext>
                  </a:extLst>
                </p14:cNvPr>
                <p14:cNvContentPartPr/>
                <p14:nvPr/>
              </p14:nvContentPartPr>
              <p14:xfrm>
                <a:off x="4907349" y="4286994"/>
                <a:ext cx="83743" cy="128213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88DB5165-1831-494E-B906-20C1F52B0CA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98364" y="4277990"/>
                  <a:ext cx="101354" cy="1458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09" name="Freihand 208">
                  <a:extLst>
                    <a:ext uri="{FF2B5EF4-FFF2-40B4-BE49-F238E27FC236}">
                      <a16:creationId xmlns:a16="http://schemas.microsoft.com/office/drawing/2014/main" id="{C103F2F7-C31F-4F58-8A96-7A4A52156FEC}"/>
                    </a:ext>
                  </a:extLst>
                </p14:cNvPr>
                <p14:cNvContentPartPr/>
                <p14:nvPr/>
              </p14:nvContentPartPr>
              <p14:xfrm>
                <a:off x="4692505" y="4305187"/>
                <a:ext cx="86342" cy="111465"/>
              </p14:xfrm>
            </p:contentPart>
          </mc:Choice>
          <mc:Fallback xmlns="">
            <p:pic>
              <p:nvPicPr>
                <p:cNvPr id="209" name="Freihand 208">
                  <a:extLst>
                    <a:ext uri="{FF2B5EF4-FFF2-40B4-BE49-F238E27FC236}">
                      <a16:creationId xmlns:a16="http://schemas.microsoft.com/office/drawing/2014/main" id="{C103F2F7-C31F-4F58-8A96-7A4A52156F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83548" y="4296198"/>
                  <a:ext cx="103897" cy="1290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10" name="Freihand 209">
                  <a:extLst>
                    <a:ext uri="{FF2B5EF4-FFF2-40B4-BE49-F238E27FC236}">
                      <a16:creationId xmlns:a16="http://schemas.microsoft.com/office/drawing/2014/main" id="{A61F3F17-D9CF-4E91-9102-CB72FF3D988F}"/>
                    </a:ext>
                  </a:extLst>
                </p14:cNvPr>
                <p14:cNvContentPartPr/>
                <p14:nvPr/>
              </p14:nvContentPartPr>
              <p14:xfrm>
                <a:off x="5146160" y="4198920"/>
                <a:ext cx="75657" cy="266533"/>
              </p14:xfrm>
            </p:contentPart>
          </mc:Choice>
          <mc:Fallback xmlns="">
            <p:pic>
              <p:nvPicPr>
                <p:cNvPr id="210" name="Freihand 209">
                  <a:extLst>
                    <a:ext uri="{FF2B5EF4-FFF2-40B4-BE49-F238E27FC236}">
                      <a16:creationId xmlns:a16="http://schemas.microsoft.com/office/drawing/2014/main" id="{A61F3F17-D9CF-4E91-9102-CB72FF3D988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37153" y="4189928"/>
                  <a:ext cx="93310" cy="284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11" name="Freihand 210">
                  <a:extLst>
                    <a:ext uri="{FF2B5EF4-FFF2-40B4-BE49-F238E27FC236}">
                      <a16:creationId xmlns:a16="http://schemas.microsoft.com/office/drawing/2014/main" id="{9F5E74B1-20DA-4FC1-A4E0-B697A614F272}"/>
                    </a:ext>
                  </a:extLst>
                </p14:cNvPr>
                <p14:cNvContentPartPr/>
                <p14:nvPr/>
              </p14:nvContentPartPr>
              <p14:xfrm>
                <a:off x="5096781" y="4359764"/>
                <a:ext cx="103668" cy="12128"/>
              </p14:xfrm>
            </p:contentPart>
          </mc:Choice>
          <mc:Fallback xmlns="">
            <p:pic>
              <p:nvPicPr>
                <p:cNvPr id="211" name="Freihand 210">
                  <a:extLst>
                    <a:ext uri="{FF2B5EF4-FFF2-40B4-BE49-F238E27FC236}">
                      <a16:creationId xmlns:a16="http://schemas.microsoft.com/office/drawing/2014/main" id="{9F5E74B1-20DA-4FC1-A4E0-B697A614F27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87813" y="4351101"/>
                  <a:ext cx="121245" cy="291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12" name="Freihand 211">
                  <a:extLst>
                    <a:ext uri="{FF2B5EF4-FFF2-40B4-BE49-F238E27FC236}">
                      <a16:creationId xmlns:a16="http://schemas.microsoft.com/office/drawing/2014/main" id="{B602A116-F418-408D-A746-D1E74C57B4A0}"/>
                    </a:ext>
                  </a:extLst>
                </p14:cNvPr>
                <p14:cNvContentPartPr/>
                <p14:nvPr/>
              </p14:nvContentPartPr>
              <p14:xfrm>
                <a:off x="5232213" y="4277754"/>
                <a:ext cx="71037" cy="122726"/>
              </p14:xfrm>
            </p:contentPart>
          </mc:Choice>
          <mc:Fallback xmlns="">
            <p:pic>
              <p:nvPicPr>
                <p:cNvPr id="212" name="Freihand 211">
                  <a:extLst>
                    <a:ext uri="{FF2B5EF4-FFF2-40B4-BE49-F238E27FC236}">
                      <a16:creationId xmlns:a16="http://schemas.microsoft.com/office/drawing/2014/main" id="{B602A116-F418-408D-A746-D1E74C57B4A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23244" y="4268756"/>
                  <a:ext cx="88617" cy="1403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13" name="Freihand 212">
                  <a:extLst>
                    <a:ext uri="{FF2B5EF4-FFF2-40B4-BE49-F238E27FC236}">
                      <a16:creationId xmlns:a16="http://schemas.microsoft.com/office/drawing/2014/main" id="{BB68924C-0A51-4542-A172-4C32DAE3BA29}"/>
                    </a:ext>
                  </a:extLst>
                </p14:cNvPr>
                <p14:cNvContentPartPr/>
                <p14:nvPr/>
              </p14:nvContentPartPr>
              <p14:xfrm>
                <a:off x="5313934" y="4247722"/>
                <a:ext cx="160844" cy="170662"/>
              </p14:xfrm>
            </p:contentPart>
          </mc:Choice>
          <mc:Fallback xmlns="">
            <p:pic>
              <p:nvPicPr>
                <p:cNvPr id="213" name="Freihand 212">
                  <a:extLst>
                    <a:ext uri="{FF2B5EF4-FFF2-40B4-BE49-F238E27FC236}">
                      <a16:creationId xmlns:a16="http://schemas.microsoft.com/office/drawing/2014/main" id="{BB68924C-0A51-4542-A172-4C32DAE3BA2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04938" y="4238721"/>
                  <a:ext cx="178476" cy="1883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14" name="Freihand 213">
                  <a:extLst>
                    <a:ext uri="{FF2B5EF4-FFF2-40B4-BE49-F238E27FC236}">
                      <a16:creationId xmlns:a16="http://schemas.microsoft.com/office/drawing/2014/main" id="{3D9C8D3C-3FC8-47C0-A4E4-F7043EFC0D3E}"/>
                    </a:ext>
                  </a:extLst>
                </p14:cNvPr>
                <p14:cNvContentPartPr/>
                <p14:nvPr/>
              </p14:nvContentPartPr>
              <p14:xfrm>
                <a:off x="5653526" y="4266203"/>
                <a:ext cx="123882" cy="138031"/>
              </p14:xfrm>
            </p:contentPart>
          </mc:Choice>
          <mc:Fallback xmlns="">
            <p:pic>
              <p:nvPicPr>
                <p:cNvPr id="214" name="Freihand 213">
                  <a:extLst>
                    <a:ext uri="{FF2B5EF4-FFF2-40B4-BE49-F238E27FC236}">
                      <a16:creationId xmlns:a16="http://schemas.microsoft.com/office/drawing/2014/main" id="{3D9C8D3C-3FC8-47C0-A4E4-F7043EFC0D3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44549" y="4257217"/>
                  <a:ext cx="141477" cy="1556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15" name="Freihand 214">
                  <a:extLst>
                    <a:ext uri="{FF2B5EF4-FFF2-40B4-BE49-F238E27FC236}">
                      <a16:creationId xmlns:a16="http://schemas.microsoft.com/office/drawing/2014/main" id="{4B34C4DC-530D-441D-8B8A-859819AD9F3A}"/>
                    </a:ext>
                  </a:extLst>
                </p14:cNvPr>
                <p14:cNvContentPartPr/>
                <p14:nvPr/>
              </p14:nvContentPartPr>
              <p14:xfrm>
                <a:off x="5635622" y="4325112"/>
                <a:ext cx="117240" cy="3754"/>
              </p14:xfrm>
            </p:contentPart>
          </mc:Choice>
          <mc:Fallback xmlns="">
            <p:pic>
              <p:nvPicPr>
                <p:cNvPr id="215" name="Freihand 214">
                  <a:extLst>
                    <a:ext uri="{FF2B5EF4-FFF2-40B4-BE49-F238E27FC236}">
                      <a16:creationId xmlns:a16="http://schemas.microsoft.com/office/drawing/2014/main" id="{4B34C4DC-530D-441D-8B8A-859819AD9F3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26659" y="4316580"/>
                  <a:ext cx="134808" cy="204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16" name="Freihand 215">
                  <a:extLst>
                    <a:ext uri="{FF2B5EF4-FFF2-40B4-BE49-F238E27FC236}">
                      <a16:creationId xmlns:a16="http://schemas.microsoft.com/office/drawing/2014/main" id="{FBA37D0B-9020-40A0-A201-F2D956A3E4ED}"/>
                    </a:ext>
                  </a:extLst>
                </p14:cNvPr>
                <p14:cNvContentPartPr/>
                <p14:nvPr/>
              </p14:nvContentPartPr>
              <p14:xfrm>
                <a:off x="5824477" y="4219423"/>
                <a:ext cx="45914" cy="184812"/>
              </p14:xfrm>
            </p:contentPart>
          </mc:Choice>
          <mc:Fallback xmlns="">
            <p:pic>
              <p:nvPicPr>
                <p:cNvPr id="216" name="Freihand 215">
                  <a:extLst>
                    <a:ext uri="{FF2B5EF4-FFF2-40B4-BE49-F238E27FC236}">
                      <a16:creationId xmlns:a16="http://schemas.microsoft.com/office/drawing/2014/main" id="{FBA37D0B-9020-40A0-A201-F2D956A3E4E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15509" y="4210434"/>
                  <a:ext cx="63490" cy="2024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17" name="Freihand 216">
                  <a:extLst>
                    <a:ext uri="{FF2B5EF4-FFF2-40B4-BE49-F238E27FC236}">
                      <a16:creationId xmlns:a16="http://schemas.microsoft.com/office/drawing/2014/main" id="{A374F607-4E7F-4700-AB6D-6F6D57F83305}"/>
                    </a:ext>
                  </a:extLst>
                </p14:cNvPr>
                <p14:cNvContentPartPr/>
                <p14:nvPr/>
              </p14:nvContentPartPr>
              <p14:xfrm>
                <a:off x="5816969" y="4212781"/>
                <a:ext cx="159111" cy="212533"/>
              </p14:xfrm>
            </p:contentPart>
          </mc:Choice>
          <mc:Fallback xmlns="">
            <p:pic>
              <p:nvPicPr>
                <p:cNvPr id="217" name="Freihand 216">
                  <a:extLst>
                    <a:ext uri="{FF2B5EF4-FFF2-40B4-BE49-F238E27FC236}">
                      <a16:creationId xmlns:a16="http://schemas.microsoft.com/office/drawing/2014/main" id="{A374F607-4E7F-4700-AB6D-6F6D57F8330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807990" y="4203791"/>
                  <a:ext cx="176710" cy="2301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20" name="Freihand 219">
                  <a:extLst>
                    <a:ext uri="{FF2B5EF4-FFF2-40B4-BE49-F238E27FC236}">
                      <a16:creationId xmlns:a16="http://schemas.microsoft.com/office/drawing/2014/main" id="{DAB121C7-31D5-48D7-8BCA-0F54134D9C4E}"/>
                    </a:ext>
                  </a:extLst>
                </p14:cNvPr>
                <p14:cNvContentPartPr/>
                <p14:nvPr/>
              </p14:nvContentPartPr>
              <p14:xfrm>
                <a:off x="2612068" y="4586153"/>
                <a:ext cx="260180" cy="141208"/>
              </p14:xfrm>
            </p:contentPart>
          </mc:Choice>
          <mc:Fallback xmlns="">
            <p:pic>
              <p:nvPicPr>
                <p:cNvPr id="220" name="Freihand 219">
                  <a:extLst>
                    <a:ext uri="{FF2B5EF4-FFF2-40B4-BE49-F238E27FC236}">
                      <a16:creationId xmlns:a16="http://schemas.microsoft.com/office/drawing/2014/main" id="{DAB121C7-31D5-48D7-8BCA-0F54134D9C4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603071" y="4577147"/>
                  <a:ext cx="277813" cy="158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21" name="Freihand 220">
                  <a:extLst>
                    <a:ext uri="{FF2B5EF4-FFF2-40B4-BE49-F238E27FC236}">
                      <a16:creationId xmlns:a16="http://schemas.microsoft.com/office/drawing/2014/main" id="{343BFC8D-50AA-46F1-BC32-F73BB903DE3C}"/>
                    </a:ext>
                  </a:extLst>
                </p14:cNvPr>
                <p14:cNvContentPartPr/>
                <p14:nvPr/>
              </p14:nvContentPartPr>
              <p14:xfrm>
                <a:off x="2875136" y="4514538"/>
                <a:ext cx="126192" cy="206758"/>
              </p14:xfrm>
            </p:contentPart>
          </mc:Choice>
          <mc:Fallback xmlns="">
            <p:pic>
              <p:nvPicPr>
                <p:cNvPr id="221" name="Freihand 220">
                  <a:extLst>
                    <a:ext uri="{FF2B5EF4-FFF2-40B4-BE49-F238E27FC236}">
                      <a16:creationId xmlns:a16="http://schemas.microsoft.com/office/drawing/2014/main" id="{343BFC8D-50AA-46F1-BC32-F73BB903DE3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866148" y="4505549"/>
                  <a:ext cx="143809" cy="2243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23" name="Freihand 222">
                  <a:extLst>
                    <a:ext uri="{FF2B5EF4-FFF2-40B4-BE49-F238E27FC236}">
                      <a16:creationId xmlns:a16="http://schemas.microsoft.com/office/drawing/2014/main" id="{F1F93331-9CE5-48E3-9C1F-C345BB28BD3F}"/>
                    </a:ext>
                  </a:extLst>
                </p14:cNvPr>
                <p14:cNvContentPartPr/>
                <p14:nvPr/>
              </p14:nvContentPartPr>
              <p14:xfrm>
                <a:off x="2726998" y="4810237"/>
                <a:ext cx="75368" cy="288768"/>
              </p14:xfrm>
            </p:contentPart>
          </mc:Choice>
          <mc:Fallback xmlns="">
            <p:pic>
              <p:nvPicPr>
                <p:cNvPr id="223" name="Freihand 222">
                  <a:extLst>
                    <a:ext uri="{FF2B5EF4-FFF2-40B4-BE49-F238E27FC236}">
                      <a16:creationId xmlns:a16="http://schemas.microsoft.com/office/drawing/2014/main" id="{F1F93331-9CE5-48E3-9C1F-C345BB28BD3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18026" y="4801236"/>
                  <a:ext cx="92954" cy="3064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24" name="Freihand 223">
                  <a:extLst>
                    <a:ext uri="{FF2B5EF4-FFF2-40B4-BE49-F238E27FC236}">
                      <a16:creationId xmlns:a16="http://schemas.microsoft.com/office/drawing/2014/main" id="{8C349177-E8E2-471D-9463-43289F9F904A}"/>
                    </a:ext>
                  </a:extLst>
                </p14:cNvPr>
                <p14:cNvContentPartPr/>
                <p14:nvPr/>
              </p14:nvContentPartPr>
              <p14:xfrm>
                <a:off x="2664913" y="4979166"/>
                <a:ext cx="112908" cy="7219"/>
              </p14:xfrm>
            </p:contentPart>
          </mc:Choice>
          <mc:Fallback xmlns="">
            <p:pic>
              <p:nvPicPr>
                <p:cNvPr id="224" name="Freihand 223">
                  <a:extLst>
                    <a:ext uri="{FF2B5EF4-FFF2-40B4-BE49-F238E27FC236}">
                      <a16:creationId xmlns:a16="http://schemas.microsoft.com/office/drawing/2014/main" id="{8C349177-E8E2-471D-9463-43289F9F904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55895" y="4970572"/>
                  <a:ext cx="130584" cy="240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25" name="Freihand 224">
                  <a:extLst>
                    <a:ext uri="{FF2B5EF4-FFF2-40B4-BE49-F238E27FC236}">
                      <a16:creationId xmlns:a16="http://schemas.microsoft.com/office/drawing/2014/main" id="{E5AA0BE5-30B2-4981-8973-30CCDBE9F151}"/>
                    </a:ext>
                  </a:extLst>
                </p14:cNvPr>
                <p14:cNvContentPartPr/>
                <p14:nvPr/>
              </p14:nvContentPartPr>
              <p14:xfrm>
                <a:off x="2834709" y="4951444"/>
                <a:ext cx="16460" cy="117817"/>
              </p14:xfrm>
            </p:contentPart>
          </mc:Choice>
          <mc:Fallback xmlns="">
            <p:pic>
              <p:nvPicPr>
                <p:cNvPr id="225" name="Freihand 224">
                  <a:extLst>
                    <a:ext uri="{FF2B5EF4-FFF2-40B4-BE49-F238E27FC236}">
                      <a16:creationId xmlns:a16="http://schemas.microsoft.com/office/drawing/2014/main" id="{E5AA0BE5-30B2-4981-8973-30CCDBE9F15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825763" y="4942437"/>
                  <a:ext cx="33993" cy="1354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26" name="Freihand 225">
                  <a:extLst>
                    <a:ext uri="{FF2B5EF4-FFF2-40B4-BE49-F238E27FC236}">
                      <a16:creationId xmlns:a16="http://schemas.microsoft.com/office/drawing/2014/main" id="{04C6B25E-ED7B-4023-9E74-CF20356B7952}"/>
                    </a:ext>
                  </a:extLst>
                </p14:cNvPr>
                <p14:cNvContentPartPr/>
                <p14:nvPr/>
              </p14:nvContentPartPr>
              <p14:xfrm>
                <a:off x="2908633" y="4988407"/>
                <a:ext cx="23390" cy="110598"/>
              </p14:xfrm>
            </p:contentPart>
          </mc:Choice>
          <mc:Fallback xmlns="">
            <p:pic>
              <p:nvPicPr>
                <p:cNvPr id="226" name="Freihand 225">
                  <a:extLst>
                    <a:ext uri="{FF2B5EF4-FFF2-40B4-BE49-F238E27FC236}">
                      <a16:creationId xmlns:a16="http://schemas.microsoft.com/office/drawing/2014/main" id="{04C6B25E-ED7B-4023-9E74-CF20356B795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899496" y="4979401"/>
                  <a:ext cx="41298" cy="128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27" name="Freihand 226">
                  <a:extLst>
                    <a:ext uri="{FF2B5EF4-FFF2-40B4-BE49-F238E27FC236}">
                      <a16:creationId xmlns:a16="http://schemas.microsoft.com/office/drawing/2014/main" id="{9E498C2D-20DB-4C24-84B7-A2A6CF8C8821}"/>
                    </a:ext>
                  </a:extLst>
                </p14:cNvPr>
                <p14:cNvContentPartPr/>
                <p14:nvPr/>
              </p14:nvContentPartPr>
              <p14:xfrm>
                <a:off x="2912676" y="5042117"/>
                <a:ext cx="74213" cy="3176"/>
              </p14:xfrm>
            </p:contentPart>
          </mc:Choice>
          <mc:Fallback xmlns="">
            <p:pic>
              <p:nvPicPr>
                <p:cNvPr id="227" name="Freihand 226">
                  <a:extLst>
                    <a:ext uri="{FF2B5EF4-FFF2-40B4-BE49-F238E27FC236}">
                      <a16:creationId xmlns:a16="http://schemas.microsoft.com/office/drawing/2014/main" id="{9E498C2D-20DB-4C24-84B7-A2A6CF8C882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03713" y="5033295"/>
                  <a:ext cx="91780" cy="20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28" name="Freihand 227">
                  <a:extLst>
                    <a:ext uri="{FF2B5EF4-FFF2-40B4-BE49-F238E27FC236}">
                      <a16:creationId xmlns:a16="http://schemas.microsoft.com/office/drawing/2014/main" id="{CEF08DA1-D45A-4522-8936-E1220FF37557}"/>
                    </a:ext>
                  </a:extLst>
                </p14:cNvPr>
                <p14:cNvContentPartPr/>
                <p14:nvPr/>
              </p14:nvContentPartPr>
              <p14:xfrm>
                <a:off x="2969563" y="4994760"/>
                <a:ext cx="18481" cy="83743"/>
              </p14:xfrm>
            </p:contentPart>
          </mc:Choice>
          <mc:Fallback xmlns="">
            <p:pic>
              <p:nvPicPr>
                <p:cNvPr id="228" name="Freihand 227">
                  <a:extLst>
                    <a:ext uri="{FF2B5EF4-FFF2-40B4-BE49-F238E27FC236}">
                      <a16:creationId xmlns:a16="http://schemas.microsoft.com/office/drawing/2014/main" id="{CEF08DA1-D45A-4522-8936-E1220FF3755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60678" y="4985775"/>
                  <a:ext cx="35896" cy="101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29" name="Freihand 228">
                  <a:extLst>
                    <a:ext uri="{FF2B5EF4-FFF2-40B4-BE49-F238E27FC236}">
                      <a16:creationId xmlns:a16="http://schemas.microsoft.com/office/drawing/2014/main" id="{E6DC96C1-C902-4E67-9D13-AA666A9132D3}"/>
                    </a:ext>
                  </a:extLst>
                </p14:cNvPr>
                <p14:cNvContentPartPr/>
                <p14:nvPr/>
              </p14:nvContentPartPr>
              <p14:xfrm>
                <a:off x="3088247" y="4875787"/>
                <a:ext cx="2021" cy="3176"/>
              </p14:xfrm>
            </p:contentPart>
          </mc:Choice>
          <mc:Fallback xmlns="">
            <p:pic>
              <p:nvPicPr>
                <p:cNvPr id="229" name="Freihand 228">
                  <a:extLst>
                    <a:ext uri="{FF2B5EF4-FFF2-40B4-BE49-F238E27FC236}">
                      <a16:creationId xmlns:a16="http://schemas.microsoft.com/office/drawing/2014/main" id="{E6DC96C1-C902-4E67-9D13-AA666A9132D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79826" y="4866965"/>
                  <a:ext cx="18526" cy="20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30" name="Freihand 229">
                  <a:extLst>
                    <a:ext uri="{FF2B5EF4-FFF2-40B4-BE49-F238E27FC236}">
                      <a16:creationId xmlns:a16="http://schemas.microsoft.com/office/drawing/2014/main" id="{2031BDF3-79B1-49DF-98A3-6978E8BAD931}"/>
                    </a:ext>
                  </a:extLst>
                </p14:cNvPr>
                <p14:cNvContentPartPr/>
                <p14:nvPr/>
              </p14:nvContentPartPr>
              <p14:xfrm>
                <a:off x="3089980" y="4928054"/>
                <a:ext cx="4909" cy="8086"/>
              </p14:xfrm>
            </p:contentPart>
          </mc:Choice>
          <mc:Fallback xmlns="">
            <p:pic>
              <p:nvPicPr>
                <p:cNvPr id="230" name="Freihand 229">
                  <a:extLst>
                    <a:ext uri="{FF2B5EF4-FFF2-40B4-BE49-F238E27FC236}">
                      <a16:creationId xmlns:a16="http://schemas.microsoft.com/office/drawing/2014/main" id="{2031BDF3-79B1-49DF-98A3-6978E8BAD93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081214" y="4919265"/>
                  <a:ext cx="22091" cy="253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31" name="Freihand 230">
                  <a:extLst>
                    <a:ext uri="{FF2B5EF4-FFF2-40B4-BE49-F238E27FC236}">
                      <a16:creationId xmlns:a16="http://schemas.microsoft.com/office/drawing/2014/main" id="{AF0D6A0C-85CC-4CDA-8283-511457FD427F}"/>
                    </a:ext>
                  </a:extLst>
                </p14:cNvPr>
                <p14:cNvContentPartPr/>
                <p14:nvPr/>
              </p14:nvContentPartPr>
              <p14:xfrm>
                <a:off x="3214727" y="4783092"/>
                <a:ext cx="140630" cy="186544"/>
              </p14:xfrm>
            </p:contentPart>
          </mc:Choice>
          <mc:Fallback xmlns="">
            <p:pic>
              <p:nvPicPr>
                <p:cNvPr id="231" name="Freihand 230">
                  <a:extLst>
                    <a:ext uri="{FF2B5EF4-FFF2-40B4-BE49-F238E27FC236}">
                      <a16:creationId xmlns:a16="http://schemas.microsoft.com/office/drawing/2014/main" id="{AF0D6A0C-85CC-4CDA-8283-511457FD427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205712" y="4774089"/>
                  <a:ext cx="158299" cy="204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32" name="Freihand 231">
                  <a:extLst>
                    <a:ext uri="{FF2B5EF4-FFF2-40B4-BE49-F238E27FC236}">
                      <a16:creationId xmlns:a16="http://schemas.microsoft.com/office/drawing/2014/main" id="{69010882-48C1-47E8-9B96-996A5AAEC064}"/>
                    </a:ext>
                  </a:extLst>
                </p14:cNvPr>
                <p14:cNvContentPartPr/>
                <p14:nvPr/>
              </p14:nvContentPartPr>
              <p14:xfrm>
                <a:off x="3338320" y="4776451"/>
                <a:ext cx="47936" cy="185967"/>
              </p14:xfrm>
            </p:contentPart>
          </mc:Choice>
          <mc:Fallback xmlns="">
            <p:pic>
              <p:nvPicPr>
                <p:cNvPr id="232" name="Freihand 231">
                  <a:extLst>
                    <a:ext uri="{FF2B5EF4-FFF2-40B4-BE49-F238E27FC236}">
                      <a16:creationId xmlns:a16="http://schemas.microsoft.com/office/drawing/2014/main" id="{69010882-48C1-47E8-9B96-996A5AAEC06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29309" y="4767458"/>
                  <a:ext cx="65597" cy="203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3" name="Freihand 232">
                  <a:extLst>
                    <a:ext uri="{FF2B5EF4-FFF2-40B4-BE49-F238E27FC236}">
                      <a16:creationId xmlns:a16="http://schemas.microsoft.com/office/drawing/2014/main" id="{59AE1848-4667-4753-90DB-CAA453063047}"/>
                    </a:ext>
                  </a:extLst>
                </p14:cNvPr>
                <p14:cNvContentPartPr/>
                <p14:nvPr/>
              </p14:nvContentPartPr>
              <p14:xfrm>
                <a:off x="3524287" y="4826408"/>
                <a:ext cx="289346" cy="16460"/>
              </p14:xfrm>
            </p:contentPart>
          </mc:Choice>
          <mc:Fallback xmlns="">
            <p:pic>
              <p:nvPicPr>
                <p:cNvPr id="233" name="Freihand 232">
                  <a:extLst>
                    <a:ext uri="{FF2B5EF4-FFF2-40B4-BE49-F238E27FC236}">
                      <a16:creationId xmlns:a16="http://schemas.microsoft.com/office/drawing/2014/main" id="{59AE1848-4667-4753-90DB-CAA45306304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515290" y="4817462"/>
                  <a:ext cx="306980" cy="339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4" name="Freihand 233">
                  <a:extLst>
                    <a:ext uri="{FF2B5EF4-FFF2-40B4-BE49-F238E27FC236}">
                      <a16:creationId xmlns:a16="http://schemas.microsoft.com/office/drawing/2014/main" id="{FAB9F7EF-2CED-46F2-A66C-CFA8F9023FA0}"/>
                    </a:ext>
                  </a:extLst>
                </p14:cNvPr>
                <p14:cNvContentPartPr/>
                <p14:nvPr/>
              </p14:nvContentPartPr>
              <p14:xfrm>
                <a:off x="3760210" y="4783959"/>
                <a:ext cx="86342" cy="103379"/>
              </p14:xfrm>
            </p:contentPart>
          </mc:Choice>
          <mc:Fallback xmlns="">
            <p:pic>
              <p:nvPicPr>
                <p:cNvPr id="234" name="Freihand 233">
                  <a:extLst>
                    <a:ext uri="{FF2B5EF4-FFF2-40B4-BE49-F238E27FC236}">
                      <a16:creationId xmlns:a16="http://schemas.microsoft.com/office/drawing/2014/main" id="{FAB9F7EF-2CED-46F2-A66C-CFA8F9023FA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751216" y="4774954"/>
                  <a:ext cx="103970" cy="121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5" name="Freihand 234">
                  <a:extLst>
                    <a:ext uri="{FF2B5EF4-FFF2-40B4-BE49-F238E27FC236}">
                      <a16:creationId xmlns:a16="http://schemas.microsoft.com/office/drawing/2014/main" id="{91BB2E10-1FA7-40E6-8716-EDD90D973EC6}"/>
                    </a:ext>
                  </a:extLst>
                </p14:cNvPr>
                <p14:cNvContentPartPr/>
                <p14:nvPr/>
              </p14:nvContentPartPr>
              <p14:xfrm>
                <a:off x="4034251" y="4735734"/>
                <a:ext cx="28299" cy="143518"/>
              </p14:xfrm>
            </p:contentPart>
          </mc:Choice>
          <mc:Fallback xmlns="">
            <p:pic>
              <p:nvPicPr>
                <p:cNvPr id="235" name="Freihand 234">
                  <a:extLst>
                    <a:ext uri="{FF2B5EF4-FFF2-40B4-BE49-F238E27FC236}">
                      <a16:creationId xmlns:a16="http://schemas.microsoft.com/office/drawing/2014/main" id="{91BB2E10-1FA7-40E6-8716-EDD90D973EC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025181" y="4726742"/>
                  <a:ext cx="46077" cy="1611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65E654CB-45F5-45EE-A2B6-2FC6B29426B6}"/>
                    </a:ext>
                  </a:extLst>
                </p14:cNvPr>
                <p14:cNvContentPartPr/>
                <p14:nvPr/>
              </p14:nvContentPartPr>
              <p14:xfrm>
                <a:off x="4006241" y="4803306"/>
                <a:ext cx="154491" cy="9241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65E654CB-45F5-45EE-A2B6-2FC6B29426B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997238" y="4794420"/>
                  <a:ext cx="172137" cy="266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639009FB-E27B-4E96-9059-B6A16D306289}"/>
                    </a:ext>
                  </a:extLst>
                </p14:cNvPr>
                <p14:cNvContentPartPr/>
                <p14:nvPr/>
              </p14:nvContentPartPr>
              <p14:xfrm>
                <a:off x="4151491" y="4712344"/>
                <a:ext cx="29166" cy="157667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639009FB-E27B-4E96-9059-B6A16D30628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142489" y="4703365"/>
                  <a:ext cx="46810" cy="1752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244E86A2-98B3-4FD1-911E-2A152A8AD315}"/>
                    </a:ext>
                  </a:extLst>
                </p14:cNvPr>
                <p14:cNvContentPartPr/>
                <p14:nvPr/>
              </p14:nvContentPartPr>
              <p14:xfrm>
                <a:off x="4000672" y="3578165"/>
                <a:ext cx="88941" cy="224662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244E86A2-98B3-4FD1-911E-2A152A8AD31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991670" y="3569164"/>
                  <a:ext cx="106585" cy="2423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813453AE-82E4-4C72-80F9-BF75A4C23C6E}"/>
                    </a:ext>
                  </a:extLst>
                </p14:cNvPr>
                <p14:cNvContentPartPr/>
                <p14:nvPr/>
              </p14:nvContentPartPr>
              <p14:xfrm>
                <a:off x="4094233" y="3613683"/>
                <a:ext cx="33208" cy="183945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813453AE-82E4-4C72-80F9-BF75A4C23C6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085209" y="3604684"/>
                  <a:ext cx="50895" cy="201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8697F288-9255-45F5-B3A4-6580AC3C757E}"/>
                    </a:ext>
                  </a:extLst>
                </p14:cNvPr>
                <p14:cNvContentPartPr/>
                <p14:nvPr/>
              </p14:nvContentPartPr>
              <p14:xfrm>
                <a:off x="4134372" y="3632164"/>
                <a:ext cx="10684" cy="156512"/>
              </p14:xfrm>
            </p:contentPart>
          </mc:Choice>
          <mc:Fallback xmlns=""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8697F288-9255-45F5-B3A4-6580AC3C757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125162" y="3623190"/>
                  <a:ext cx="28736" cy="174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F384808B-88B5-49E1-9009-1395BB20D69A}"/>
                    </a:ext>
                  </a:extLst>
                </p14:cNvPr>
                <p14:cNvContentPartPr/>
                <p14:nvPr/>
              </p14:nvContentPartPr>
              <p14:xfrm>
                <a:off x="4080372" y="3602421"/>
                <a:ext cx="160266" cy="191453"/>
              </p14:xfrm>
            </p:contentPart>
          </mc:Choice>
          <mc:Fallback xmlns="">
            <p:pic>
              <p:nvPicPr>
                <p:cNvPr id="97" name="Freihand 96">
                  <a:extLst>
                    <a:ext uri="{FF2B5EF4-FFF2-40B4-BE49-F238E27FC236}">
                      <a16:creationId xmlns:a16="http://schemas.microsoft.com/office/drawing/2014/main" id="{F384808B-88B5-49E1-9009-1395BB20D69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071368" y="3593424"/>
                  <a:ext cx="177913" cy="2090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6DC3AA06-E358-4101-B758-EEFB00CC4584}"/>
                    </a:ext>
                  </a:extLst>
                </p14:cNvPr>
                <p14:cNvContentPartPr/>
                <p14:nvPr/>
              </p14:nvContentPartPr>
              <p14:xfrm>
                <a:off x="4339975" y="3580764"/>
                <a:ext cx="54288" cy="27202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6DC3AA06-E358-4101-B758-EEFB00CC458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330987" y="3571781"/>
                  <a:ext cx="71905" cy="289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42" name="Freihand 241">
                  <a:extLst>
                    <a:ext uri="{FF2B5EF4-FFF2-40B4-BE49-F238E27FC236}">
                      <a16:creationId xmlns:a16="http://schemas.microsoft.com/office/drawing/2014/main" id="{39652CCB-33DC-4A19-B865-0337AD1A3224}"/>
                    </a:ext>
                  </a:extLst>
                </p14:cNvPr>
                <p14:cNvContentPartPr/>
                <p14:nvPr/>
              </p14:nvContentPartPr>
              <p14:xfrm>
                <a:off x="4191343" y="3554779"/>
                <a:ext cx="45048" cy="52267"/>
              </p14:xfrm>
            </p:contentPart>
          </mc:Choice>
          <mc:Fallback xmlns="">
            <p:pic>
              <p:nvPicPr>
                <p:cNvPr id="242" name="Freihand 241">
                  <a:extLst>
                    <a:ext uri="{FF2B5EF4-FFF2-40B4-BE49-F238E27FC236}">
                      <a16:creationId xmlns:a16="http://schemas.microsoft.com/office/drawing/2014/main" id="{39652CCB-33DC-4A19-B865-0337AD1A322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182333" y="3545767"/>
                  <a:ext cx="62707" cy="699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43" name="Freihand 242">
                  <a:extLst>
                    <a:ext uri="{FF2B5EF4-FFF2-40B4-BE49-F238E27FC236}">
                      <a16:creationId xmlns:a16="http://schemas.microsoft.com/office/drawing/2014/main" id="{6A413643-7543-490B-BD34-48293B49A62D}"/>
                    </a:ext>
                  </a:extLst>
                </p14:cNvPr>
                <p14:cNvContentPartPr/>
                <p14:nvPr/>
              </p14:nvContentPartPr>
              <p14:xfrm>
                <a:off x="4262957" y="3592897"/>
                <a:ext cx="4909" cy="34363"/>
              </p14:xfrm>
            </p:contentPart>
          </mc:Choice>
          <mc:Fallback xmlns="">
            <p:pic>
              <p:nvPicPr>
                <p:cNvPr id="243" name="Freihand 242">
                  <a:extLst>
                    <a:ext uri="{FF2B5EF4-FFF2-40B4-BE49-F238E27FC236}">
                      <a16:creationId xmlns:a16="http://schemas.microsoft.com/office/drawing/2014/main" id="{6A413643-7543-490B-BD34-48293B49A62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254191" y="3583948"/>
                  <a:ext cx="22091" cy="51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0E79B4A9-698C-423B-80F8-1F7E72E31DFA}"/>
                    </a:ext>
                  </a:extLst>
                </p14:cNvPr>
                <p14:cNvContentPartPr/>
                <p14:nvPr/>
              </p14:nvContentPartPr>
              <p14:xfrm>
                <a:off x="5531996" y="3528208"/>
                <a:ext cx="28588" cy="227549"/>
              </p14:xfrm>
            </p:contentPart>
          </mc:Choice>
          <mc:Fallback xmlns="">
            <p:pic>
              <p:nvPicPr>
                <p:cNvPr id="119" name="Freihand 118">
                  <a:extLst>
                    <a:ext uri="{FF2B5EF4-FFF2-40B4-BE49-F238E27FC236}">
                      <a16:creationId xmlns:a16="http://schemas.microsoft.com/office/drawing/2014/main" id="{0E79B4A9-698C-423B-80F8-1F7E72E31DF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523062" y="3519207"/>
                  <a:ext cx="46098" cy="245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D9E6DD6D-7F0A-431C-91CE-ED3F728834D9}"/>
                    </a:ext>
                  </a:extLst>
                </p14:cNvPr>
                <p14:cNvContentPartPr/>
                <p14:nvPr/>
              </p14:nvContentPartPr>
              <p14:xfrm>
                <a:off x="5560584" y="3527342"/>
                <a:ext cx="44759" cy="245453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D9E6DD6D-7F0A-431C-91CE-ED3F728834D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551632" y="3518358"/>
                  <a:ext cx="62305" cy="2630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FA1BF74C-05CF-4B63-BB16-5448BFCA0BA2}"/>
                    </a:ext>
                  </a:extLst>
                </p14:cNvPr>
                <p14:cNvContentPartPr/>
                <p14:nvPr/>
              </p14:nvContentPartPr>
              <p14:xfrm>
                <a:off x="5681000" y="3502796"/>
                <a:ext cx="79411" cy="316490"/>
              </p14:xfrm>
            </p:contentPart>
          </mc:Choice>
          <mc:Fallback xmlns="">
            <p:pic>
              <p:nvPicPr>
                <p:cNvPr id="121" name="Freihand 120">
                  <a:extLst>
                    <a:ext uri="{FF2B5EF4-FFF2-40B4-BE49-F238E27FC236}">
                      <a16:creationId xmlns:a16="http://schemas.microsoft.com/office/drawing/2014/main" id="{FA1BF74C-05CF-4B63-BB16-5448BFCA0BA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672017" y="3493795"/>
                  <a:ext cx="97018" cy="3341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ECD92F78-D49A-4175-9DB7-F71067927060}"/>
                    </a:ext>
                  </a:extLst>
                </p14:cNvPr>
                <p14:cNvContentPartPr/>
                <p14:nvPr/>
              </p14:nvContentPartPr>
              <p14:xfrm>
                <a:off x="5657321" y="3736121"/>
                <a:ext cx="103957" cy="9818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ECD92F78-D49A-4175-9DB7-F7106792706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648328" y="3727030"/>
                  <a:ext cx="121583" cy="276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21836B1D-4701-4D57-A47E-125D669E927B}"/>
                    </a:ext>
                  </a:extLst>
                </p14:cNvPr>
                <p14:cNvContentPartPr/>
                <p14:nvPr/>
              </p14:nvContentPartPr>
              <p14:xfrm>
                <a:off x="5799395" y="3604731"/>
                <a:ext cx="71903" cy="144673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21836B1D-4701-4D57-A47E-125D669E927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790407" y="3595734"/>
                  <a:ext cx="89519" cy="1623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A0A45D2E-D6A3-4CC0-A81F-C6931BCEC630}"/>
                    </a:ext>
                  </a:extLst>
                </p14:cNvPr>
                <p14:cNvContentPartPr/>
                <p14:nvPr/>
              </p14:nvContentPartPr>
              <p14:xfrm>
                <a:off x="5865523" y="3614550"/>
                <a:ext cx="101646" cy="123304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A0A45D2E-D6A3-4CC0-A81F-C6931BCEC63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856544" y="3605563"/>
                  <a:ext cx="119245" cy="140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9D4ABBA9-D5F7-4B29-8078-C3E6A09BE96B}"/>
                    </a:ext>
                  </a:extLst>
                </p14:cNvPr>
                <p14:cNvContentPartPr/>
                <p14:nvPr/>
              </p14:nvContentPartPr>
              <p14:xfrm>
                <a:off x="6006731" y="3596935"/>
                <a:ext cx="29454" cy="173838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9D4ABBA9-D5F7-4B29-8078-C3E6A09BE96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997751" y="3587919"/>
                  <a:ext cx="47055" cy="191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7F507E84-7B16-4AD0-929B-355164A56409}"/>
                    </a:ext>
                  </a:extLst>
                </p14:cNvPr>
                <p14:cNvContentPartPr/>
                <p14:nvPr/>
              </p14:nvContentPartPr>
              <p14:xfrm>
                <a:off x="6116752" y="3506550"/>
                <a:ext cx="32053" cy="263645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7F507E84-7B16-4AD0-929B-355164A5640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107646" y="3497558"/>
                  <a:ext cx="49901" cy="2812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00B596D2-0B69-45DE-BB06-D6CF8CA585A9}"/>
                    </a:ext>
                  </a:extLst>
                </p14:cNvPr>
                <p14:cNvContentPartPr/>
                <p14:nvPr/>
              </p14:nvContentPartPr>
              <p14:xfrm>
                <a:off x="6154580" y="3525320"/>
                <a:ext cx="51978" cy="255271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00B596D2-0B69-45DE-BB06-D6CF8CA585A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145618" y="3516319"/>
                  <a:ext cx="69543" cy="2729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9" name="Freihand 128">
                  <a:extLst>
                    <a:ext uri="{FF2B5EF4-FFF2-40B4-BE49-F238E27FC236}">
                      <a16:creationId xmlns:a16="http://schemas.microsoft.com/office/drawing/2014/main" id="{3D0E6BA3-1217-4C85-BC9D-FFCC3C98838A}"/>
                    </a:ext>
                  </a:extLst>
                </p14:cNvPr>
                <p14:cNvContentPartPr/>
                <p14:nvPr/>
              </p14:nvContentPartPr>
              <p14:xfrm>
                <a:off x="6370290" y="3524454"/>
                <a:ext cx="160555" cy="225817"/>
              </p14:xfrm>
            </p:contentPart>
          </mc:Choice>
          <mc:Fallback xmlns="">
            <p:pic>
              <p:nvPicPr>
                <p:cNvPr id="129" name="Freihand 128">
                  <a:extLst>
                    <a:ext uri="{FF2B5EF4-FFF2-40B4-BE49-F238E27FC236}">
                      <a16:creationId xmlns:a16="http://schemas.microsoft.com/office/drawing/2014/main" id="{3D0E6BA3-1217-4C85-BC9D-FFCC3C98838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361290" y="3515450"/>
                  <a:ext cx="178194" cy="243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341C554E-C2D2-4A6C-92DC-37F8EAE59D5F}"/>
                    </a:ext>
                  </a:extLst>
                </p14:cNvPr>
                <p14:cNvContentPartPr/>
                <p14:nvPr/>
              </p14:nvContentPartPr>
              <p14:xfrm>
                <a:off x="6415915" y="3640250"/>
                <a:ext cx="96160" cy="11839"/>
              </p14:xfrm>
            </p:contentPart>
          </mc:Choice>
          <mc:Fallback xmlns=""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341C554E-C2D2-4A6C-92DC-37F8EAE59D5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406911" y="3631281"/>
                  <a:ext cx="113807" cy="294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C9BAA761-4F73-445F-A474-D241E4D9B7AC}"/>
                    </a:ext>
                  </a:extLst>
                </p14:cNvPr>
                <p14:cNvContentPartPr/>
                <p14:nvPr/>
              </p14:nvContentPartPr>
              <p14:xfrm>
                <a:off x="6584556" y="3620902"/>
                <a:ext cx="91251" cy="115218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C9BAA761-4F73-445F-A474-D241E4D9B7A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575575" y="3611929"/>
                  <a:ext cx="108855" cy="1328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1BE7B54B-C348-484C-9795-CBF68951CDA6}"/>
                    </a:ext>
                  </a:extLst>
                </p14:cNvPr>
                <p14:cNvContentPartPr/>
                <p14:nvPr/>
              </p14:nvContentPartPr>
              <p14:xfrm>
                <a:off x="6707282" y="3602999"/>
                <a:ext cx="125037" cy="151026"/>
              </p14:xfrm>
            </p:contentPart>
          </mc:Choice>
          <mc:Fallback xmlns=""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1BE7B54B-C348-484C-9795-CBF68951CDA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698299" y="3594031"/>
                  <a:ext cx="142643" cy="1686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4" name="Freihand 133">
                  <a:extLst>
                    <a:ext uri="{FF2B5EF4-FFF2-40B4-BE49-F238E27FC236}">
                      <a16:creationId xmlns:a16="http://schemas.microsoft.com/office/drawing/2014/main" id="{88FCB2C6-A3F2-4AD9-9A0C-F2706C1CF696}"/>
                    </a:ext>
                  </a:extLst>
                </p14:cNvPr>
                <p14:cNvContentPartPr/>
                <p14:nvPr/>
              </p14:nvContentPartPr>
              <p14:xfrm>
                <a:off x="6709304" y="3670282"/>
                <a:ext cx="112908" cy="12417"/>
              </p14:xfrm>
            </p:contentPart>
          </mc:Choice>
          <mc:Fallback xmlns="">
            <p:pic>
              <p:nvPicPr>
                <p:cNvPr id="134" name="Freihand 133">
                  <a:extLst>
                    <a:ext uri="{FF2B5EF4-FFF2-40B4-BE49-F238E27FC236}">
                      <a16:creationId xmlns:a16="http://schemas.microsoft.com/office/drawing/2014/main" id="{88FCB2C6-A3F2-4AD9-9A0C-F2706C1CF69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700315" y="3661413"/>
                  <a:ext cx="130527" cy="298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6" name="Freihand 135">
                  <a:extLst>
                    <a:ext uri="{FF2B5EF4-FFF2-40B4-BE49-F238E27FC236}">
                      <a16:creationId xmlns:a16="http://schemas.microsoft.com/office/drawing/2014/main" id="{8CE779A4-E05D-4511-B1E9-E64071ED4C88}"/>
                    </a:ext>
                  </a:extLst>
                </p14:cNvPr>
                <p14:cNvContentPartPr/>
                <p14:nvPr/>
              </p14:nvContentPartPr>
              <p14:xfrm>
                <a:off x="6926547" y="3492978"/>
                <a:ext cx="7508" cy="217154"/>
              </p14:xfrm>
            </p:contentPart>
          </mc:Choice>
          <mc:Fallback xmlns="">
            <p:pic>
              <p:nvPicPr>
                <p:cNvPr id="136" name="Freihand 135">
                  <a:extLst>
                    <a:ext uri="{FF2B5EF4-FFF2-40B4-BE49-F238E27FC236}">
                      <a16:creationId xmlns:a16="http://schemas.microsoft.com/office/drawing/2014/main" id="{8CE779A4-E05D-4511-B1E9-E64071ED4C8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917609" y="3483975"/>
                  <a:ext cx="25027" cy="2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54B5E13A-5663-4E20-9B8E-53CF14BE3BE4}"/>
                    </a:ext>
                  </a:extLst>
                </p14:cNvPr>
                <p14:cNvContentPartPr/>
                <p14:nvPr/>
              </p14:nvContentPartPr>
              <p14:xfrm>
                <a:off x="6964665" y="3516080"/>
                <a:ext cx="11839" cy="213688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54B5E13A-5663-4E20-9B8E-53CF14BE3BE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955960" y="3507086"/>
                  <a:ext cx="28901" cy="2313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798EDA72-2FE0-469C-B2B8-FB5A9735DCCF}"/>
                    </a:ext>
                  </a:extLst>
                </p14:cNvPr>
                <p14:cNvContentPartPr/>
                <p14:nvPr/>
              </p14:nvContentPartPr>
              <p14:xfrm>
                <a:off x="6906911" y="3494422"/>
                <a:ext cx="237367" cy="205603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798EDA72-2FE0-469C-B2B8-FB5A9735DCC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897920" y="3485420"/>
                  <a:ext cx="254990" cy="2232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7" name="Freihand 106">
                  <a:extLst>
                    <a:ext uri="{FF2B5EF4-FFF2-40B4-BE49-F238E27FC236}">
                      <a16:creationId xmlns:a16="http://schemas.microsoft.com/office/drawing/2014/main" id="{89066696-82A2-44B5-9C0C-8B4F4729B203}"/>
                    </a:ext>
                  </a:extLst>
                </p14:cNvPr>
                <p14:cNvContentPartPr/>
                <p14:nvPr/>
              </p14:nvContentPartPr>
              <p14:xfrm>
                <a:off x="4892952" y="3632742"/>
                <a:ext cx="108866" cy="124170"/>
              </p14:xfrm>
            </p:contentPart>
          </mc:Choice>
          <mc:Fallback xmlns="">
            <p:pic>
              <p:nvPicPr>
                <p:cNvPr id="107" name="Freihand 106">
                  <a:extLst>
                    <a:ext uri="{FF2B5EF4-FFF2-40B4-BE49-F238E27FC236}">
                      <a16:creationId xmlns:a16="http://schemas.microsoft.com/office/drawing/2014/main" id="{89066696-82A2-44B5-9C0C-8B4F4729B20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883970" y="3623718"/>
                  <a:ext cx="126471" cy="1418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8" name="Freihand 107">
                  <a:extLst>
                    <a:ext uri="{FF2B5EF4-FFF2-40B4-BE49-F238E27FC236}">
                      <a16:creationId xmlns:a16="http://schemas.microsoft.com/office/drawing/2014/main" id="{F80AFBBB-F615-4C36-98E9-6F77C063192B}"/>
                    </a:ext>
                  </a:extLst>
                </p14:cNvPr>
                <p14:cNvContentPartPr/>
                <p14:nvPr/>
              </p14:nvContentPartPr>
              <p14:xfrm>
                <a:off x="4771381" y="3546978"/>
                <a:ext cx="19636" cy="251806"/>
              </p14:xfrm>
            </p:contentPart>
          </mc:Choice>
          <mc:Fallback xmlns="">
            <p:pic>
              <p:nvPicPr>
                <p:cNvPr id="108" name="Freihand 107">
                  <a:extLst>
                    <a:ext uri="{FF2B5EF4-FFF2-40B4-BE49-F238E27FC236}">
                      <a16:creationId xmlns:a16="http://schemas.microsoft.com/office/drawing/2014/main" id="{F80AFBBB-F615-4C36-98E9-6F77C063192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762456" y="3537985"/>
                  <a:ext cx="37130" cy="269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9" name="Freihand 108">
                  <a:extLst>
                    <a:ext uri="{FF2B5EF4-FFF2-40B4-BE49-F238E27FC236}">
                      <a16:creationId xmlns:a16="http://schemas.microsoft.com/office/drawing/2014/main" id="{CCF6BDA9-19D2-4F00-BDFD-56B3FC397ED9}"/>
                    </a:ext>
                  </a:extLst>
                </p14:cNvPr>
                <p14:cNvContentPartPr/>
                <p14:nvPr/>
              </p14:nvContentPartPr>
              <p14:xfrm>
                <a:off x="4804300" y="3552176"/>
                <a:ext cx="36674" cy="268266"/>
              </p14:xfrm>
            </p:contentPart>
          </mc:Choice>
          <mc:Fallback xmlns="">
            <p:pic>
              <p:nvPicPr>
                <p:cNvPr id="109" name="Freihand 108">
                  <a:extLst>
                    <a:ext uri="{FF2B5EF4-FFF2-40B4-BE49-F238E27FC236}">
                      <a16:creationId xmlns:a16="http://schemas.microsoft.com/office/drawing/2014/main" id="{CCF6BDA9-19D2-4F00-BDFD-56B3FC397ED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795222" y="3543174"/>
                  <a:ext cx="54466" cy="285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1" name="Freihand 110">
                  <a:extLst>
                    <a:ext uri="{FF2B5EF4-FFF2-40B4-BE49-F238E27FC236}">
                      <a16:creationId xmlns:a16="http://schemas.microsoft.com/office/drawing/2014/main" id="{4AB061EB-02A3-4136-983D-56FB56173843}"/>
                    </a:ext>
                  </a:extLst>
                </p14:cNvPr>
                <p14:cNvContentPartPr/>
                <p14:nvPr/>
              </p14:nvContentPartPr>
              <p14:xfrm>
                <a:off x="5053796" y="3546112"/>
                <a:ext cx="32053" cy="223795"/>
              </p14:xfrm>
            </p:contentPart>
          </mc:Choice>
          <mc:Fallback xmlns="">
            <p:pic>
              <p:nvPicPr>
                <p:cNvPr id="111" name="Freihand 110">
                  <a:extLst>
                    <a:ext uri="{FF2B5EF4-FFF2-40B4-BE49-F238E27FC236}">
                      <a16:creationId xmlns:a16="http://schemas.microsoft.com/office/drawing/2014/main" id="{4AB061EB-02A3-4136-983D-56FB5617384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044792" y="3537117"/>
                  <a:ext cx="49700" cy="2414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2" name="Freihand 111">
                  <a:extLst>
                    <a:ext uri="{FF2B5EF4-FFF2-40B4-BE49-F238E27FC236}">
                      <a16:creationId xmlns:a16="http://schemas.microsoft.com/office/drawing/2014/main" id="{D21B16AC-C971-4560-9B20-85EDEF3CF391}"/>
                    </a:ext>
                  </a:extLst>
                </p14:cNvPr>
                <p14:cNvContentPartPr/>
                <p14:nvPr/>
              </p14:nvContentPartPr>
              <p14:xfrm>
                <a:off x="5094512" y="3550443"/>
                <a:ext cx="32631" cy="248918"/>
              </p14:xfrm>
            </p:contentPart>
          </mc:Choice>
          <mc:Fallback xmlns="">
            <p:pic>
              <p:nvPicPr>
                <p:cNvPr id="112" name="Freihand 111">
                  <a:extLst>
                    <a:ext uri="{FF2B5EF4-FFF2-40B4-BE49-F238E27FC236}">
                      <a16:creationId xmlns:a16="http://schemas.microsoft.com/office/drawing/2014/main" id="{D21B16AC-C971-4560-9B20-85EDEF3CF39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085448" y="3541450"/>
                  <a:ext cx="50397" cy="2665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4" name="Freihand 113">
                  <a:extLst>
                    <a:ext uri="{FF2B5EF4-FFF2-40B4-BE49-F238E27FC236}">
                      <a16:creationId xmlns:a16="http://schemas.microsoft.com/office/drawing/2014/main" id="{191475CB-1638-45FD-9DA3-76BBEEA7D831}"/>
                    </a:ext>
                  </a:extLst>
                </p14:cNvPr>
                <p14:cNvContentPartPr/>
                <p14:nvPr/>
              </p14:nvContentPartPr>
              <p14:xfrm>
                <a:off x="5310800" y="3652089"/>
                <a:ext cx="96449" cy="8374"/>
              </p14:xfrm>
            </p:contentPart>
          </mc:Choice>
          <mc:Fallback xmlns="">
            <p:pic>
              <p:nvPicPr>
                <p:cNvPr id="114" name="Freihand 113">
                  <a:extLst>
                    <a:ext uri="{FF2B5EF4-FFF2-40B4-BE49-F238E27FC236}">
                      <a16:creationId xmlns:a16="http://schemas.microsoft.com/office/drawing/2014/main" id="{191475CB-1638-45FD-9DA3-76BBEEA7D83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301803" y="3642987"/>
                  <a:ext cx="114083" cy="262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8966E3E9-E52D-4760-A7AA-D3CB868F695E}"/>
                    </a:ext>
                  </a:extLst>
                </p14:cNvPr>
                <p14:cNvContentPartPr/>
                <p14:nvPr/>
              </p14:nvContentPartPr>
              <p14:xfrm>
                <a:off x="5330725" y="3683854"/>
                <a:ext cx="94716" cy="4332"/>
              </p14:xfrm>
            </p:contentPart>
          </mc:Choice>
          <mc:Fallback xmlns="">
            <p:pic>
              <p:nvPicPr>
                <p:cNvPr id="115" name="Freihand 114">
                  <a:extLst>
                    <a:ext uri="{FF2B5EF4-FFF2-40B4-BE49-F238E27FC236}">
                      <a16:creationId xmlns:a16="http://schemas.microsoft.com/office/drawing/2014/main" id="{8966E3E9-E52D-4760-A7AA-D3CB868F695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321722" y="3674829"/>
                  <a:ext cx="112363" cy="22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B26E2DC-B55B-468F-A8B4-BF07FBE38DA3}"/>
                    </a:ext>
                  </a:extLst>
                </p14:cNvPr>
                <p14:cNvContentPartPr/>
                <p14:nvPr/>
              </p14:nvContentPartPr>
              <p14:xfrm>
                <a:off x="4682399" y="3987831"/>
                <a:ext cx="104245" cy="12128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B26E2DC-B55B-468F-A8B4-BF07FBE38DA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673381" y="3979168"/>
                  <a:ext cx="121920" cy="291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538291BC-1EE1-468B-8691-403B6DA60C4D}"/>
                    </a:ext>
                  </a:extLst>
                </p14:cNvPr>
                <p14:cNvContentPartPr/>
                <p14:nvPr/>
              </p14:nvContentPartPr>
              <p14:xfrm>
                <a:off x="4680088" y="4019018"/>
                <a:ext cx="89518" cy="462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538291BC-1EE1-468B-8691-403B6DA60C4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671100" y="4010768"/>
                  <a:ext cx="107134" cy="207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EF0CE416-483D-4BFE-A44C-A5DEA3AB0ED9}"/>
                    </a:ext>
                  </a:extLst>
                </p14:cNvPr>
                <p14:cNvContentPartPr/>
                <p14:nvPr/>
              </p14:nvContentPartPr>
              <p14:xfrm>
                <a:off x="4924098" y="3847200"/>
                <a:ext cx="348254" cy="262201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EF0CE416-483D-4BFE-A44C-A5DEA3AB0ED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915104" y="3838208"/>
                  <a:ext cx="365883" cy="2798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69" name="Freihand 168">
                  <a:extLst>
                    <a:ext uri="{FF2B5EF4-FFF2-40B4-BE49-F238E27FC236}">
                      <a16:creationId xmlns:a16="http://schemas.microsoft.com/office/drawing/2014/main" id="{4DB4A72F-48DA-4736-9C21-C8F81D38CD2C}"/>
                    </a:ext>
                  </a:extLst>
                </p14:cNvPr>
                <p14:cNvContentPartPr/>
                <p14:nvPr/>
              </p14:nvContentPartPr>
              <p14:xfrm>
                <a:off x="4988782" y="3989563"/>
                <a:ext cx="67861" cy="2599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4DB4A72F-48DA-4736-9C21-C8F81D38CD2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979806" y="3980281"/>
                  <a:ext cx="85455" cy="207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94EC162B-EC17-483F-BE43-8CD3CB2B0664}"/>
                    </a:ext>
                  </a:extLst>
                </p14:cNvPr>
                <p14:cNvContentPartPr/>
                <p14:nvPr/>
              </p14:nvContentPartPr>
              <p14:xfrm>
                <a:off x="5104866" y="3903799"/>
                <a:ext cx="104245" cy="177304"/>
              </p14:xfrm>
            </p:contentPart>
          </mc:Choice>
          <mc:Fallback xmlns=""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94EC162B-EC17-483F-BE43-8CD3CB2B066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095848" y="3894808"/>
                  <a:ext cx="121920" cy="1949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5746E029-12D8-48BA-A8A6-44FADF8AD109}"/>
                    </a:ext>
                  </a:extLst>
                </p14:cNvPr>
                <p14:cNvContentPartPr/>
                <p14:nvPr/>
              </p14:nvContentPartPr>
              <p14:xfrm>
                <a:off x="5466115" y="3979456"/>
                <a:ext cx="169218" cy="3465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5746E029-12D8-48BA-A8A6-44FADF8AD10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457133" y="3970793"/>
                  <a:ext cx="186822" cy="204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EAA53099-661C-47FB-8AD2-0B24A3ACA505}"/>
                    </a:ext>
                  </a:extLst>
                </p14:cNvPr>
                <p14:cNvContentPartPr/>
                <p14:nvPr/>
              </p14:nvContentPartPr>
              <p14:xfrm>
                <a:off x="5507987" y="4000536"/>
                <a:ext cx="164887" cy="6642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EAA53099-661C-47FB-8AD2-0B24A3ACA50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498967" y="3991797"/>
                  <a:ext cx="182566" cy="23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BE3BC273-C0E3-4329-A3D7-7C2FAFDAB264}"/>
                    </a:ext>
                  </a:extLst>
                </p14:cNvPr>
                <p14:cNvContentPartPr/>
                <p14:nvPr/>
              </p14:nvContentPartPr>
              <p14:xfrm>
                <a:off x="5612809" y="3920836"/>
                <a:ext cx="73058" cy="129946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BE3BC273-C0E3-4329-A3D7-7C2FAFDAB26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603812" y="3911837"/>
                  <a:ext cx="90693" cy="147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2B53E146-1F7D-4AD2-A9E0-A31007D353AD}"/>
                    </a:ext>
                  </a:extLst>
                </p14:cNvPr>
                <p14:cNvContentPartPr/>
                <p14:nvPr/>
              </p14:nvContentPartPr>
              <p14:xfrm>
                <a:off x="5382373" y="3930943"/>
                <a:ext cx="65839" cy="94427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2B53E146-1F7D-4AD2-A9E0-A31007D353A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373427" y="3921933"/>
                  <a:ext cx="83372" cy="1120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5A2BB78D-E7DD-4CBB-9CE9-2AD7A1165020}"/>
                    </a:ext>
                  </a:extLst>
                </p14:cNvPr>
                <p14:cNvContentPartPr/>
                <p14:nvPr/>
              </p14:nvContentPartPr>
              <p14:xfrm>
                <a:off x="5917171" y="3862216"/>
                <a:ext cx="97892" cy="262201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5A2BB78D-E7DD-4CBB-9CE9-2AD7A116502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908174" y="3853224"/>
                  <a:ext cx="115527" cy="2798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F41B0DF8-F8CA-4BA4-BFCB-5089F93F14B1}"/>
                    </a:ext>
                  </a:extLst>
                </p14:cNvPr>
                <p14:cNvContentPartPr/>
                <p14:nvPr/>
              </p14:nvContentPartPr>
              <p14:xfrm>
                <a:off x="5925257" y="4048183"/>
                <a:ext cx="52556" cy="693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F41B0DF8-F8CA-4BA4-BFCB-5089F93F14B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916196" y="4039065"/>
                  <a:ext cx="70316" cy="24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565D38C5-11A3-4DAF-ACF9-3124066C9DE1}"/>
                    </a:ext>
                  </a:extLst>
                </p14:cNvPr>
                <p14:cNvContentPartPr/>
                <p14:nvPr/>
              </p14:nvContentPartPr>
              <p14:xfrm>
                <a:off x="6055202" y="3937296"/>
                <a:ext cx="97604" cy="131967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565D38C5-11A3-4DAF-ACF9-3124066C9DE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046198" y="3928306"/>
                  <a:ext cx="115252" cy="1495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2B56191C-0AAB-4028-866E-46167C21AD60}"/>
                    </a:ext>
                  </a:extLst>
                </p14:cNvPr>
                <p14:cNvContentPartPr/>
                <p14:nvPr/>
              </p14:nvContentPartPr>
              <p14:xfrm>
                <a:off x="6154538" y="3948847"/>
                <a:ext cx="92695" cy="98181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2B56191C-0AAB-4028-866E-46167C21AD6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145521" y="3939856"/>
                  <a:ext cx="110368" cy="1158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90DB6ECB-66FB-4CB4-825A-3E72FD8A515A}"/>
                    </a:ext>
                  </a:extLst>
                </p14:cNvPr>
                <p14:cNvContentPartPr/>
                <p14:nvPr/>
              </p14:nvContentPartPr>
              <p14:xfrm>
                <a:off x="6272356" y="3913617"/>
                <a:ext cx="38695" cy="178747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0DB6ECB-66FB-4CB4-825A-3E72FD8A515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263399" y="3904644"/>
                  <a:ext cx="56251" cy="1963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60B33B9E-BA58-4CD2-A4BF-8C46F08AD871}"/>
                    </a:ext>
                  </a:extLst>
                </p14:cNvPr>
                <p14:cNvContentPartPr/>
                <p14:nvPr/>
              </p14:nvContentPartPr>
              <p14:xfrm>
                <a:off x="5789247" y="3877810"/>
                <a:ext cx="22235" cy="215132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60B33B9E-BA58-4CD2-A4BF-8C46F08AD87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780281" y="3868816"/>
                  <a:ext cx="39808" cy="2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85" name="Freihand 184">
                  <a:extLst>
                    <a:ext uri="{FF2B5EF4-FFF2-40B4-BE49-F238E27FC236}">
                      <a16:creationId xmlns:a16="http://schemas.microsoft.com/office/drawing/2014/main" id="{E871C920-5B06-4948-961C-F56C61F20378}"/>
                    </a:ext>
                  </a:extLst>
                </p14:cNvPr>
                <p14:cNvContentPartPr/>
                <p14:nvPr/>
              </p14:nvContentPartPr>
              <p14:xfrm>
                <a:off x="5816969" y="3874345"/>
                <a:ext cx="49957" cy="224662"/>
              </p14:xfrm>
            </p:contentPart>
          </mc:Choice>
          <mc:Fallback xmlns="">
            <p:pic>
              <p:nvPicPr>
                <p:cNvPr id="185" name="Freihand 184">
                  <a:extLst>
                    <a:ext uri="{FF2B5EF4-FFF2-40B4-BE49-F238E27FC236}">
                      <a16:creationId xmlns:a16="http://schemas.microsoft.com/office/drawing/2014/main" id="{E871C920-5B06-4948-961C-F56C61F2037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807984" y="3865359"/>
                  <a:ext cx="67568" cy="2422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86" name="Freihand 185">
                  <a:extLst>
                    <a:ext uri="{FF2B5EF4-FFF2-40B4-BE49-F238E27FC236}">
                      <a16:creationId xmlns:a16="http://schemas.microsoft.com/office/drawing/2014/main" id="{6EA10FB4-9C8A-47E2-ABCF-657088F6586C}"/>
                    </a:ext>
                  </a:extLst>
                </p14:cNvPr>
                <p14:cNvContentPartPr/>
                <p14:nvPr/>
              </p14:nvContentPartPr>
              <p14:xfrm>
                <a:off x="6402302" y="3847778"/>
                <a:ext cx="20791" cy="223218"/>
              </p14:xfrm>
            </p:contentPart>
          </mc:Choice>
          <mc:Fallback xmlns="">
            <p:pic>
              <p:nvPicPr>
                <p:cNvPr id="186" name="Freihand 185">
                  <a:extLst>
                    <a:ext uri="{FF2B5EF4-FFF2-40B4-BE49-F238E27FC236}">
                      <a16:creationId xmlns:a16="http://schemas.microsoft.com/office/drawing/2014/main" id="{6EA10FB4-9C8A-47E2-ABCF-657088F6586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393340" y="3838777"/>
                  <a:ext cx="38356" cy="240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87" name="Freihand 186">
                  <a:extLst>
                    <a:ext uri="{FF2B5EF4-FFF2-40B4-BE49-F238E27FC236}">
                      <a16:creationId xmlns:a16="http://schemas.microsoft.com/office/drawing/2014/main" id="{0C6B15BC-2025-4F24-9E28-EE3443F81FCC}"/>
                    </a:ext>
                  </a:extLst>
                </p14:cNvPr>
                <p14:cNvContentPartPr/>
                <p14:nvPr/>
              </p14:nvContentPartPr>
              <p14:xfrm>
                <a:off x="6431756" y="3857019"/>
                <a:ext cx="22235" cy="220041"/>
              </p14:xfrm>
            </p:contentPart>
          </mc:Choice>
          <mc:Fallback xmlns="">
            <p:pic>
              <p:nvPicPr>
                <p:cNvPr id="187" name="Freihand 186">
                  <a:extLst>
                    <a:ext uri="{FF2B5EF4-FFF2-40B4-BE49-F238E27FC236}">
                      <a16:creationId xmlns:a16="http://schemas.microsoft.com/office/drawing/2014/main" id="{0C6B15BC-2025-4F24-9E28-EE3443F81FC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422933" y="3848016"/>
                  <a:ext cx="39529" cy="2376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88" name="Freihand 187">
                  <a:extLst>
                    <a:ext uri="{FF2B5EF4-FFF2-40B4-BE49-F238E27FC236}">
                      <a16:creationId xmlns:a16="http://schemas.microsoft.com/office/drawing/2014/main" id="{6715A64C-0836-40B4-A833-FB5E217A0C40}"/>
                    </a:ext>
                  </a:extLst>
                </p14:cNvPr>
                <p14:cNvContentPartPr/>
                <p14:nvPr/>
              </p14:nvContentPartPr>
              <p14:xfrm>
                <a:off x="6569787" y="3930943"/>
                <a:ext cx="84032" cy="11262"/>
              </p14:xfrm>
            </p:contentPart>
          </mc:Choice>
          <mc:Fallback xmlns="">
            <p:pic>
              <p:nvPicPr>
                <p:cNvPr id="188" name="Freihand 187">
                  <a:extLst>
                    <a:ext uri="{FF2B5EF4-FFF2-40B4-BE49-F238E27FC236}">
                      <a16:creationId xmlns:a16="http://schemas.microsoft.com/office/drawing/2014/main" id="{6715A64C-0836-40B4-A833-FB5E217A0C4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560809" y="3921861"/>
                  <a:ext cx="101628" cy="290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89" name="Freihand 188">
                  <a:extLst>
                    <a:ext uri="{FF2B5EF4-FFF2-40B4-BE49-F238E27FC236}">
                      <a16:creationId xmlns:a16="http://schemas.microsoft.com/office/drawing/2014/main" id="{D028B7EA-0FCA-4C19-9C52-A05B2F96186E}"/>
                    </a:ext>
                  </a:extLst>
                </p14:cNvPr>
                <p14:cNvContentPartPr/>
                <p14:nvPr/>
              </p14:nvContentPartPr>
              <p14:xfrm>
                <a:off x="6582204" y="3962996"/>
                <a:ext cx="95005" cy="8663"/>
              </p14:xfrm>
            </p:contentPart>
          </mc:Choice>
          <mc:Fallback xmlns="">
            <p:pic>
              <p:nvPicPr>
                <p:cNvPr id="189" name="Freihand 188">
                  <a:extLst>
                    <a:ext uri="{FF2B5EF4-FFF2-40B4-BE49-F238E27FC236}">
                      <a16:creationId xmlns:a16="http://schemas.microsoft.com/office/drawing/2014/main" id="{D028B7EA-0FCA-4C19-9C52-A05B2F96186E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573207" y="3953972"/>
                  <a:ext cx="112639" cy="26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90" name="Freihand 189">
                  <a:extLst>
                    <a:ext uri="{FF2B5EF4-FFF2-40B4-BE49-F238E27FC236}">
                      <a16:creationId xmlns:a16="http://schemas.microsoft.com/office/drawing/2014/main" id="{EF10AA0D-1A8E-4297-A564-F6FC230C217A}"/>
                    </a:ext>
                  </a:extLst>
                </p14:cNvPr>
                <p14:cNvContentPartPr/>
                <p14:nvPr/>
              </p14:nvContentPartPr>
              <p14:xfrm>
                <a:off x="6795026" y="3779629"/>
                <a:ext cx="308404" cy="212822"/>
              </p14:xfrm>
            </p:contentPart>
          </mc:Choice>
          <mc:Fallback xmlns="">
            <p:pic>
              <p:nvPicPr>
                <p:cNvPr id="190" name="Freihand 189">
                  <a:extLst>
                    <a:ext uri="{FF2B5EF4-FFF2-40B4-BE49-F238E27FC236}">
                      <a16:creationId xmlns:a16="http://schemas.microsoft.com/office/drawing/2014/main" id="{EF10AA0D-1A8E-4297-A564-F6FC230C217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786029" y="3770626"/>
                  <a:ext cx="326037" cy="2304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91" name="Freihand 190">
                  <a:extLst>
                    <a:ext uri="{FF2B5EF4-FFF2-40B4-BE49-F238E27FC236}">
                      <a16:creationId xmlns:a16="http://schemas.microsoft.com/office/drawing/2014/main" id="{14D9C7ED-C221-40D7-9B12-E5E2D17F8E8C}"/>
                    </a:ext>
                  </a:extLst>
                </p14:cNvPr>
                <p14:cNvContentPartPr/>
                <p14:nvPr/>
              </p14:nvContentPartPr>
              <p14:xfrm>
                <a:off x="6853935" y="3891382"/>
                <a:ext cx="86630" cy="17615"/>
              </p14:xfrm>
            </p:contentPart>
          </mc:Choice>
          <mc:Fallback xmlns="">
            <p:pic>
              <p:nvPicPr>
                <p:cNvPr id="191" name="Freihand 190">
                  <a:extLst>
                    <a:ext uri="{FF2B5EF4-FFF2-40B4-BE49-F238E27FC236}">
                      <a16:creationId xmlns:a16="http://schemas.microsoft.com/office/drawing/2014/main" id="{14D9C7ED-C221-40D7-9B12-E5E2D17F8E8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844948" y="3882395"/>
                  <a:ext cx="104244" cy="352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92" name="Freihand 191">
                  <a:extLst>
                    <a:ext uri="{FF2B5EF4-FFF2-40B4-BE49-F238E27FC236}">
                      <a16:creationId xmlns:a16="http://schemas.microsoft.com/office/drawing/2014/main" id="{B0D01D92-FE17-4D05-9EBE-EF35A290F526}"/>
                    </a:ext>
                  </a:extLst>
                </p14:cNvPr>
                <p14:cNvContentPartPr/>
                <p14:nvPr/>
              </p14:nvContentPartPr>
              <p14:xfrm>
                <a:off x="6964533" y="3826120"/>
                <a:ext cx="73058" cy="144673"/>
              </p14:xfrm>
            </p:contentPart>
          </mc:Choice>
          <mc:Fallback xmlns="">
            <p:pic>
              <p:nvPicPr>
                <p:cNvPr id="192" name="Freihand 191">
                  <a:extLst>
                    <a:ext uri="{FF2B5EF4-FFF2-40B4-BE49-F238E27FC236}">
                      <a16:creationId xmlns:a16="http://schemas.microsoft.com/office/drawing/2014/main" id="{B0D01D92-FE17-4D05-9EBE-EF35A290F52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955580" y="3817100"/>
                  <a:ext cx="90606" cy="162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51" name="Freihand 250">
                  <a:extLst>
                    <a:ext uri="{FF2B5EF4-FFF2-40B4-BE49-F238E27FC236}">
                      <a16:creationId xmlns:a16="http://schemas.microsoft.com/office/drawing/2014/main" id="{38C6BEF5-A845-4332-A2B1-BFF6A73F9206}"/>
                    </a:ext>
                  </a:extLst>
                </p14:cNvPr>
                <p14:cNvContentPartPr/>
                <p14:nvPr/>
              </p14:nvContentPartPr>
              <p14:xfrm>
                <a:off x="7086385" y="3429000"/>
                <a:ext cx="99336" cy="58620"/>
              </p14:xfrm>
            </p:contentPart>
          </mc:Choice>
          <mc:Fallback xmlns="">
            <p:pic>
              <p:nvPicPr>
                <p:cNvPr id="251" name="Freihand 250">
                  <a:extLst>
                    <a:ext uri="{FF2B5EF4-FFF2-40B4-BE49-F238E27FC236}">
                      <a16:creationId xmlns:a16="http://schemas.microsoft.com/office/drawing/2014/main" id="{38C6BEF5-A845-4332-A2B1-BFF6A73F920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077387" y="3420009"/>
                  <a:ext cx="116972" cy="762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52" name="Freihand 251">
                  <a:extLst>
                    <a:ext uri="{FF2B5EF4-FFF2-40B4-BE49-F238E27FC236}">
                      <a16:creationId xmlns:a16="http://schemas.microsoft.com/office/drawing/2014/main" id="{0CB03B70-C4E8-40D4-A82D-52AAB60440B3}"/>
                    </a:ext>
                  </a:extLst>
                </p14:cNvPr>
                <p14:cNvContentPartPr/>
                <p14:nvPr/>
              </p14:nvContentPartPr>
              <p14:xfrm>
                <a:off x="7212866" y="3469716"/>
                <a:ext cx="19925" cy="48224"/>
              </p14:xfrm>
            </p:contentPart>
          </mc:Choice>
          <mc:Fallback xmlns="">
            <p:pic>
              <p:nvPicPr>
                <p:cNvPr id="252" name="Freihand 251">
                  <a:extLst>
                    <a:ext uri="{FF2B5EF4-FFF2-40B4-BE49-F238E27FC236}">
                      <a16:creationId xmlns:a16="http://schemas.microsoft.com/office/drawing/2014/main" id="{0CB03B70-C4E8-40D4-A82D-52AAB60440B3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203971" y="3460719"/>
                  <a:ext cx="37359" cy="65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53" name="Freihand 252">
                  <a:extLst>
                    <a:ext uri="{FF2B5EF4-FFF2-40B4-BE49-F238E27FC236}">
                      <a16:creationId xmlns:a16="http://schemas.microsoft.com/office/drawing/2014/main" id="{442BA34F-C8A7-4094-B3C2-91D96F4429D6}"/>
                    </a:ext>
                  </a:extLst>
                </p14:cNvPr>
                <p14:cNvContentPartPr/>
                <p14:nvPr/>
              </p14:nvContentPartPr>
              <p14:xfrm>
                <a:off x="7279571" y="3447192"/>
                <a:ext cx="27722" cy="58620"/>
              </p14:xfrm>
            </p:contentPart>
          </mc:Choice>
          <mc:Fallback xmlns="">
            <p:pic>
              <p:nvPicPr>
                <p:cNvPr id="253" name="Freihand 252">
                  <a:extLst>
                    <a:ext uri="{FF2B5EF4-FFF2-40B4-BE49-F238E27FC236}">
                      <a16:creationId xmlns:a16="http://schemas.microsoft.com/office/drawing/2014/main" id="{442BA34F-C8A7-4094-B3C2-91D96F4429D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270686" y="3438201"/>
                  <a:ext cx="45137" cy="7624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DA9FEBA-DB6C-4474-AB4B-44464E86E330}"/>
              </a:ext>
            </a:extLst>
          </p:cNvPr>
          <p:cNvGrpSpPr/>
          <p:nvPr/>
        </p:nvGrpSpPr>
        <p:grpSpPr>
          <a:xfrm>
            <a:off x="4583010" y="4688434"/>
            <a:ext cx="147561" cy="172106"/>
            <a:chOff x="4583010" y="4688434"/>
            <a:chExt cx="147561" cy="17210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F00DC589-2A32-4D9D-9CDE-CB2606EF784A}"/>
                    </a:ext>
                  </a:extLst>
                </p14:cNvPr>
                <p14:cNvContentPartPr/>
                <p14:nvPr/>
              </p14:nvContentPartPr>
              <p14:xfrm>
                <a:off x="4607556" y="4778241"/>
                <a:ext cx="8663" cy="82299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F00DC589-2A32-4D9D-9CDE-CB2606EF784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598532" y="4769256"/>
                  <a:ext cx="26350" cy="999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E9F285CB-602A-4785-8D87-D09E9B4CE6D8}"/>
                    </a:ext>
                  </a:extLst>
                </p14:cNvPr>
                <p14:cNvContentPartPr/>
                <p14:nvPr/>
              </p14:nvContentPartPr>
              <p14:xfrm>
                <a:off x="4583010" y="4688434"/>
                <a:ext cx="19925" cy="27144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E9F285CB-602A-4785-8D87-D09E9B4CE6D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574115" y="4679862"/>
                  <a:ext cx="37359" cy="446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7A758D1D-8C19-4182-8772-0A6A71995166}"/>
                    </a:ext>
                  </a:extLst>
                </p14:cNvPr>
                <p14:cNvContentPartPr/>
                <p14:nvPr/>
              </p14:nvContentPartPr>
              <p14:xfrm>
                <a:off x="4644518" y="4729439"/>
                <a:ext cx="86053" cy="123882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7A758D1D-8C19-4182-8772-0A6A7199516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635517" y="4720821"/>
                  <a:ext cx="103696" cy="14147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451EA64D-38EB-421B-AFB7-BB947523CE53}"/>
                  </a:ext>
                </a:extLst>
              </p14:cNvPr>
              <p14:cNvContentPartPr/>
              <p14:nvPr/>
            </p14:nvContentPartPr>
            <p14:xfrm>
              <a:off x="4969382" y="4707782"/>
              <a:ext cx="120994" cy="120705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451EA64D-38EB-421B-AFB7-BB947523CE53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4960379" y="4699160"/>
                <a:ext cx="138639" cy="138308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1187252-4098-49D0-B6EF-F9B3D18BF48B}"/>
              </a:ext>
            </a:extLst>
          </p:cNvPr>
          <p:cNvGrpSpPr/>
          <p:nvPr/>
        </p:nvGrpSpPr>
        <p:grpSpPr>
          <a:xfrm>
            <a:off x="5330920" y="4641943"/>
            <a:ext cx="613921" cy="193186"/>
            <a:chOff x="5330920" y="4641943"/>
            <a:chExt cx="613921" cy="19318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42C4D1E7-8C0B-4979-B50C-6AAD9E44E5DE}"/>
                    </a:ext>
                  </a:extLst>
                </p14:cNvPr>
                <p14:cNvContentPartPr/>
                <p14:nvPr/>
              </p14:nvContentPartPr>
              <p14:xfrm>
                <a:off x="5330920" y="4641943"/>
                <a:ext cx="143807" cy="193186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42C4D1E7-8C0B-4979-B50C-6AAD9E44E5D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322292" y="4632949"/>
                  <a:ext cx="161423" cy="2108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FE63121A-88E3-46F4-95CD-1C7D0E35F161}"/>
                    </a:ext>
                  </a:extLst>
                </p14:cNvPr>
                <p14:cNvContentPartPr/>
                <p14:nvPr/>
              </p14:nvContentPartPr>
              <p14:xfrm>
                <a:off x="5441518" y="4649162"/>
                <a:ext cx="9529" cy="17326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FE63121A-88E3-46F4-95CD-1C7D0E35F161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432695" y="4640138"/>
                  <a:ext cx="26822" cy="350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B8ED3836-9ECA-4F8F-B394-CA198291F772}"/>
                    </a:ext>
                  </a:extLst>
                </p14:cNvPr>
                <p14:cNvContentPartPr/>
                <p14:nvPr/>
              </p14:nvContentPartPr>
              <p14:xfrm>
                <a:off x="5499849" y="4695365"/>
                <a:ext cx="239966" cy="123882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B8ED3836-9ECA-4F8F-B394-CA198291F77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490855" y="4686362"/>
                  <a:ext cx="257595" cy="1415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F75253BE-14F0-444E-B6A1-266EEFB4A2C1}"/>
                    </a:ext>
                  </a:extLst>
                </p14:cNvPr>
                <p14:cNvContentPartPr/>
                <p14:nvPr/>
              </p14:nvContentPartPr>
              <p14:xfrm>
                <a:off x="5736928" y="4693921"/>
                <a:ext cx="207913" cy="110309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F75253BE-14F0-444E-B6A1-266EEFB4A2C1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727920" y="4685297"/>
                  <a:ext cx="225569" cy="12791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8A55307-63BB-42DF-A13D-D63E73120E59}"/>
              </a:ext>
            </a:extLst>
          </p:cNvPr>
          <p:cNvGrpSpPr/>
          <p:nvPr/>
        </p:nvGrpSpPr>
        <p:grpSpPr>
          <a:xfrm>
            <a:off x="6179032" y="4643964"/>
            <a:ext cx="989897" cy="238812"/>
            <a:chOff x="6179032" y="4643964"/>
            <a:chExt cx="989897" cy="23881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4B6CAD9A-5AF4-4D7B-AC2B-BEC25B7E78DB}"/>
                    </a:ext>
                  </a:extLst>
                </p14:cNvPr>
                <p14:cNvContentPartPr/>
                <p14:nvPr/>
              </p14:nvContentPartPr>
              <p14:xfrm>
                <a:off x="6196358" y="4714423"/>
                <a:ext cx="14727" cy="134855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4B6CAD9A-5AF4-4D7B-AC2B-BEC25B7E78D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187737" y="4705433"/>
                  <a:ext cx="32328" cy="1524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AA2B588C-06CE-48E6-9069-95566A522467}"/>
                    </a:ext>
                  </a:extLst>
                </p14:cNvPr>
                <p14:cNvContentPartPr/>
                <p14:nvPr/>
              </p14:nvContentPartPr>
              <p14:xfrm>
                <a:off x="6179032" y="4662156"/>
                <a:ext cx="10973" cy="15882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AA2B588C-06CE-48E6-9069-95566A52246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170183" y="4653493"/>
                  <a:ext cx="28317" cy="335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40D20D7D-F09F-441D-B34F-7EB44A6B9CEB}"/>
                    </a:ext>
                  </a:extLst>
                </p14:cNvPr>
                <p14:cNvContentPartPr/>
                <p14:nvPr/>
              </p14:nvContentPartPr>
              <p14:xfrm>
                <a:off x="6255266" y="4691322"/>
                <a:ext cx="104823" cy="135721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40D20D7D-F09F-441D-B34F-7EB44A6B9CE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246261" y="4682322"/>
                  <a:ext cx="122474" cy="1533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70D749F9-E02F-4E7B-AF7A-598F870952D5}"/>
                    </a:ext>
                  </a:extLst>
                </p14:cNvPr>
                <p14:cNvContentPartPr/>
                <p14:nvPr/>
              </p14:nvContentPartPr>
              <p14:xfrm>
                <a:off x="6350271" y="4700563"/>
                <a:ext cx="142651" cy="105112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70D749F9-E02F-4E7B-AF7A-598F870952D5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341625" y="4691924"/>
                  <a:ext cx="160302" cy="1227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267BFECE-9B53-43C1-998F-61E7E03D3278}"/>
                    </a:ext>
                  </a:extLst>
                </p14:cNvPr>
                <p14:cNvContentPartPr/>
                <p14:nvPr/>
              </p14:nvContentPartPr>
              <p14:xfrm>
                <a:off x="6511404" y="4693921"/>
                <a:ext cx="218597" cy="101358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267BFECE-9B53-43C1-998F-61E7E03D3278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502401" y="4684935"/>
                  <a:ext cx="236243" cy="1189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4E64EA91-7C02-4D4A-A989-D5345F73A97E}"/>
                    </a:ext>
                  </a:extLst>
                </p14:cNvPr>
                <p14:cNvContentPartPr/>
                <p14:nvPr/>
              </p14:nvContentPartPr>
              <p14:xfrm>
                <a:off x="6717295" y="4688434"/>
                <a:ext cx="134566" cy="1218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4E64EA91-7C02-4D4A-A989-D5345F73A97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708300" y="4679807"/>
                  <a:ext cx="152196" cy="1394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30F12704-983F-43E8-BB71-F8870228BCB0}"/>
                    </a:ext>
                  </a:extLst>
                </p14:cNvPr>
                <p14:cNvContentPartPr/>
                <p14:nvPr/>
              </p14:nvContentPartPr>
              <p14:xfrm>
                <a:off x="6904706" y="4643964"/>
                <a:ext cx="17037" cy="171817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30F12704-983F-43E8-BB71-F8870228BCB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895644" y="4634978"/>
                  <a:ext cx="34799" cy="1894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0F67AC2F-C90D-4B5B-9CA7-A279B2327705}"/>
                    </a:ext>
                  </a:extLst>
                </p14:cNvPr>
                <p14:cNvContentPartPr/>
                <p14:nvPr/>
              </p14:nvContentPartPr>
              <p14:xfrm>
                <a:off x="6874385" y="4676595"/>
                <a:ext cx="151892" cy="114063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0F67AC2F-C90D-4B5B-9CA7-A279B2327705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865387" y="4667959"/>
                  <a:ext cx="169529" cy="1316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36F63283-5292-46ED-910D-811BB7F56021}"/>
                    </a:ext>
                  </a:extLst>
                </p14:cNvPr>
                <p14:cNvContentPartPr/>
                <p14:nvPr/>
              </p14:nvContentPartPr>
              <p14:xfrm>
                <a:off x="7057753" y="4691611"/>
                <a:ext cx="111176" cy="191165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36F63283-5292-46ED-910D-811BB7F5602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048758" y="4682611"/>
                  <a:ext cx="128806" cy="20880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865541B5-6500-4FD7-96A3-551828A587F5}"/>
              </a:ext>
            </a:extLst>
          </p:cNvPr>
          <p:cNvGrpSpPr/>
          <p:nvPr/>
        </p:nvGrpSpPr>
        <p:grpSpPr>
          <a:xfrm>
            <a:off x="2551238" y="5193201"/>
            <a:ext cx="1066709" cy="204159"/>
            <a:chOff x="2551238" y="5193201"/>
            <a:chExt cx="1066709" cy="20415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5E5362A6-352C-4610-838B-CA402788EBD2}"/>
                    </a:ext>
                  </a:extLst>
                </p14:cNvPr>
                <p14:cNvContentPartPr/>
                <p14:nvPr/>
              </p14:nvContentPartPr>
              <p14:xfrm>
                <a:off x="2551238" y="5193201"/>
                <a:ext cx="182213" cy="189432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5E5362A6-352C-4610-838B-CA402788EBD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542253" y="5184558"/>
                  <a:ext cx="199823" cy="207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BBF011C8-5DE5-49ED-8F1E-A81DA1C97639}"/>
                    </a:ext>
                  </a:extLst>
                </p14:cNvPr>
                <p14:cNvContentPartPr/>
                <p14:nvPr/>
              </p14:nvContentPartPr>
              <p14:xfrm>
                <a:off x="2768969" y="5254709"/>
                <a:ext cx="175282" cy="138897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BBF011C8-5DE5-49ED-8F1E-A81DA1C9763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760331" y="5246073"/>
                  <a:ext cx="192918" cy="1565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AD42636F-C7A3-46C4-BC75-F78B3F113BF1}"/>
                    </a:ext>
                  </a:extLst>
                </p14:cNvPr>
                <p14:cNvContentPartPr/>
                <p14:nvPr/>
              </p14:nvContentPartPr>
              <p14:xfrm>
                <a:off x="2928946" y="5265682"/>
                <a:ext cx="164020" cy="131678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AD42636F-C7A3-46C4-BC75-F78B3F113BF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919954" y="5256688"/>
                  <a:ext cx="181645" cy="1493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E0B7CF78-9C89-47C3-A063-77ED3FB4B1BF}"/>
                    </a:ext>
                  </a:extLst>
                </p14:cNvPr>
                <p14:cNvContentPartPr/>
                <p14:nvPr/>
              </p14:nvContentPartPr>
              <p14:xfrm>
                <a:off x="3101630" y="5267414"/>
                <a:ext cx="153625" cy="108288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E0B7CF78-9C89-47C3-A063-77ED3FB4B1B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092636" y="5258780"/>
                  <a:ext cx="171254" cy="1259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B375670A-99C1-4BF8-B8E0-5471F11C1DD9}"/>
                    </a:ext>
                  </a:extLst>
                </p14:cNvPr>
                <p14:cNvContentPartPr/>
                <p14:nvPr/>
              </p14:nvContentPartPr>
              <p14:xfrm>
                <a:off x="3254677" y="5272612"/>
                <a:ext cx="127058" cy="109443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B375670A-99C1-4BF8-B8E0-5471F11C1DD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246038" y="5263612"/>
                  <a:ext cx="144695" cy="1270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F9717C2E-FAB8-4AA5-9B62-38DC598905FE}"/>
                    </a:ext>
                  </a:extLst>
                </p14:cNvPr>
                <p14:cNvContentPartPr/>
                <p14:nvPr/>
              </p14:nvContentPartPr>
              <p14:xfrm>
                <a:off x="3377692" y="5250666"/>
                <a:ext cx="129657" cy="133411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F9717C2E-FAB8-4AA5-9B62-38DC598905F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368688" y="5241676"/>
                  <a:ext cx="147305" cy="151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74024024-638F-45BB-A5A3-506F1C14F891}"/>
                    </a:ext>
                  </a:extLst>
                </p14:cNvPr>
                <p14:cNvContentPartPr/>
                <p14:nvPr/>
              </p14:nvContentPartPr>
              <p14:xfrm>
                <a:off x="3512547" y="5249222"/>
                <a:ext cx="105400" cy="121283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74024024-638F-45BB-A5A3-506F1C14F89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503554" y="5240585"/>
                  <a:ext cx="123027" cy="1389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4BEB04A0-55A5-4193-AFC3-EFCB4D85AEE7}"/>
              </a:ext>
            </a:extLst>
          </p:cNvPr>
          <p:cNvGrpSpPr/>
          <p:nvPr/>
        </p:nvGrpSpPr>
        <p:grpSpPr>
          <a:xfrm>
            <a:off x="4053987" y="5107726"/>
            <a:ext cx="550104" cy="328329"/>
            <a:chOff x="4053987" y="5107726"/>
            <a:chExt cx="550104" cy="32832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D50ECF7B-C242-4B5A-8350-37D4B95DDA22}"/>
                    </a:ext>
                  </a:extLst>
                </p14:cNvPr>
                <p14:cNvContentPartPr/>
                <p14:nvPr/>
              </p14:nvContentPartPr>
              <p14:xfrm>
                <a:off x="4053987" y="5107726"/>
                <a:ext cx="155935" cy="249496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D50ECF7B-C242-4B5A-8350-37D4B95DDA2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044984" y="5099085"/>
                  <a:ext cx="173581" cy="2671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D2A4F9FF-D36E-40C7-B404-75B1818ABEC3}"/>
                    </a:ext>
                  </a:extLst>
                </p14:cNvPr>
                <p14:cNvContentPartPr/>
                <p14:nvPr/>
              </p14:nvContentPartPr>
              <p14:xfrm>
                <a:off x="4274317" y="5199265"/>
                <a:ext cx="84320" cy="156801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D2A4F9FF-D36E-40C7-B404-75B1818ABEC3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265347" y="5190274"/>
                  <a:ext cx="101902" cy="1744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6D7D1E7A-E679-4544-B508-524F679B04BA}"/>
                    </a:ext>
                  </a:extLst>
                </p14:cNvPr>
                <p14:cNvContentPartPr/>
                <p14:nvPr/>
              </p14:nvContentPartPr>
              <p14:xfrm>
                <a:off x="4360948" y="5214570"/>
                <a:ext cx="138609" cy="221485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6D7D1E7A-E679-4544-B508-524F679B04BA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352307" y="5205581"/>
                  <a:ext cx="156250" cy="2391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03FC9407-6E50-4E12-B211-160602A52DCD}"/>
                    </a:ext>
                  </a:extLst>
                </p14:cNvPr>
                <p14:cNvContentPartPr/>
                <p14:nvPr/>
              </p14:nvContentPartPr>
              <p14:xfrm>
                <a:off x="4546337" y="5190891"/>
                <a:ext cx="57754" cy="163443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03FC9407-6E50-4E12-B211-160602A52DC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537728" y="5182251"/>
                  <a:ext cx="75331" cy="18108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4A4A0815-DCEE-404F-978F-075BAECEC8E1}"/>
              </a:ext>
            </a:extLst>
          </p:cNvPr>
          <p:cNvGrpSpPr/>
          <p:nvPr/>
        </p:nvGrpSpPr>
        <p:grpSpPr>
          <a:xfrm>
            <a:off x="4797565" y="5129961"/>
            <a:ext cx="261047" cy="183657"/>
            <a:chOff x="4797565" y="5129961"/>
            <a:chExt cx="261047" cy="18365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20697F8C-801F-40FE-A705-516DC6746028}"/>
                    </a:ext>
                  </a:extLst>
                </p14:cNvPr>
                <p14:cNvContentPartPr/>
                <p14:nvPr/>
              </p14:nvContentPartPr>
              <p14:xfrm>
                <a:off x="4797565" y="5182805"/>
                <a:ext cx="147561" cy="127636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20697F8C-801F-40FE-A705-516DC674602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788927" y="5173817"/>
                  <a:ext cx="165196" cy="1452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FD478F93-CE49-4A9F-A443-2C3BD37D8B5D}"/>
                    </a:ext>
                  </a:extLst>
                </p14:cNvPr>
                <p14:cNvContentPartPr/>
                <p14:nvPr/>
              </p14:nvContentPartPr>
              <p14:xfrm>
                <a:off x="4886217" y="5129961"/>
                <a:ext cx="28588" cy="17615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FD478F93-CE49-4A9F-A443-2C3BD37D8B5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877283" y="5120974"/>
                  <a:ext cx="46098" cy="352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2B643FBE-70E9-4E6C-91EB-F1A944605F95}"/>
                    </a:ext>
                  </a:extLst>
                </p14:cNvPr>
                <p14:cNvContentPartPr/>
                <p14:nvPr/>
              </p14:nvContentPartPr>
              <p14:xfrm>
                <a:off x="4953500" y="5197533"/>
                <a:ext cx="105112" cy="116085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2B643FBE-70E9-4E6C-91EB-F1A944605F9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944501" y="5188548"/>
                  <a:ext cx="122751" cy="1336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1A20E764-7491-4268-B77C-E1643EF25391}"/>
              </a:ext>
            </a:extLst>
          </p:cNvPr>
          <p:cNvGrpSpPr/>
          <p:nvPr/>
        </p:nvGrpSpPr>
        <p:grpSpPr>
          <a:xfrm>
            <a:off x="5233027" y="5004635"/>
            <a:ext cx="417271" cy="299741"/>
            <a:chOff x="5233027" y="5004635"/>
            <a:chExt cx="417271" cy="29974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466D6850-CE78-4A15-959D-DD677C74ABAD}"/>
                    </a:ext>
                  </a:extLst>
                </p14:cNvPr>
                <p14:cNvContentPartPr/>
                <p14:nvPr/>
              </p14:nvContentPartPr>
              <p14:xfrm>
                <a:off x="5252086" y="5126784"/>
                <a:ext cx="9529" cy="177592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466D6850-CE78-4A15-959D-DD677C74ABAD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243616" y="5118139"/>
                  <a:ext cx="26822" cy="1952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C8BBD90E-CDB9-4424-8580-3AEEF015A99B}"/>
                    </a:ext>
                  </a:extLst>
                </p14:cNvPr>
                <p14:cNvContentPartPr/>
                <p14:nvPr/>
              </p14:nvContentPartPr>
              <p14:xfrm>
                <a:off x="5272011" y="5107148"/>
                <a:ext cx="15882" cy="179036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C8BBD90E-CDB9-4424-8580-3AEEF015A99B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263348" y="5098142"/>
                  <a:ext cx="33569" cy="1966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0515A817-A21A-4FDE-99B9-6161E02EF254}"/>
                    </a:ext>
                  </a:extLst>
                </p14:cNvPr>
                <p14:cNvContentPartPr/>
                <p14:nvPr/>
              </p14:nvContentPartPr>
              <p14:xfrm>
                <a:off x="5233027" y="5062678"/>
                <a:ext cx="179903" cy="205025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0515A817-A21A-4FDE-99B9-6161E02EF254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224392" y="5053686"/>
                  <a:ext cx="197533" cy="2226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02DEE509-B4F8-410B-853D-D1FF06983D45}"/>
                    </a:ext>
                  </a:extLst>
                </p14:cNvPr>
                <p14:cNvContentPartPr/>
                <p14:nvPr/>
              </p14:nvContentPartPr>
              <p14:xfrm>
                <a:off x="5418128" y="5004635"/>
                <a:ext cx="92117" cy="85187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02DEE509-B4F8-410B-853D-D1FF06983D45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409132" y="4996008"/>
                  <a:ext cx="109749" cy="10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86F5E83B-E229-4B89-806B-2BCE897A2819}"/>
                    </a:ext>
                  </a:extLst>
                </p14:cNvPr>
                <p14:cNvContentPartPr/>
                <p14:nvPr/>
              </p14:nvContentPartPr>
              <p14:xfrm>
                <a:off x="5533346" y="5075672"/>
                <a:ext cx="19925" cy="59197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86F5E83B-E229-4B89-806B-2BCE897A2819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524451" y="5067062"/>
                  <a:ext cx="37359" cy="767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37BF20D2-0ECE-4C71-B08D-E76A45391370}"/>
                    </a:ext>
                  </a:extLst>
                </p14:cNvPr>
                <p14:cNvContentPartPr/>
                <p14:nvPr/>
              </p14:nvContentPartPr>
              <p14:xfrm>
                <a:off x="5608715" y="5025715"/>
                <a:ext cx="41583" cy="82876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37BF20D2-0ECE-4C71-B08D-E76A45391370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600112" y="5017067"/>
                  <a:ext cx="59148" cy="1005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3931829B-E4AC-40FC-983B-23F0A8A268C1}"/>
              </a:ext>
            </a:extLst>
          </p:cNvPr>
          <p:cNvGrpSpPr/>
          <p:nvPr/>
        </p:nvGrpSpPr>
        <p:grpSpPr>
          <a:xfrm>
            <a:off x="5861387" y="5161436"/>
            <a:ext cx="122438" cy="35519"/>
            <a:chOff x="5861387" y="5161436"/>
            <a:chExt cx="122438" cy="3551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82C1CA44-B139-4F5A-A18D-12490758DD7D}"/>
                    </a:ext>
                  </a:extLst>
                </p14:cNvPr>
                <p14:cNvContentPartPr/>
                <p14:nvPr/>
              </p14:nvContentPartPr>
              <p14:xfrm>
                <a:off x="5861387" y="5161436"/>
                <a:ext cx="78834" cy="13283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82C1CA44-B139-4F5A-A18D-12490758DD7D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852388" y="5152461"/>
                  <a:ext cx="96473" cy="30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E4E08B9B-2413-42A2-8DC1-7202C9A96735}"/>
                    </a:ext>
                  </a:extLst>
                </p14:cNvPr>
                <p14:cNvContentPartPr/>
                <p14:nvPr/>
              </p14:nvContentPartPr>
              <p14:xfrm>
                <a:off x="5871205" y="5185693"/>
                <a:ext cx="112620" cy="11262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E4E08B9B-2413-42A2-8DC1-7202C9A96735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862570" y="5177246"/>
                  <a:ext cx="130251" cy="285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92C6ED64-E71E-45E6-B993-CFA57216F0A2}"/>
              </a:ext>
            </a:extLst>
          </p:cNvPr>
          <p:cNvGrpSpPr/>
          <p:nvPr/>
        </p:nvGrpSpPr>
        <p:grpSpPr>
          <a:xfrm>
            <a:off x="6188272" y="5012143"/>
            <a:ext cx="477912" cy="349409"/>
            <a:chOff x="6188272" y="5012143"/>
            <a:chExt cx="477912" cy="34940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C03E7D1E-A2F3-4115-908C-E616A327BC00}"/>
                    </a:ext>
                  </a:extLst>
                </p14:cNvPr>
                <p14:cNvContentPartPr/>
                <p14:nvPr/>
              </p14:nvContentPartPr>
              <p14:xfrm>
                <a:off x="6188272" y="5012143"/>
                <a:ext cx="131678" cy="268554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C03E7D1E-A2F3-4115-908C-E616A327BC0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179278" y="5003143"/>
                  <a:ext cx="149307" cy="2861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7C3FDCFF-B82C-4ADF-894A-FDF87F8B3A98}"/>
                    </a:ext>
                  </a:extLst>
                </p14:cNvPr>
                <p14:cNvContentPartPr/>
                <p14:nvPr/>
              </p14:nvContentPartPr>
              <p14:xfrm>
                <a:off x="6404560" y="5116100"/>
                <a:ext cx="122726" cy="149582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7C3FDCFF-B82C-4ADF-894A-FDF87F8B3A9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395562" y="5107470"/>
                  <a:ext cx="140361" cy="167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B7732263-215F-4B63-B363-8D86A9A9EB93}"/>
                    </a:ext>
                  </a:extLst>
                </p14:cNvPr>
                <p14:cNvContentPartPr/>
                <p14:nvPr/>
              </p14:nvContentPartPr>
              <p14:xfrm>
                <a:off x="6489169" y="5116677"/>
                <a:ext cx="130234" cy="244875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B7732263-215F-4B63-B363-8D86A9A9EB93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480175" y="5107687"/>
                  <a:ext cx="147862" cy="262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0BBFE075-78A3-4415-B6D2-C13BCE0EB4F3}"/>
                    </a:ext>
                  </a:extLst>
                </p14:cNvPr>
                <p14:cNvContentPartPr/>
                <p14:nvPr/>
              </p14:nvContentPartPr>
              <p14:xfrm>
                <a:off x="6618248" y="5111191"/>
                <a:ext cx="47936" cy="157956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0BBFE075-78A3-4415-B6D2-C13BCE0EB4F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609598" y="5102556"/>
                  <a:ext cx="65597" cy="17558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CE981EEC-B0FC-4CFF-A2DD-3739AB08A1CE}"/>
              </a:ext>
            </a:extLst>
          </p:cNvPr>
          <p:cNvGrpSpPr/>
          <p:nvPr/>
        </p:nvGrpSpPr>
        <p:grpSpPr>
          <a:xfrm>
            <a:off x="6980652" y="5105993"/>
            <a:ext cx="272019" cy="126481"/>
            <a:chOff x="6980652" y="5105993"/>
            <a:chExt cx="272019" cy="12648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A3DF950A-25AB-423A-B8C3-56E7D3B9AE38}"/>
                    </a:ext>
                  </a:extLst>
                </p14:cNvPr>
                <p14:cNvContentPartPr/>
                <p14:nvPr/>
              </p14:nvContentPartPr>
              <p14:xfrm>
                <a:off x="6980652" y="5106571"/>
                <a:ext cx="124459" cy="125903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A3DF950A-25AB-423A-B8C3-56E7D3B9AE38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972019" y="5097578"/>
                  <a:ext cx="142085" cy="1435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1C14E708-D27C-429B-A4FB-F35C40B58A65}"/>
                    </a:ext>
                  </a:extLst>
                </p14:cNvPr>
                <p14:cNvContentPartPr/>
                <p14:nvPr/>
              </p14:nvContentPartPr>
              <p14:xfrm>
                <a:off x="7128212" y="5105993"/>
                <a:ext cx="124459" cy="12648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1C14E708-D27C-429B-A4FB-F35C40B58A6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119219" y="5096984"/>
                  <a:ext cx="142085" cy="14413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2BBA284C-35D4-4E04-88E1-8E325EB14CA8}"/>
              </a:ext>
            </a:extLst>
          </p:cNvPr>
          <p:cNvGrpSpPr/>
          <p:nvPr/>
        </p:nvGrpSpPr>
        <p:grpSpPr>
          <a:xfrm>
            <a:off x="7591397" y="4995395"/>
            <a:ext cx="151314" cy="235924"/>
            <a:chOff x="7591397" y="4995395"/>
            <a:chExt cx="151314" cy="2359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3CC975CE-B6FD-4E31-8314-E3DF38071954}"/>
                    </a:ext>
                  </a:extLst>
                </p14:cNvPr>
                <p14:cNvContentPartPr/>
                <p14:nvPr/>
              </p14:nvContentPartPr>
              <p14:xfrm>
                <a:off x="7595439" y="4995395"/>
                <a:ext cx="16171" cy="224373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3CC975CE-B6FD-4E31-8314-E3DF3807195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586455" y="4986765"/>
                  <a:ext cx="33779" cy="2419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0B80E14E-1B0F-49D1-897B-3EAB976EF497}"/>
                    </a:ext>
                  </a:extLst>
                </p14:cNvPr>
                <p14:cNvContentPartPr/>
                <p14:nvPr/>
              </p14:nvContentPartPr>
              <p14:xfrm>
                <a:off x="7591397" y="5010700"/>
                <a:ext cx="151314" cy="220619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0B80E14E-1B0F-49D1-897B-3EAB976EF497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582412" y="5001702"/>
                  <a:ext cx="168925" cy="23825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99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C0758-871F-4794-891A-D40A3694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curvature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A387D5-3365-45BE-8935-D03624988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987748"/>
            <a:ext cx="10058400" cy="3184451"/>
          </a:xfrm>
        </p:spPr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constant</a:t>
            </a:r>
            <a:r>
              <a:rPr lang="de-DE" dirty="0"/>
              <a:t> negative </a:t>
            </a:r>
            <a:r>
              <a:rPr lang="de-DE" dirty="0" err="1"/>
              <a:t>curvature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-1 per </a:t>
            </a:r>
            <a:r>
              <a:rPr lang="de-DE" dirty="0" err="1"/>
              <a:t>definition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hyperboloid</a:t>
            </a:r>
            <a:endParaRPr lang="de-DE" dirty="0"/>
          </a:p>
          <a:p>
            <a:pPr lvl="1"/>
            <a:r>
              <a:rPr lang="de-DE" dirty="0"/>
              <a:t>In Opposition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sphere</a:t>
            </a:r>
            <a:r>
              <a:rPr lang="de-DE" dirty="0"/>
              <a:t> in R</a:t>
            </a:r>
            <a:r>
              <a:rPr lang="de-DE" baseline="30000" dirty="0"/>
              <a:t>3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curvature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1.</a:t>
            </a:r>
          </a:p>
          <a:p>
            <a:r>
              <a:rPr lang="de-DE" dirty="0"/>
              <a:t>In </a:t>
            </a:r>
            <a:r>
              <a:rPr lang="de-DE" dirty="0" err="1"/>
              <a:t>general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widen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upon </a:t>
            </a:r>
            <a:r>
              <a:rPr lang="de-DE" dirty="0" err="1"/>
              <a:t>hyperboloids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Radius R,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curvature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and </a:t>
            </a:r>
            <a:r>
              <a:rPr lang="de-DE" dirty="0" err="1"/>
              <a:t>becomes</a:t>
            </a:r>
            <a:r>
              <a:rPr lang="de-DE" dirty="0"/>
              <a:t> -1/R</a:t>
            </a:r>
            <a:r>
              <a:rPr lang="de-DE" baseline="30000" dirty="0"/>
              <a:t>2</a:t>
            </a:r>
            <a:r>
              <a:rPr lang="de-DE" dirty="0"/>
              <a:t>.</a:t>
            </a:r>
            <a:endParaRPr lang="de-DE" dirty="0">
              <a:solidFill>
                <a:srgbClr val="FF0000"/>
              </a:solidFill>
            </a:endParaRP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04476BF4-015E-4176-B00E-6C976770AF36}"/>
              </a:ext>
            </a:extLst>
          </p:cNvPr>
          <p:cNvGrpSpPr/>
          <p:nvPr/>
        </p:nvGrpSpPr>
        <p:grpSpPr>
          <a:xfrm>
            <a:off x="7821502" y="87773"/>
            <a:ext cx="3704760" cy="2500200"/>
            <a:chOff x="7821502" y="87773"/>
            <a:chExt cx="3704760" cy="250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AE004653-AE2A-4156-9F65-F22C2DBB0796}"/>
                    </a:ext>
                  </a:extLst>
                </p14:cNvPr>
                <p14:cNvContentPartPr/>
                <p14:nvPr/>
              </p14:nvContentPartPr>
              <p14:xfrm>
                <a:off x="8700982" y="404933"/>
                <a:ext cx="1630800" cy="201636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AE004653-AE2A-4156-9F65-F22C2DBB079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92342" y="396293"/>
                  <a:ext cx="1648440" cy="20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5AD89D60-7143-49C0-A61D-0746B6B21705}"/>
                    </a:ext>
                  </a:extLst>
                </p14:cNvPr>
                <p14:cNvContentPartPr/>
                <p14:nvPr/>
              </p14:nvContentPartPr>
              <p14:xfrm>
                <a:off x="10534822" y="840533"/>
                <a:ext cx="49320" cy="10980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5AD89D60-7143-49C0-A61D-0746B6B217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25822" y="831533"/>
                  <a:ext cx="669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E5888944-BBF7-4A61-B730-FAA01182E2DA}"/>
                    </a:ext>
                  </a:extLst>
                </p14:cNvPr>
                <p14:cNvContentPartPr/>
                <p14:nvPr/>
              </p14:nvContentPartPr>
              <p14:xfrm>
                <a:off x="10528702" y="796973"/>
                <a:ext cx="162000" cy="78120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E5888944-BBF7-4A61-B730-FAA01182E2D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20062" y="787973"/>
                  <a:ext cx="17964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FBB9966F-0236-4BBB-B169-A6DD775525E8}"/>
                    </a:ext>
                  </a:extLst>
                </p14:cNvPr>
                <p14:cNvContentPartPr/>
                <p14:nvPr/>
              </p14:nvContentPartPr>
              <p14:xfrm>
                <a:off x="9978262" y="1623173"/>
                <a:ext cx="700560" cy="76068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FBB9966F-0236-4BBB-B169-A6DD775525E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69622" y="1614533"/>
                  <a:ext cx="71820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7A4312A5-FA59-4ED9-9B51-98165A0B5564}"/>
                    </a:ext>
                  </a:extLst>
                </p14:cNvPr>
                <p14:cNvContentPartPr/>
                <p14:nvPr/>
              </p14:nvContentPartPr>
              <p14:xfrm>
                <a:off x="9613582" y="156893"/>
                <a:ext cx="40680" cy="224604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7A4312A5-FA59-4ED9-9B51-98165A0B556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04582" y="147893"/>
                  <a:ext cx="58320" cy="22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A7AAA803-2A59-47FD-995B-56BA8E9AF4D1}"/>
                    </a:ext>
                  </a:extLst>
                </p14:cNvPr>
                <p14:cNvContentPartPr/>
                <p14:nvPr/>
              </p14:nvContentPartPr>
              <p14:xfrm>
                <a:off x="7821502" y="1368653"/>
                <a:ext cx="3704760" cy="6444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A7AAA803-2A59-47FD-995B-56BA8E9AF4D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12862" y="1359653"/>
                  <a:ext cx="3722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2A30FF45-BF03-4253-9535-442879E1F54B}"/>
                    </a:ext>
                  </a:extLst>
                </p14:cNvPr>
                <p14:cNvContentPartPr/>
                <p14:nvPr/>
              </p14:nvContentPartPr>
              <p14:xfrm>
                <a:off x="11368942" y="1261013"/>
                <a:ext cx="146880" cy="2750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2A30FF45-BF03-4253-9535-442879E1F5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360302" y="1252013"/>
                  <a:ext cx="1645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96BBB8CD-B823-46CF-98D0-1266A183B072}"/>
                    </a:ext>
                  </a:extLst>
                </p14:cNvPr>
                <p14:cNvContentPartPr/>
                <p14:nvPr/>
              </p14:nvContentPartPr>
              <p14:xfrm>
                <a:off x="9491542" y="87773"/>
                <a:ext cx="155160" cy="12564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96BBB8CD-B823-46CF-98D0-1266A183B0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82902" y="78773"/>
                  <a:ext cx="172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F2B1223C-18A6-4E04-885C-67B0D3CDBD29}"/>
                    </a:ext>
                  </a:extLst>
                </p14:cNvPr>
                <p14:cNvContentPartPr/>
                <p14:nvPr/>
              </p14:nvContentPartPr>
              <p14:xfrm>
                <a:off x="8287342" y="571973"/>
                <a:ext cx="2347200" cy="201600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F2B1223C-18A6-4E04-885C-67B0D3CDBD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78702" y="562973"/>
                  <a:ext cx="2364840" cy="20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34EA9744-0778-4188-A779-BC901B7EFCD5}"/>
                    </a:ext>
                  </a:extLst>
                </p14:cNvPr>
                <p14:cNvContentPartPr/>
                <p14:nvPr/>
              </p14:nvContentPartPr>
              <p14:xfrm>
                <a:off x="10556782" y="506813"/>
                <a:ext cx="142200" cy="15336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34EA9744-0778-4188-A779-BC901B7EFC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547782" y="497813"/>
                  <a:ext cx="159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97DB5B10-E741-4615-8C08-35688CBCDD7D}"/>
                    </a:ext>
                  </a:extLst>
                </p14:cNvPr>
                <p14:cNvContentPartPr/>
                <p14:nvPr/>
              </p14:nvContentPartPr>
              <p14:xfrm>
                <a:off x="9417382" y="474773"/>
                <a:ext cx="184320" cy="28008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97DB5B10-E741-4615-8C08-35688CBCDD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08742" y="466133"/>
                  <a:ext cx="2019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0F84A385-15C4-4707-A20C-504651BD26FC}"/>
                    </a:ext>
                  </a:extLst>
                </p14:cNvPr>
                <p14:cNvContentPartPr/>
                <p14:nvPr/>
              </p14:nvContentPartPr>
              <p14:xfrm>
                <a:off x="9296062" y="459653"/>
                <a:ext cx="271440" cy="77400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0F84A385-15C4-4707-A20C-504651BD26F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87422" y="451013"/>
                  <a:ext cx="289080" cy="79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321DBCE6-DC20-432D-A7A8-6782D891205C}"/>
                    </a:ext>
                  </a:extLst>
                </p14:cNvPr>
                <p14:cNvContentPartPr/>
                <p14:nvPr/>
              </p14:nvContentPartPr>
              <p14:xfrm>
                <a:off x="9267622" y="777893"/>
                <a:ext cx="97920" cy="116928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321DBCE6-DC20-432D-A7A8-6782D891205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58622" y="768893"/>
                  <a:ext cx="115560" cy="11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09001BF8-1730-4D87-824E-3E006C0100E6}"/>
                    </a:ext>
                  </a:extLst>
                </p14:cNvPr>
                <p14:cNvContentPartPr/>
                <p14:nvPr/>
              </p14:nvContentPartPr>
              <p14:xfrm>
                <a:off x="9231622" y="1404293"/>
                <a:ext cx="282960" cy="85032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09001BF8-1730-4D87-824E-3E006C0100E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22982" y="1395293"/>
                  <a:ext cx="300600" cy="86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C7A69935-296C-4A99-836E-86C38C3467AA}"/>
                    </a:ext>
                  </a:extLst>
                </p14:cNvPr>
                <p14:cNvContentPartPr/>
                <p14:nvPr/>
              </p14:nvContentPartPr>
              <p14:xfrm>
                <a:off x="9341422" y="2074613"/>
                <a:ext cx="247680" cy="22212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C7A69935-296C-4A99-836E-86C38C3467A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32782" y="2065973"/>
                  <a:ext cx="2653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27538456-1580-4700-9CAF-DE3469BA71F4}"/>
                    </a:ext>
                  </a:extLst>
                </p14:cNvPr>
                <p14:cNvContentPartPr/>
                <p14:nvPr/>
              </p14:nvContentPartPr>
              <p14:xfrm>
                <a:off x="9713662" y="435893"/>
                <a:ext cx="146880" cy="19908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27538456-1580-4700-9CAF-DE3469BA71F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05022" y="427253"/>
                  <a:ext cx="1645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CC30A89B-2281-4105-8328-86C2634CB79D}"/>
                    </a:ext>
                  </a:extLst>
                </p14:cNvPr>
                <p14:cNvContentPartPr/>
                <p14:nvPr/>
              </p14:nvContentPartPr>
              <p14:xfrm>
                <a:off x="9869542" y="673493"/>
                <a:ext cx="48600" cy="14148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CC30A89B-2281-4105-8328-86C2634CB79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60542" y="664853"/>
                  <a:ext cx="66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164A6A36-8021-49B6-B5CB-D837FFFA38A5}"/>
                    </a:ext>
                  </a:extLst>
                </p14:cNvPr>
                <p14:cNvContentPartPr/>
                <p14:nvPr/>
              </p14:nvContentPartPr>
              <p14:xfrm>
                <a:off x="9879262" y="1074893"/>
                <a:ext cx="61560" cy="55224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164A6A36-8021-49B6-B5CB-D837FFFA38A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70622" y="1065893"/>
                  <a:ext cx="79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D61DCF11-DC07-4FE2-BC79-FFD310C60E76}"/>
                    </a:ext>
                  </a:extLst>
                </p14:cNvPr>
                <p14:cNvContentPartPr/>
                <p14:nvPr/>
              </p14:nvContentPartPr>
              <p14:xfrm>
                <a:off x="9797542" y="1759253"/>
                <a:ext cx="56520" cy="16848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D61DCF11-DC07-4FE2-BC79-FFD310C60E7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88902" y="1750253"/>
                  <a:ext cx="741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CADA004A-9ABF-4A55-89F3-D4A7B7722F39}"/>
                    </a:ext>
                  </a:extLst>
                </p14:cNvPr>
                <p14:cNvContentPartPr/>
                <p14:nvPr/>
              </p14:nvContentPartPr>
              <p14:xfrm>
                <a:off x="9693142" y="2187653"/>
                <a:ext cx="136440" cy="15948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CADA004A-9ABF-4A55-89F3-D4A7B7722F3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684142" y="2178653"/>
                  <a:ext cx="154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221D6C79-E65E-4EA3-88FE-9F758436A788}"/>
                    </a:ext>
                  </a:extLst>
                </p14:cNvPr>
                <p14:cNvContentPartPr/>
                <p14:nvPr/>
              </p14:nvContentPartPr>
              <p14:xfrm>
                <a:off x="9830662" y="1893893"/>
                <a:ext cx="113760" cy="27540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221D6C79-E65E-4EA3-88FE-9F758436A78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21662" y="1884893"/>
                  <a:ext cx="1314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64EC217B-0D64-43BC-9C71-F65FAEB485CE}"/>
                    </a:ext>
                  </a:extLst>
                </p14:cNvPr>
                <p14:cNvContentPartPr/>
                <p14:nvPr/>
              </p14:nvContentPartPr>
              <p14:xfrm>
                <a:off x="10032622" y="1205573"/>
                <a:ext cx="47160" cy="4359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64EC217B-0D64-43BC-9C71-F65FAEB485C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23622" y="1196573"/>
                  <a:ext cx="6480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9B946648-D9F4-419B-8319-9EED4C0F3E09}"/>
                    </a:ext>
                  </a:extLst>
                </p14:cNvPr>
                <p14:cNvContentPartPr/>
                <p14:nvPr/>
              </p14:nvContentPartPr>
              <p14:xfrm>
                <a:off x="9822022" y="655133"/>
                <a:ext cx="78120" cy="13104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9B946648-D9F4-419B-8319-9EED4C0F3E0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813022" y="646133"/>
                  <a:ext cx="957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D049F517-F85D-4993-8524-4B3537FE0FD4}"/>
                    </a:ext>
                  </a:extLst>
                </p14:cNvPr>
                <p14:cNvContentPartPr/>
                <p14:nvPr/>
              </p14:nvContentPartPr>
              <p14:xfrm>
                <a:off x="10032982" y="553973"/>
                <a:ext cx="51120" cy="3924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D049F517-F85D-4993-8524-4B3537FE0FD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24342" y="545333"/>
                  <a:ext cx="687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F5854560-9477-4A8A-A5EE-09FECB516384}"/>
                    </a:ext>
                  </a:extLst>
                </p14:cNvPr>
                <p14:cNvContentPartPr/>
                <p14:nvPr/>
              </p14:nvContentPartPr>
              <p14:xfrm>
                <a:off x="10007422" y="523733"/>
                <a:ext cx="217440" cy="24984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F5854560-9477-4A8A-A5EE-09FECB5163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98422" y="515093"/>
                  <a:ext cx="2350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99CC2B7B-F986-4BCD-B3AB-59A8EF88F584}"/>
                    </a:ext>
                  </a:extLst>
                </p14:cNvPr>
                <p14:cNvContentPartPr/>
                <p14:nvPr/>
              </p14:nvContentPartPr>
              <p14:xfrm>
                <a:off x="10282462" y="1099733"/>
                <a:ext cx="77040" cy="51660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99CC2B7B-F986-4BCD-B3AB-59A8EF88F58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73822" y="1091093"/>
                  <a:ext cx="9468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2E8C4137-2B62-488E-8151-FE8BAF495318}"/>
                    </a:ext>
                  </a:extLst>
                </p14:cNvPr>
                <p14:cNvContentPartPr/>
                <p14:nvPr/>
              </p14:nvContentPartPr>
              <p14:xfrm>
                <a:off x="9937942" y="1751333"/>
                <a:ext cx="313200" cy="46764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2E8C4137-2B62-488E-8151-FE8BAF49531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29302" y="1742333"/>
                  <a:ext cx="33084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A944D9AF-A7AC-425C-B31F-1D1275150CA6}"/>
                    </a:ext>
                  </a:extLst>
                </p14:cNvPr>
                <p14:cNvContentPartPr/>
                <p14:nvPr/>
              </p14:nvContentPartPr>
              <p14:xfrm>
                <a:off x="8940382" y="524093"/>
                <a:ext cx="573120" cy="182340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A944D9AF-A7AC-425C-B31F-1D1275150CA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31382" y="515453"/>
                  <a:ext cx="590760" cy="18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5E603F08-DC7A-4B4D-8307-138674297354}"/>
              </a:ext>
            </a:extLst>
          </p:cNvPr>
          <p:cNvGrpSpPr/>
          <p:nvPr/>
        </p:nvGrpSpPr>
        <p:grpSpPr>
          <a:xfrm>
            <a:off x="8112022" y="3999173"/>
            <a:ext cx="2879280" cy="2894040"/>
            <a:chOff x="8112022" y="3999173"/>
            <a:chExt cx="2879280" cy="289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BD9F43A4-5504-41F3-9C88-90D2E3AF5191}"/>
                    </a:ext>
                  </a:extLst>
                </p14:cNvPr>
                <p14:cNvContentPartPr/>
                <p14:nvPr/>
              </p14:nvContentPartPr>
              <p14:xfrm>
                <a:off x="9545542" y="5831213"/>
                <a:ext cx="113760" cy="972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BD9F43A4-5504-41F3-9C88-90D2E3AF51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36542" y="5822213"/>
                  <a:ext cx="1314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B3AA0915-9B80-47BC-B11D-D51AACAD7B3D}"/>
                    </a:ext>
                  </a:extLst>
                </p14:cNvPr>
                <p14:cNvContentPartPr/>
                <p14:nvPr/>
              </p14:nvContentPartPr>
              <p14:xfrm>
                <a:off x="8700262" y="4593533"/>
                <a:ext cx="729720" cy="117720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B3AA0915-9B80-47BC-B11D-D51AACAD7B3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91622" y="4584893"/>
                  <a:ext cx="747360" cy="11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A3BC5558-C72E-407C-A22A-8C7F2B04D574}"/>
                    </a:ext>
                  </a:extLst>
                </p14:cNvPr>
                <p14:cNvContentPartPr/>
                <p14:nvPr/>
              </p14:nvContentPartPr>
              <p14:xfrm>
                <a:off x="9487942" y="5550053"/>
                <a:ext cx="707760" cy="30528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A3BC5558-C72E-407C-A22A-8C7F2B04D57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79302" y="5541053"/>
                  <a:ext cx="7254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D04F227A-66A1-44DC-8B48-FE9622843636}"/>
                    </a:ext>
                  </a:extLst>
                </p14:cNvPr>
                <p14:cNvContentPartPr/>
                <p14:nvPr/>
              </p14:nvContentPartPr>
              <p14:xfrm>
                <a:off x="10425022" y="4498133"/>
                <a:ext cx="171360" cy="662400"/>
              </p14:xfrm>
            </p:contentPart>
          </mc:Choice>
          <mc:Fallback xmlns=""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D04F227A-66A1-44DC-8B48-FE962284363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416382" y="4489133"/>
                  <a:ext cx="18900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BE651F17-BB0E-4D43-9182-98E9DD827B0F}"/>
                    </a:ext>
                  </a:extLst>
                </p14:cNvPr>
                <p14:cNvContentPartPr/>
                <p14:nvPr/>
              </p14:nvContentPartPr>
              <p14:xfrm>
                <a:off x="10206142" y="4412093"/>
                <a:ext cx="395640" cy="116460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BE651F17-BB0E-4D43-9182-98E9DD827B0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97142" y="4403453"/>
                  <a:ext cx="413280" cy="11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7054EA16-42AE-403E-B7E0-CB59CE9B1D40}"/>
                    </a:ext>
                  </a:extLst>
                </p14:cNvPr>
                <p14:cNvContentPartPr/>
                <p14:nvPr/>
              </p14:nvContentPartPr>
              <p14:xfrm>
                <a:off x="9583702" y="4041653"/>
                <a:ext cx="56880" cy="285156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7054EA16-42AE-403E-B7E0-CB59CE9B1D4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75062" y="4032653"/>
                  <a:ext cx="74520" cy="28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F267C438-9936-4283-9F43-647C308F6287}"/>
                    </a:ext>
                  </a:extLst>
                </p14:cNvPr>
                <p14:cNvContentPartPr/>
                <p14:nvPr/>
              </p14:nvContentPartPr>
              <p14:xfrm>
                <a:off x="8263582" y="6351773"/>
                <a:ext cx="11520" cy="828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F267C438-9936-4283-9F43-647C308F628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54942" y="6343133"/>
                  <a:ext cx="29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55B1C4FE-58D7-4513-924E-E58771BC26B9}"/>
                    </a:ext>
                  </a:extLst>
                </p14:cNvPr>
                <p14:cNvContentPartPr/>
                <p14:nvPr/>
              </p14:nvContentPartPr>
              <p14:xfrm>
                <a:off x="8112022" y="6136133"/>
                <a:ext cx="2879280" cy="5112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55B1C4FE-58D7-4513-924E-E58771BC26B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03022" y="6127133"/>
                  <a:ext cx="28969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8C4C8BA6-CB5E-459D-AF27-3D8E58F7017C}"/>
                    </a:ext>
                  </a:extLst>
                </p14:cNvPr>
                <p14:cNvContentPartPr/>
                <p14:nvPr/>
              </p14:nvContentPartPr>
              <p14:xfrm>
                <a:off x="10763782" y="6043253"/>
                <a:ext cx="199080" cy="18936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8C4C8BA6-CB5E-459D-AF27-3D8E58F7017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54782" y="6034613"/>
                  <a:ext cx="2167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36933C69-6F15-486D-9928-5183AAA2219B}"/>
                    </a:ext>
                  </a:extLst>
                </p14:cNvPr>
                <p14:cNvContentPartPr/>
                <p14:nvPr/>
              </p14:nvContentPartPr>
              <p14:xfrm>
                <a:off x="9480742" y="4112573"/>
                <a:ext cx="5760" cy="1800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36933C69-6F15-486D-9928-5183AAA2219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72102" y="4103573"/>
                  <a:ext cx="234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1512282E-3B99-43F0-8DCF-448C8F9A0983}"/>
                    </a:ext>
                  </a:extLst>
                </p14:cNvPr>
                <p14:cNvContentPartPr/>
                <p14:nvPr/>
              </p14:nvContentPartPr>
              <p14:xfrm>
                <a:off x="9452302" y="3999173"/>
                <a:ext cx="186840" cy="19656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1512282E-3B99-43F0-8DCF-448C8F9A098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43302" y="3990533"/>
                  <a:ext cx="2044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5033A856-1D36-45F9-AFA3-CBFCE7DC7CFD}"/>
                    </a:ext>
                  </a:extLst>
                </p14:cNvPr>
                <p14:cNvContentPartPr/>
                <p14:nvPr/>
              </p14:nvContentPartPr>
              <p14:xfrm>
                <a:off x="8756422" y="5430533"/>
                <a:ext cx="1998360" cy="12668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5033A856-1D36-45F9-AFA3-CBFCE7DC7CF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747782" y="5421533"/>
                  <a:ext cx="2016000" cy="12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5880CE16-49F2-48C6-9626-4C1AAF26F70E}"/>
                    </a:ext>
                  </a:extLst>
                </p14:cNvPr>
                <p14:cNvContentPartPr/>
                <p14:nvPr/>
              </p14:nvContentPartPr>
              <p14:xfrm>
                <a:off x="10656862" y="5398133"/>
                <a:ext cx="123120" cy="30456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5880CE16-49F2-48C6-9626-4C1AAF26F70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48222" y="5389493"/>
                  <a:ext cx="1407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510A0390-BD48-4DD0-B9DD-78F5939CF87A}"/>
                    </a:ext>
                  </a:extLst>
                </p14:cNvPr>
                <p14:cNvContentPartPr/>
                <p14:nvPr/>
              </p14:nvContentPartPr>
              <p14:xfrm>
                <a:off x="9350062" y="4596413"/>
                <a:ext cx="9720" cy="1224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510A0390-BD48-4DD0-B9DD-78F5939CF87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41422" y="4587413"/>
                  <a:ext cx="27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AF55CF65-A21F-4822-A2A8-6A6489189DEC}"/>
                    </a:ext>
                  </a:extLst>
                </p14:cNvPr>
                <p14:cNvContentPartPr/>
                <p14:nvPr/>
              </p14:nvContentPartPr>
              <p14:xfrm>
                <a:off x="9299302" y="4395533"/>
                <a:ext cx="41040" cy="98352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AF55CF65-A21F-4822-A2A8-6A6489189DE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90662" y="4386893"/>
                  <a:ext cx="58680" cy="10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C1B5F84F-39ED-4BDD-916A-0AB8D6C805AD}"/>
                    </a:ext>
                  </a:extLst>
                </p14:cNvPr>
                <p14:cNvContentPartPr/>
                <p14:nvPr/>
              </p14:nvContentPartPr>
              <p14:xfrm>
                <a:off x="9303982" y="4672373"/>
                <a:ext cx="343440" cy="1202760"/>
              </p14:xfrm>
            </p:contentPart>
          </mc:Choice>
          <mc:Fallback xmlns="">
            <p:pic>
              <p:nvPicPr>
                <p:cNvPr id="88" name="Freihand 87">
                  <a:extLst>
                    <a:ext uri="{FF2B5EF4-FFF2-40B4-BE49-F238E27FC236}">
                      <a16:creationId xmlns:a16="http://schemas.microsoft.com/office/drawing/2014/main" id="{C1B5F84F-39ED-4BDD-916A-0AB8D6C805A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95342" y="4663373"/>
                  <a:ext cx="361080" cy="12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3EFBA42A-E690-44D5-858E-CE70E2C8DD8C}"/>
                    </a:ext>
                  </a:extLst>
                </p14:cNvPr>
                <p14:cNvContentPartPr/>
                <p14:nvPr/>
              </p14:nvContentPartPr>
              <p14:xfrm>
                <a:off x="9745342" y="5671373"/>
                <a:ext cx="62280" cy="8028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3EFBA42A-E690-44D5-858E-CE70E2C8DD8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736702" y="5662733"/>
                  <a:ext cx="799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C67D44BD-E2CD-43B9-8005-B4A17B2FD2EB}"/>
                    </a:ext>
                  </a:extLst>
                </p14:cNvPr>
                <p14:cNvContentPartPr/>
                <p14:nvPr/>
              </p14:nvContentPartPr>
              <p14:xfrm>
                <a:off x="9866302" y="4751573"/>
                <a:ext cx="59760" cy="573840"/>
              </p14:xfrm>
            </p:contentPart>
          </mc:Choice>
          <mc:Fallback xmlns=""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C67D44BD-E2CD-43B9-8005-B4A17B2FD2E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857302" y="4742573"/>
                  <a:ext cx="7740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F5B9ED89-A696-4114-92E8-9AECDABB85D1}"/>
                    </a:ext>
                  </a:extLst>
                </p14:cNvPr>
                <p14:cNvContentPartPr/>
                <p14:nvPr/>
              </p14:nvContentPartPr>
              <p14:xfrm>
                <a:off x="9851542" y="4418933"/>
                <a:ext cx="11520" cy="5040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F5B9ED89-A696-4114-92E8-9AECDABB85D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842902" y="4409933"/>
                  <a:ext cx="29160" cy="6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88291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769</Words>
  <Application>Microsoft Office PowerPoint</Application>
  <PresentationFormat>Breitbild</PresentationFormat>
  <Paragraphs>95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Rockwell</vt:lpstr>
      <vt:lpstr>Rockwell Condensed</vt:lpstr>
      <vt:lpstr>Wingdings</vt:lpstr>
      <vt:lpstr>Holzart</vt:lpstr>
      <vt:lpstr>The hyperboloid model</vt:lpstr>
      <vt:lpstr>Do you have any associations when hearing „hyperboloid“?</vt:lpstr>
      <vt:lpstr>General overview</vt:lpstr>
      <vt:lpstr>Hyperboloid</vt:lpstr>
      <vt:lpstr>Riemannian metric</vt:lpstr>
      <vt:lpstr>Riemannian metric</vt:lpstr>
      <vt:lpstr>Line element</vt:lpstr>
      <vt:lpstr>isometries</vt:lpstr>
      <vt:lpstr>curvature</vt:lpstr>
      <vt:lpstr>geodesics, distance</vt:lpstr>
      <vt:lpstr>PowerPoint-Präsentation</vt:lpstr>
      <vt:lpstr>Geodesics, distance</vt:lpstr>
      <vt:lpstr>PowerPoint-Präsentation</vt:lpstr>
      <vt:lpstr>PowerPoint-Präsentation</vt:lpstr>
      <vt:lpstr>PowerPoint-Präsentation</vt:lpstr>
      <vt:lpstr>Geodesics, Angles</vt:lpstr>
      <vt:lpstr>Angles, Hyperbolic trigonometry</vt:lpstr>
      <vt:lpstr>Outlook on more Hyperbolic trigonometry  </vt:lpstr>
      <vt:lpstr>sources</vt:lpstr>
      <vt:lpstr> Thank you for you attention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hyperboloid model</dc:title>
  <dc:creator>Helen Freytag</dc:creator>
  <cp:lastModifiedBy>Helen Freytag</cp:lastModifiedBy>
  <cp:revision>3</cp:revision>
  <dcterms:created xsi:type="dcterms:W3CDTF">2021-11-03T14:32:59Z</dcterms:created>
  <dcterms:modified xsi:type="dcterms:W3CDTF">2021-11-10T13:03:16Z</dcterms:modified>
</cp:coreProperties>
</file>