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1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tel reception bell">
            <a:extLst>
              <a:ext uri="{FF2B5EF4-FFF2-40B4-BE49-F238E27FC236}">
                <a16:creationId xmlns:a16="http://schemas.microsoft.com/office/drawing/2014/main" id="{E4334202-2D14-0F04-3959-2BB08299F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73" b="358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1E39183-B6C2-59AB-332D-23C51494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Online Hotel-booking system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FB70C7A-488C-56C9-AF1E-46D3D302B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By Erik-Andre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A7D55C-7058-61AD-1D82-D9C495D6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Problem statement:</a:t>
            </a:r>
            <a:br>
              <a:rPr lang="nb-NO" dirty="0"/>
            </a:br>
            <a:r>
              <a:rPr lang="nb-NO" sz="4000" b="0" dirty="0"/>
              <a:t>- Software </a:t>
            </a:r>
            <a:r>
              <a:rPr lang="nb-NO" sz="4000" b="0" dirty="0" err="1"/>
              <a:t>should</a:t>
            </a:r>
            <a:r>
              <a:rPr lang="nb-NO" sz="4000" b="0" dirty="0"/>
              <a:t> </a:t>
            </a:r>
            <a:r>
              <a:rPr lang="nb-NO" sz="4000" b="0" dirty="0" err="1"/>
              <a:t>allow</a:t>
            </a:r>
            <a:r>
              <a:rPr lang="nb-NO" sz="4000" b="0" dirty="0"/>
              <a:t> </a:t>
            </a:r>
            <a:r>
              <a:rPr lang="nb-NO" sz="4000" b="0" dirty="0" err="1"/>
              <a:t>users</a:t>
            </a:r>
            <a:r>
              <a:rPr lang="nb-NO" sz="4000" b="0" dirty="0"/>
              <a:t> to book </a:t>
            </a:r>
            <a:r>
              <a:rPr lang="nb-NO" sz="4000" b="0" dirty="0" err="1"/>
              <a:t>available</a:t>
            </a:r>
            <a:r>
              <a:rPr lang="nb-NO" sz="4000" b="0" dirty="0"/>
              <a:t> hotel-</a:t>
            </a:r>
            <a:r>
              <a:rPr lang="nb-NO" sz="4000" b="0" dirty="0" err="1"/>
              <a:t>rooms</a:t>
            </a:r>
            <a:r>
              <a:rPr lang="nb-NO" sz="4000" b="0" dirty="0"/>
              <a:t> online.</a:t>
            </a:r>
            <a:br>
              <a:rPr lang="nb-NO" sz="5400" dirty="0"/>
            </a:b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50EE6E-97C3-E60F-39F5-3E87F5E1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052" y="1009135"/>
            <a:ext cx="5948098" cy="5296415"/>
          </a:xfrm>
        </p:spPr>
        <p:txBody>
          <a:bodyPr>
            <a:normAutofit/>
          </a:bodyPr>
          <a:lstStyle/>
          <a:p>
            <a:r>
              <a:rPr lang="nb-NO" sz="3600" dirty="0" err="1"/>
              <a:t>Requirements</a:t>
            </a:r>
            <a:r>
              <a:rPr lang="nb-NO" sz="3600" dirty="0"/>
              <a:t>:</a:t>
            </a:r>
            <a:endParaRPr lang="nb-NO" sz="24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nb-NO" sz="2400" dirty="0"/>
              <a:t>Users </a:t>
            </a:r>
            <a:r>
              <a:rPr lang="nb-NO" sz="2400" dirty="0" err="1"/>
              <a:t>should</a:t>
            </a:r>
            <a:r>
              <a:rPr lang="nb-NO" sz="2400" dirty="0"/>
              <a:t> be </a:t>
            </a:r>
            <a:r>
              <a:rPr lang="nb-NO" sz="2400" dirty="0" err="1"/>
              <a:t>able</a:t>
            </a:r>
            <a:r>
              <a:rPr lang="nb-NO" sz="2400" dirty="0"/>
              <a:t> to </a:t>
            </a:r>
            <a:r>
              <a:rPr lang="nb-NO" sz="2400" dirty="0" err="1"/>
              <a:t>browse</a:t>
            </a:r>
            <a:r>
              <a:rPr lang="nb-NO" sz="2400" dirty="0"/>
              <a:t> </a:t>
            </a:r>
            <a:r>
              <a:rPr lang="nb-NO" sz="2400" dirty="0" err="1"/>
              <a:t>available</a:t>
            </a:r>
            <a:r>
              <a:rPr lang="nb-NO" sz="2400" dirty="0"/>
              <a:t> </a:t>
            </a:r>
            <a:r>
              <a:rPr lang="nb-NO" sz="2400" dirty="0" err="1"/>
              <a:t>rooms</a:t>
            </a:r>
            <a:r>
              <a:rPr lang="nb-NO" sz="2400" dirty="0"/>
              <a:t>.</a:t>
            </a:r>
            <a:endParaRPr lang="nb-NO" sz="36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nb-NO" sz="2400" dirty="0"/>
              <a:t>Users have to </a:t>
            </a:r>
            <a:r>
              <a:rPr lang="nb-NO" sz="2400" dirty="0" err="1"/>
              <a:t>add</a:t>
            </a:r>
            <a:r>
              <a:rPr lang="nb-NO" sz="2400" dirty="0"/>
              <a:t> </a:t>
            </a:r>
            <a:r>
              <a:rPr lang="nb-NO" sz="2400" dirty="0" err="1"/>
              <a:t>method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payment</a:t>
            </a:r>
            <a:r>
              <a:rPr lang="nb-NO" sz="2400" dirty="0"/>
              <a:t> to book a </a:t>
            </a:r>
            <a:r>
              <a:rPr lang="nb-NO" sz="2400" dirty="0" err="1"/>
              <a:t>room</a:t>
            </a:r>
            <a:r>
              <a:rPr lang="nb-NO" sz="2400" dirty="0"/>
              <a:t>.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nb-NO" sz="2400" dirty="0"/>
              <a:t>Users </a:t>
            </a:r>
            <a:r>
              <a:rPr lang="nb-NO" sz="2400" dirty="0" err="1"/>
              <a:t>should</a:t>
            </a:r>
            <a:r>
              <a:rPr lang="nb-NO" sz="2400" dirty="0"/>
              <a:t> be </a:t>
            </a:r>
            <a:r>
              <a:rPr lang="nb-NO" sz="2400" dirty="0" err="1"/>
              <a:t>able</a:t>
            </a:r>
            <a:r>
              <a:rPr lang="nb-NO" sz="2400" dirty="0"/>
              <a:t> to </a:t>
            </a:r>
            <a:r>
              <a:rPr lang="nb-NO" sz="2400" dirty="0" err="1"/>
              <a:t>search</a:t>
            </a:r>
            <a:r>
              <a:rPr lang="nb-NO" sz="2400" dirty="0"/>
              <a:t> by date or </a:t>
            </a:r>
            <a:r>
              <a:rPr lang="nb-NO" sz="2400" dirty="0" err="1"/>
              <a:t>amount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beds.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nb-NO" sz="2400" dirty="0"/>
              <a:t>Hotels </a:t>
            </a:r>
            <a:r>
              <a:rPr lang="nb-NO" sz="2400" dirty="0" err="1"/>
              <a:t>should</a:t>
            </a:r>
            <a:r>
              <a:rPr lang="nb-NO" sz="2400" dirty="0"/>
              <a:t> be </a:t>
            </a:r>
            <a:r>
              <a:rPr lang="nb-NO" sz="2400" dirty="0" err="1"/>
              <a:t>able</a:t>
            </a:r>
            <a:r>
              <a:rPr lang="nb-NO" sz="2400" dirty="0"/>
              <a:t> to offer </a:t>
            </a:r>
            <a:r>
              <a:rPr lang="nb-NO" sz="2400" dirty="0" err="1"/>
              <a:t>available</a:t>
            </a:r>
            <a:r>
              <a:rPr lang="nb-NO" sz="2400" dirty="0"/>
              <a:t> </a:t>
            </a:r>
            <a:r>
              <a:rPr lang="nb-NO" sz="2400" dirty="0" err="1"/>
              <a:t>rooms</a:t>
            </a:r>
            <a:endParaRPr lang="nb-NO" sz="24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nb-NO" sz="2400" dirty="0"/>
              <a:t>Hotels </a:t>
            </a:r>
            <a:r>
              <a:rPr lang="nb-NO" sz="2400" dirty="0" err="1"/>
              <a:t>should</a:t>
            </a:r>
            <a:r>
              <a:rPr lang="nb-NO" sz="2400" dirty="0"/>
              <a:t> be </a:t>
            </a:r>
            <a:r>
              <a:rPr lang="nb-NO" sz="2400" dirty="0" err="1"/>
              <a:t>able</a:t>
            </a:r>
            <a:r>
              <a:rPr lang="nb-NO" sz="2400" dirty="0"/>
              <a:t> to </a:t>
            </a:r>
            <a:r>
              <a:rPr lang="nb-NO" sz="2400" dirty="0" err="1"/>
              <a:t>remove</a:t>
            </a:r>
            <a:r>
              <a:rPr lang="nb-NO" sz="2400" dirty="0"/>
              <a:t> </a:t>
            </a:r>
            <a:r>
              <a:rPr lang="nb-NO" sz="2400" dirty="0" err="1"/>
              <a:t>rooms</a:t>
            </a:r>
            <a:r>
              <a:rPr lang="nb-NO" sz="2400" dirty="0"/>
              <a:t> </a:t>
            </a:r>
            <a:r>
              <a:rPr lang="nb-NO" sz="2400" dirty="0" err="1"/>
              <a:t>that’s</a:t>
            </a:r>
            <a:r>
              <a:rPr lang="nb-NO" sz="2400" dirty="0"/>
              <a:t> </a:t>
            </a:r>
            <a:r>
              <a:rPr lang="nb-NO" sz="2400" dirty="0" err="1"/>
              <a:t>been</a:t>
            </a:r>
            <a:r>
              <a:rPr lang="nb-NO" sz="2400" dirty="0"/>
              <a:t> </a:t>
            </a:r>
            <a:r>
              <a:rPr lang="nb-NO" sz="2400" dirty="0" err="1"/>
              <a:t>booked</a:t>
            </a:r>
            <a:r>
              <a:rPr lang="nb-N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81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E44DE1-DB98-2999-22FE-A82BF05E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24408"/>
            <a:ext cx="9611650" cy="4870457"/>
          </a:xfrm>
        </p:spPr>
        <p:txBody>
          <a:bodyPr/>
          <a:lstStyle/>
          <a:p>
            <a:r>
              <a:rPr lang="nb-NO" u="sng" dirty="0"/>
              <a:t>Online hotel-booking system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34BE9DC-8636-7F15-DB4F-69BF98CD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70" y="1909390"/>
            <a:ext cx="7935330" cy="4695642"/>
          </a:xfrm>
        </p:spPr>
      </p:pic>
    </p:spTree>
    <p:extLst>
      <p:ext uri="{BB962C8B-B14F-4D97-AF65-F5344CB8AC3E}">
        <p14:creationId xmlns:p14="http://schemas.microsoft.com/office/powerpoint/2010/main" val="289227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CF2FB8-6049-447E-AA2B-9CEE5B45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54FA5A-A27B-9D1B-8870-3EDFE07B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6D9DC85-AC81-81CE-9AFD-CD5C18F5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02" y="0"/>
            <a:ext cx="946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4934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5"/>
      </a:lt2>
      <a:accent1>
        <a:srgbClr val="C696AD"/>
      </a:accent1>
      <a:accent2>
        <a:srgbClr val="BA7F82"/>
      </a:accent2>
      <a:accent3>
        <a:srgbClr val="BF9D89"/>
      </a:accent3>
      <a:accent4>
        <a:srgbClr val="AFA378"/>
      </a:accent4>
      <a:accent5>
        <a:srgbClr val="9FA77F"/>
      </a:accent5>
      <a:accent6>
        <a:srgbClr val="8CAE77"/>
      </a:accent6>
      <a:hlink>
        <a:srgbClr val="579075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Arial</vt:lpstr>
      <vt:lpstr>Bierstadt</vt:lpstr>
      <vt:lpstr>GestaltVTI</vt:lpstr>
      <vt:lpstr>Online Hotel-booking system</vt:lpstr>
      <vt:lpstr>Problem statement: - Software should allow users to book available hotel-rooms online.  </vt:lpstr>
      <vt:lpstr>Online hotel-booking system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Hotel-booking system</dc:title>
  <dc:creator>Erik-André Hegna</dc:creator>
  <cp:lastModifiedBy>Erik-André Hegna</cp:lastModifiedBy>
  <cp:revision>1</cp:revision>
  <dcterms:created xsi:type="dcterms:W3CDTF">2022-10-21T10:35:00Z</dcterms:created>
  <dcterms:modified xsi:type="dcterms:W3CDTF">2022-10-21T13:43:45Z</dcterms:modified>
</cp:coreProperties>
</file>