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290" r:id="rId2"/>
    <p:sldId id="322" r:id="rId3"/>
    <p:sldId id="291" r:id="rId4"/>
    <p:sldId id="306" r:id="rId5"/>
    <p:sldId id="302" r:id="rId6"/>
    <p:sldId id="304" r:id="rId7"/>
    <p:sldId id="303" r:id="rId8"/>
    <p:sldId id="315" r:id="rId9"/>
    <p:sldId id="316" r:id="rId10"/>
    <p:sldId id="314" r:id="rId11"/>
    <p:sldId id="308" r:id="rId12"/>
    <p:sldId id="311" r:id="rId13"/>
    <p:sldId id="312" r:id="rId14"/>
    <p:sldId id="313" r:id="rId15"/>
    <p:sldId id="307" r:id="rId16"/>
    <p:sldId id="309" r:id="rId17"/>
    <p:sldId id="310" r:id="rId18"/>
    <p:sldId id="317" r:id="rId19"/>
    <p:sldId id="318" r:id="rId20"/>
    <p:sldId id="319" r:id="rId21"/>
    <p:sldId id="321" r:id="rId22"/>
    <p:sldId id="320" r:id="rId23"/>
    <p:sldId id="323" r:id="rId24"/>
    <p:sldId id="324" r:id="rId25"/>
    <p:sldId id="326" r:id="rId26"/>
    <p:sldId id="325" r:id="rId27"/>
    <p:sldId id="327" r:id="rId28"/>
    <p:sldId id="328" r:id="rId29"/>
    <p:sldId id="329" r:id="rId30"/>
    <p:sldId id="330" r:id="rId31"/>
    <p:sldId id="332" r:id="rId32"/>
    <p:sldId id="333" r:id="rId33"/>
    <p:sldId id="331" r:id="rId34"/>
    <p:sldId id="295" r:id="rId35"/>
  </p:sldIdLst>
  <p:sldSz cx="9144000" cy="6858000" type="screen4x3"/>
  <p:notesSz cx="6858000" cy="9144000"/>
  <p:defaultTextStyle>
    <a:defPPr>
      <a:defRPr lang="zh-CN"/>
    </a:defPPr>
    <a:lvl1pPr algn="l" rtl="0" fontAlgn="base">
      <a:spcBef>
        <a:spcPct val="0"/>
      </a:spcBef>
      <a:spcAft>
        <a:spcPct val="0"/>
      </a:spcAft>
      <a:defRPr sz="1800" kern="1200">
        <a:solidFill>
          <a:schemeClr val="tx1"/>
        </a:solidFill>
        <a:latin typeface="Arial" charset="0"/>
        <a:ea typeface="宋体" pitchFamily="2" charset="-122"/>
        <a:cs typeface="+mn-cs"/>
      </a:defRPr>
    </a:lvl1pPr>
    <a:lvl2pPr marL="414680" algn="l" rtl="0" fontAlgn="base">
      <a:spcBef>
        <a:spcPct val="0"/>
      </a:spcBef>
      <a:spcAft>
        <a:spcPct val="0"/>
      </a:spcAft>
      <a:defRPr sz="1800" kern="1200">
        <a:solidFill>
          <a:schemeClr val="tx1"/>
        </a:solidFill>
        <a:latin typeface="Arial" charset="0"/>
        <a:ea typeface="宋体" pitchFamily="2" charset="-122"/>
        <a:cs typeface="+mn-cs"/>
      </a:defRPr>
    </a:lvl2pPr>
    <a:lvl3pPr marL="829361" algn="l" rtl="0" fontAlgn="base">
      <a:spcBef>
        <a:spcPct val="0"/>
      </a:spcBef>
      <a:spcAft>
        <a:spcPct val="0"/>
      </a:spcAft>
      <a:defRPr sz="1800" kern="1200">
        <a:solidFill>
          <a:schemeClr val="tx1"/>
        </a:solidFill>
        <a:latin typeface="Arial" charset="0"/>
        <a:ea typeface="宋体" pitchFamily="2" charset="-122"/>
        <a:cs typeface="+mn-cs"/>
      </a:defRPr>
    </a:lvl3pPr>
    <a:lvl4pPr marL="1244041" algn="l" rtl="0" fontAlgn="base">
      <a:spcBef>
        <a:spcPct val="0"/>
      </a:spcBef>
      <a:spcAft>
        <a:spcPct val="0"/>
      </a:spcAft>
      <a:defRPr sz="1800" kern="1200">
        <a:solidFill>
          <a:schemeClr val="tx1"/>
        </a:solidFill>
        <a:latin typeface="Arial" charset="0"/>
        <a:ea typeface="宋体" pitchFamily="2" charset="-122"/>
        <a:cs typeface="+mn-cs"/>
      </a:defRPr>
    </a:lvl4pPr>
    <a:lvl5pPr marL="1658722" algn="l" rtl="0" fontAlgn="base">
      <a:spcBef>
        <a:spcPct val="0"/>
      </a:spcBef>
      <a:spcAft>
        <a:spcPct val="0"/>
      </a:spcAft>
      <a:defRPr sz="1800" kern="1200">
        <a:solidFill>
          <a:schemeClr val="tx1"/>
        </a:solidFill>
        <a:latin typeface="Arial" charset="0"/>
        <a:ea typeface="宋体" pitchFamily="2" charset="-122"/>
        <a:cs typeface="+mn-cs"/>
      </a:defRPr>
    </a:lvl5pPr>
    <a:lvl6pPr marL="2073402" algn="l" defTabSz="829361" rtl="0" eaLnBrk="1" latinLnBrk="0" hangingPunct="1">
      <a:defRPr sz="1800" kern="1200">
        <a:solidFill>
          <a:schemeClr val="tx1"/>
        </a:solidFill>
        <a:latin typeface="Arial" charset="0"/>
        <a:ea typeface="宋体" pitchFamily="2" charset="-122"/>
        <a:cs typeface="+mn-cs"/>
      </a:defRPr>
    </a:lvl6pPr>
    <a:lvl7pPr marL="2488082" algn="l" defTabSz="829361" rtl="0" eaLnBrk="1" latinLnBrk="0" hangingPunct="1">
      <a:defRPr sz="1800" kern="1200">
        <a:solidFill>
          <a:schemeClr val="tx1"/>
        </a:solidFill>
        <a:latin typeface="Arial" charset="0"/>
        <a:ea typeface="宋体" pitchFamily="2" charset="-122"/>
        <a:cs typeface="+mn-cs"/>
      </a:defRPr>
    </a:lvl7pPr>
    <a:lvl8pPr marL="2902763" algn="l" defTabSz="829361" rtl="0" eaLnBrk="1" latinLnBrk="0" hangingPunct="1">
      <a:defRPr sz="1800" kern="1200">
        <a:solidFill>
          <a:schemeClr val="tx1"/>
        </a:solidFill>
        <a:latin typeface="Arial" charset="0"/>
        <a:ea typeface="宋体" pitchFamily="2" charset="-122"/>
        <a:cs typeface="+mn-cs"/>
      </a:defRPr>
    </a:lvl8pPr>
    <a:lvl9pPr marL="3317443" algn="l" defTabSz="829361" rtl="0" eaLnBrk="1" latinLnBrk="0" hangingPunct="1">
      <a:defRPr sz="18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BFF"/>
    <a:srgbClr val="B90000"/>
    <a:srgbClr val="595959"/>
    <a:srgbClr val="1F4B7D"/>
    <a:srgbClr val="CBDCF0"/>
    <a:srgbClr val="8A8A8A"/>
    <a:srgbClr val="DDDDDD"/>
    <a:srgbClr val="7E1504"/>
    <a:srgbClr val="A5A5A5"/>
    <a:srgbClr val="9595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71" autoAdjust="0"/>
    <p:restoredTop sz="98957" autoAdjust="0"/>
  </p:normalViewPr>
  <p:slideViewPr>
    <p:cSldViewPr>
      <p:cViewPr>
        <p:scale>
          <a:sx n="70" d="100"/>
          <a:sy n="70" d="100"/>
        </p:scale>
        <p:origin x="-1494" y="-102"/>
      </p:cViewPr>
      <p:guideLst>
        <p:guide orient="horz" pos="2160"/>
        <p:guide pos="370"/>
      </p:guideLst>
    </p:cSldViewPr>
  </p:slideViewPr>
  <p:notesTextViewPr>
    <p:cViewPr>
      <p:scale>
        <a:sx n="200" d="100"/>
        <a:sy n="2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FFDD33-6C71-43E7-BC18-4C8C1D160462}" type="datetimeFigureOut">
              <a:rPr lang="zh-CN" altLang="en-US" smtClean="0"/>
              <a:pPr/>
              <a:t>2013/7/29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048114-435D-4C7A-B385-F7406AF762A7}" type="slidenum">
              <a:rPr lang="zh-CN" altLang="en-US" smtClean="0"/>
              <a:pPr/>
              <a:t>‹#›</a:t>
            </a:fld>
            <a:endParaRPr lang="zh-CN" altLang="en-US"/>
          </a:p>
        </p:txBody>
      </p:sp>
    </p:spTree>
    <p:extLst>
      <p:ext uri="{BB962C8B-B14F-4D97-AF65-F5344CB8AC3E}">
        <p14:creationId xmlns:p14="http://schemas.microsoft.com/office/powerpoint/2010/main" val="25604444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94FB19-32FD-4C60-A1DA-11F2C78F5A58}" type="datetimeFigureOut">
              <a:rPr lang="zh-CN" altLang="en-US" smtClean="0"/>
              <a:pPr/>
              <a:t>2013/7/29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ADE741-DC6F-4276-8CE8-80DA7C79371B}" type="slidenum">
              <a:rPr lang="zh-CN" altLang="en-US" smtClean="0"/>
              <a:pPr/>
              <a:t>‹#›</a:t>
            </a:fld>
            <a:endParaRPr lang="zh-CN" altLang="en-US"/>
          </a:p>
        </p:txBody>
      </p:sp>
    </p:spTree>
    <p:extLst>
      <p:ext uri="{BB962C8B-B14F-4D97-AF65-F5344CB8AC3E}">
        <p14:creationId xmlns:p14="http://schemas.microsoft.com/office/powerpoint/2010/main" val="427957930"/>
      </p:ext>
    </p:extLst>
  </p:cSld>
  <p:clrMap bg1="lt1" tx1="dk1" bg2="lt2" tx2="dk2" accent1="accent1" accent2="accent2" accent3="accent3" accent4="accent4" accent5="accent5" accent6="accent6" hlink="hlink" folHlink="folHlink"/>
  <p:hf sldNum="0" hdr="0" ftr="0" dt="0"/>
  <p:notesStyle>
    <a:lvl1pPr marL="0" algn="l" defTabSz="829361" rtl="0" eaLnBrk="1" latinLnBrk="0" hangingPunct="1">
      <a:defRPr sz="1100" kern="1200">
        <a:solidFill>
          <a:schemeClr val="tx1"/>
        </a:solidFill>
        <a:latin typeface="+mn-lt"/>
        <a:ea typeface="+mn-ea"/>
        <a:cs typeface="+mn-cs"/>
      </a:defRPr>
    </a:lvl1pPr>
    <a:lvl2pPr marL="414680" algn="l" defTabSz="829361" rtl="0" eaLnBrk="1" latinLnBrk="0" hangingPunct="1">
      <a:defRPr sz="1100" kern="1200">
        <a:solidFill>
          <a:schemeClr val="tx1"/>
        </a:solidFill>
        <a:latin typeface="+mn-lt"/>
        <a:ea typeface="+mn-ea"/>
        <a:cs typeface="+mn-cs"/>
      </a:defRPr>
    </a:lvl2pPr>
    <a:lvl3pPr marL="829361" algn="l" defTabSz="829361" rtl="0" eaLnBrk="1" latinLnBrk="0" hangingPunct="1">
      <a:defRPr sz="1100" kern="1200">
        <a:solidFill>
          <a:schemeClr val="tx1"/>
        </a:solidFill>
        <a:latin typeface="+mn-lt"/>
        <a:ea typeface="+mn-ea"/>
        <a:cs typeface="+mn-cs"/>
      </a:defRPr>
    </a:lvl3pPr>
    <a:lvl4pPr marL="1244041" algn="l" defTabSz="829361" rtl="0" eaLnBrk="1" latinLnBrk="0" hangingPunct="1">
      <a:defRPr sz="1100" kern="1200">
        <a:solidFill>
          <a:schemeClr val="tx1"/>
        </a:solidFill>
        <a:latin typeface="+mn-lt"/>
        <a:ea typeface="+mn-ea"/>
        <a:cs typeface="+mn-cs"/>
      </a:defRPr>
    </a:lvl4pPr>
    <a:lvl5pPr marL="1658722" algn="l" defTabSz="829361" rtl="0" eaLnBrk="1" latinLnBrk="0" hangingPunct="1">
      <a:defRPr sz="1100" kern="1200">
        <a:solidFill>
          <a:schemeClr val="tx1"/>
        </a:solidFill>
        <a:latin typeface="+mn-lt"/>
        <a:ea typeface="+mn-ea"/>
        <a:cs typeface="+mn-cs"/>
      </a:defRPr>
    </a:lvl5pPr>
    <a:lvl6pPr marL="2073402" algn="l" defTabSz="829361" rtl="0" eaLnBrk="1" latinLnBrk="0" hangingPunct="1">
      <a:defRPr sz="1100" kern="1200">
        <a:solidFill>
          <a:schemeClr val="tx1"/>
        </a:solidFill>
        <a:latin typeface="+mn-lt"/>
        <a:ea typeface="+mn-ea"/>
        <a:cs typeface="+mn-cs"/>
      </a:defRPr>
    </a:lvl6pPr>
    <a:lvl7pPr marL="2488082" algn="l" defTabSz="829361" rtl="0" eaLnBrk="1" latinLnBrk="0" hangingPunct="1">
      <a:defRPr sz="1100" kern="1200">
        <a:solidFill>
          <a:schemeClr val="tx1"/>
        </a:solidFill>
        <a:latin typeface="+mn-lt"/>
        <a:ea typeface="+mn-ea"/>
        <a:cs typeface="+mn-cs"/>
      </a:defRPr>
    </a:lvl7pPr>
    <a:lvl8pPr marL="2902763" algn="l" defTabSz="829361" rtl="0" eaLnBrk="1" latinLnBrk="0" hangingPunct="1">
      <a:defRPr sz="1100" kern="1200">
        <a:solidFill>
          <a:schemeClr val="tx1"/>
        </a:solidFill>
        <a:latin typeface="+mn-lt"/>
        <a:ea typeface="+mn-ea"/>
        <a:cs typeface="+mn-cs"/>
      </a:defRPr>
    </a:lvl8pPr>
    <a:lvl9pPr marL="3317443" algn="l" defTabSz="829361"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9720" y="-19300"/>
            <a:ext cx="9214550" cy="6905832"/>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1026" name="Picture 2" descr="C:\Users\yanshen3\Desktop\幻灯片4去文字换logo.jpg"/>
          <p:cNvPicPr>
            <a:picLocks noChangeAspect="1" noChangeArrowheads="1"/>
          </p:cNvPicPr>
          <p:nvPr userDrawn="1"/>
        </p:nvPicPr>
        <p:blipFill>
          <a:blip r:embed="rId2" cstate="email"/>
          <a:srcRect/>
          <a:stretch>
            <a:fillRect/>
          </a:stretch>
        </p:blipFill>
        <p:spPr bwMode="auto">
          <a:xfrm>
            <a:off x="-13855" y="-17966"/>
            <a:ext cx="9186428" cy="6889821"/>
          </a:xfrm>
          <a:prstGeom prst="rect">
            <a:avLst/>
          </a:prstGeom>
          <a:noFill/>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5" name="Rectangle 2"/>
          <p:cNvSpPr txBox="1">
            <a:spLocks noChangeArrowheads="1"/>
          </p:cNvSpPr>
          <p:nvPr userDrawn="1"/>
        </p:nvSpPr>
        <p:spPr>
          <a:xfrm>
            <a:off x="1295401" y="2989264"/>
            <a:ext cx="4464050" cy="649287"/>
          </a:xfrm>
          <a:prstGeom prst="rect">
            <a:avLst/>
          </a:prstGeom>
        </p:spPr>
        <p:txBody>
          <a:bodyPr lIns="91428" tIns="45715" rIns="91428" bIns="45715"/>
          <a:lstStyle>
            <a:lvl1pPr algn="l" defTabSz="914400" rtl="0" eaLnBrk="1" latinLnBrk="0" hangingPunct="1">
              <a:spcBef>
                <a:spcPct val="0"/>
              </a:spcBef>
              <a:buNone/>
              <a:defRPr sz="2900" kern="1200">
                <a:solidFill>
                  <a:srgbClr val="3A78A2"/>
                </a:solidFill>
                <a:latin typeface="Century Gothic" pitchFamily="34" charset="0"/>
                <a:ea typeface="+mj-ea"/>
                <a:cs typeface="+mj-cs"/>
              </a:defRPr>
            </a:lvl1pPr>
          </a:lstStyle>
          <a:p>
            <a:endParaRPr lang="zh-CN" altLang="en-US" sz="3300" b="1" dirty="0">
              <a:solidFill>
                <a:schemeClr val="tx1">
                  <a:lumMod val="75000"/>
                  <a:lumOff val="25000"/>
                </a:schemeClr>
              </a:solidFill>
              <a:ea typeface="黑体" pitchFamily="49" charset="-122"/>
            </a:endParaRPr>
          </a:p>
        </p:txBody>
      </p:sp>
      <p:sp>
        <p:nvSpPr>
          <p:cNvPr id="11" name="Rectangle 6"/>
          <p:cNvSpPr>
            <a:spLocks noGrp="1" noChangeArrowheads="1"/>
          </p:cNvSpPr>
          <p:nvPr>
            <p:ph type="sldNum" sz="quarter" idx="4"/>
          </p:nvPr>
        </p:nvSpPr>
        <p:spPr bwMode="auto">
          <a:xfrm>
            <a:off x="6594913" y="6503027"/>
            <a:ext cx="2134080" cy="242992"/>
          </a:xfrm>
          <a:prstGeom prst="rect">
            <a:avLst/>
          </a:prstGeom>
          <a:noFill/>
          <a:ln w="9525">
            <a:noFill/>
            <a:miter lim="800000"/>
            <a:headEnd/>
            <a:tailEnd/>
          </a:ln>
          <a:effectLst/>
        </p:spPr>
        <p:txBody>
          <a:bodyPr vert="horz" wrap="square" lIns="91428" tIns="45715" rIns="91428" bIns="45715" numCol="1" anchor="t" anchorCtr="0" compatLnSpc="1">
            <a:prstTxWarp prst="textNoShape">
              <a:avLst/>
            </a:prstTxWarp>
          </a:bodyPr>
          <a:lstStyle>
            <a:lvl1pPr algn="r">
              <a:defRPr sz="1000">
                <a:solidFill>
                  <a:schemeClr val="tx1">
                    <a:lumMod val="75000"/>
                    <a:lumOff val="25000"/>
                  </a:schemeClr>
                </a:solidFill>
              </a:defRPr>
            </a:lvl1pPr>
          </a:lstStyle>
          <a:p>
            <a:fld id="{0AA57307-3E05-4C49-A08D-AADE4E089CD3}" type="slidenum">
              <a:rPr lang="en-US" altLang="zh-CN" smtClean="0"/>
              <a:pPr/>
              <a:t>‹#›</a:t>
            </a:fld>
            <a:endParaRPr lang="en-US" altLang="zh-CN" dirty="0"/>
          </a:p>
        </p:txBody>
      </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212" y="3600"/>
            <a:ext cx="9192766" cy="6889506"/>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灯片编号占位符 4"/>
          <p:cNvSpPr>
            <a:spLocks noGrp="1"/>
          </p:cNvSpPr>
          <p:nvPr>
            <p:ph type="sldNum" sz="quarter" idx="4"/>
          </p:nvPr>
        </p:nvSpPr>
        <p:spPr>
          <a:xfrm>
            <a:off x="7236297" y="6492549"/>
            <a:ext cx="1519778" cy="37930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lang="zh-CN" altLang="en-US" sz="1000" b="0" i="0" u="none" strike="noStrike" kern="1200" cap="none" spc="0" normalizeH="0" baseline="0" noProof="0" smtClean="0">
                <a:ln>
                  <a:noFill/>
                </a:ln>
                <a:solidFill>
                  <a:schemeClr val="tx1">
                    <a:lumMod val="75000"/>
                    <a:lumOff val="25000"/>
                  </a:schemeClr>
                </a:solidFill>
                <a:effectLst/>
                <a:uLnTx/>
                <a:uFillTx/>
                <a:latin typeface="Calibri" pitchFamily="34" charset="0"/>
                <a:ea typeface="宋体" charset="-122"/>
                <a:cs typeface="Calibri" pitchFamily="34" charset="0"/>
              </a:defRPr>
            </a:lvl1pPr>
          </a:lstStyle>
          <a:p>
            <a:pPr>
              <a:defRPr/>
            </a:pPr>
            <a:fld id="{0636C9AD-C31F-483F-BD24-B70871EAFC9C}" type="slidenum">
              <a:rPr lang="en-US" altLang="zh-CN" smtClean="0"/>
              <a:pPr>
                <a:defRPr/>
              </a:pPr>
              <a:t>‹#›</a:t>
            </a:fld>
            <a:endParaRPr lang="en-US" dirty="0"/>
          </a:p>
        </p:txBody>
      </p:sp>
      <p:sp>
        <p:nvSpPr>
          <p:cNvPr id="9" name="Rectangle 2"/>
          <p:cNvSpPr>
            <a:spLocks noGrp="1" noChangeArrowheads="1"/>
          </p:cNvSpPr>
          <p:nvPr>
            <p:ph type="title"/>
          </p:nvPr>
        </p:nvSpPr>
        <p:spPr bwMode="auto">
          <a:xfrm>
            <a:off x="457921" y="275013"/>
            <a:ext cx="8229600" cy="606872"/>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bodyPr>
          <a:lstStyle/>
          <a:p>
            <a:pPr lvl="0"/>
            <a:r>
              <a:rPr lang="zh-CN" altLang="en-US" dirty="0" smtClean="0"/>
              <a:t>单击此处编辑母版标题样式</a:t>
            </a:r>
          </a:p>
        </p:txBody>
      </p:sp>
      <p:sp>
        <p:nvSpPr>
          <p:cNvPr id="13" name="内容占位符 12"/>
          <p:cNvSpPr>
            <a:spLocks noGrp="1"/>
          </p:cNvSpPr>
          <p:nvPr>
            <p:ph sz="quarter" idx="10"/>
          </p:nvPr>
        </p:nvSpPr>
        <p:spPr>
          <a:xfrm>
            <a:off x="467544" y="1125538"/>
            <a:ext cx="8208912" cy="5039766"/>
          </a:xfrm>
        </p:spPr>
        <p:txBody>
          <a:bodyPr/>
          <a:lstStyle>
            <a:lvl1pPr>
              <a:defRPr sz="1800"/>
            </a:lvl1pPr>
            <a:lvl2pPr>
              <a:defRPr sz="18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6" cstate="print">
            <a:extLst>
              <a:ext uri="{28A0092B-C50C-407E-A947-70E740481C1C}">
                <a14:useLocalDpi xmlns:a14="http://schemas.microsoft.com/office/drawing/2010/main"/>
              </a:ext>
            </a:extLst>
          </a:blip>
          <a:srcRect l="17122" r="43641"/>
          <a:stretch>
            <a:fillRect/>
          </a:stretch>
        </p:blipFill>
        <p:spPr>
          <a:xfrm>
            <a:off x="678" y="-20199"/>
            <a:ext cx="9144000" cy="6877007"/>
          </a:xfrm>
          <a:prstGeom prst="rect">
            <a:avLst/>
          </a:prstGeom>
        </p:spPr>
      </p:pic>
      <p:sp>
        <p:nvSpPr>
          <p:cNvPr id="1026" name="Rectangle 2"/>
          <p:cNvSpPr>
            <a:spLocks noGrp="1" noChangeArrowheads="1"/>
          </p:cNvSpPr>
          <p:nvPr>
            <p:ph type="title"/>
          </p:nvPr>
        </p:nvSpPr>
        <p:spPr bwMode="auto">
          <a:xfrm>
            <a:off x="457921" y="275013"/>
            <a:ext cx="8229600" cy="606872"/>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921" y="1273749"/>
            <a:ext cx="8229600" cy="4852808"/>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2" name="Picture 2" descr="D:\Vicky's work\2012 work\VI\Logo\JPG\iSoftStone logo - cmyk H.jpg"/>
          <p:cNvPicPr>
            <a:picLocks noChangeAspect="1" noChangeArrowheads="1"/>
          </p:cNvPicPr>
          <p:nvPr userDrawn="1"/>
        </p:nvPicPr>
        <p:blipFill>
          <a:blip r:embed="rId7" cstate="print">
            <a:clrChange>
              <a:clrFrom>
                <a:srgbClr val="FFFFFF"/>
              </a:clrFrom>
              <a:clrTo>
                <a:srgbClr val="FFFFFF">
                  <a:alpha val="0"/>
                </a:srgbClr>
              </a:clrTo>
            </a:clrChange>
          </a:blip>
          <a:srcRect/>
          <a:stretch>
            <a:fillRect/>
          </a:stretch>
        </p:blipFill>
        <p:spPr bwMode="auto">
          <a:xfrm>
            <a:off x="309240" y="6464888"/>
            <a:ext cx="1109832" cy="230877"/>
          </a:xfrm>
          <a:prstGeom prst="rect">
            <a:avLst/>
          </a:prstGeom>
          <a:noFill/>
        </p:spPr>
      </p:pic>
      <p:sp>
        <p:nvSpPr>
          <p:cNvPr id="9" name="Rectangle 7"/>
          <p:cNvSpPr txBox="1">
            <a:spLocks noChangeArrowheads="1"/>
          </p:cNvSpPr>
          <p:nvPr userDrawn="1"/>
        </p:nvSpPr>
        <p:spPr bwMode="auto">
          <a:xfrm>
            <a:off x="4760314" y="6494901"/>
            <a:ext cx="4032448" cy="3414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bg1"/>
                </a:solidFill>
                <a:latin typeface="Century Gothic"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dirty="0" smtClean="0">
                <a:ln>
                  <a:noFill/>
                </a:ln>
                <a:solidFill>
                  <a:schemeClr val="tx1">
                    <a:lumMod val="75000"/>
                    <a:lumOff val="25000"/>
                  </a:schemeClr>
                </a:solidFill>
                <a:effectLst/>
                <a:uLnTx/>
                <a:uFillTx/>
                <a:latin typeface="Calibri" pitchFamily="34" charset="0"/>
                <a:ea typeface="宋体" charset="-122"/>
                <a:cs typeface="Calibri" pitchFamily="34" charset="0"/>
              </a:rPr>
              <a:t>Confidential ©2013 iSoftStone Holdings Limited. All Rights Reserved.</a:t>
            </a:r>
            <a:endParaRPr kumimoji="0" lang="en-US" altLang="zh-CN" sz="1000" b="0" i="0" u="none" strike="noStrike" kern="1200" cap="none" spc="0" normalizeH="0" baseline="0" noProof="0" dirty="0">
              <a:ln>
                <a:noFill/>
              </a:ln>
              <a:solidFill>
                <a:schemeClr val="tx1">
                  <a:lumMod val="75000"/>
                  <a:lumOff val="25000"/>
                </a:schemeClr>
              </a:solidFill>
              <a:effectLst/>
              <a:uLnTx/>
              <a:uFillTx/>
              <a:latin typeface="Calibri" pitchFamily="34" charset="0"/>
              <a:ea typeface="宋体" charset="-122"/>
              <a:cs typeface="Calibri" pitchFamily="34" charset="0"/>
            </a:endParaRPr>
          </a:p>
        </p:txBody>
      </p:sp>
      <p:sp>
        <p:nvSpPr>
          <p:cNvPr id="13" name="灯片编号占位符 4"/>
          <p:cNvSpPr>
            <a:spLocks noGrp="1"/>
          </p:cNvSpPr>
          <p:nvPr>
            <p:ph type="sldNum" sz="quarter" idx="4"/>
          </p:nvPr>
        </p:nvSpPr>
        <p:spPr>
          <a:xfrm>
            <a:off x="7236297" y="6492549"/>
            <a:ext cx="1519778" cy="37930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lang="zh-CN" altLang="en-US" sz="1000" b="0" i="0" u="none" strike="noStrike" kern="1200" cap="none" spc="0" normalizeH="0" baseline="0" noProof="0" smtClean="0">
                <a:ln>
                  <a:noFill/>
                </a:ln>
                <a:solidFill>
                  <a:schemeClr val="tx1">
                    <a:lumMod val="75000"/>
                    <a:lumOff val="25000"/>
                  </a:schemeClr>
                </a:solidFill>
                <a:effectLst/>
                <a:uLnTx/>
                <a:uFillTx/>
                <a:latin typeface="Calibri" pitchFamily="34" charset="0"/>
                <a:ea typeface="宋体" charset="-122"/>
                <a:cs typeface="Calibri" pitchFamily="34" charset="0"/>
              </a:defRPr>
            </a:lvl1pPr>
          </a:lstStyle>
          <a:p>
            <a:pPr>
              <a:defRPr/>
            </a:pPr>
            <a:fld id="{0636C9AD-C31F-483F-BD24-B70871EAFC9C}" type="slidenum">
              <a:rPr lang="en-US" altLang="zh-CN"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5" r:id="rId2"/>
    <p:sldLayoutId id="2147483661" r:id="rId3"/>
    <p:sldLayoutId id="2147483658" r:id="rId4"/>
  </p:sldLayoutIdLst>
  <p:timing>
    <p:tnLst>
      <p:par>
        <p:cTn id="1" dur="indefinite" restart="never" nodeType="tmRoot"/>
      </p:par>
    </p:tnLst>
  </p:timing>
  <p:hf hdr="0" ftr="0" dt="0"/>
  <p:txStyles>
    <p:titleStyle>
      <a:lvl1pPr algn="l" defTabSz="914313" rtl="0" eaLnBrk="0" fontAlgn="base" hangingPunct="0">
        <a:spcBef>
          <a:spcPct val="0"/>
        </a:spcBef>
        <a:spcAft>
          <a:spcPct val="0"/>
        </a:spcAft>
        <a:defRPr sz="2400" b="1">
          <a:solidFill>
            <a:schemeClr val="tx1">
              <a:lumMod val="85000"/>
              <a:lumOff val="15000"/>
            </a:schemeClr>
          </a:solidFill>
          <a:latin typeface="Century Gothic" pitchFamily="34" charset="0"/>
          <a:ea typeface="+mj-ea"/>
          <a:cs typeface="+mj-cs"/>
        </a:defRPr>
      </a:lvl1pPr>
      <a:lvl2pPr algn="ctr" defTabSz="914313" rtl="0" eaLnBrk="0" fontAlgn="base" hangingPunct="0">
        <a:spcBef>
          <a:spcPct val="0"/>
        </a:spcBef>
        <a:spcAft>
          <a:spcPct val="0"/>
        </a:spcAft>
        <a:defRPr sz="4400">
          <a:solidFill>
            <a:schemeClr val="tx2"/>
          </a:solidFill>
          <a:latin typeface="Arial" charset="0"/>
          <a:ea typeface="宋体" charset="-122"/>
        </a:defRPr>
      </a:lvl2pPr>
      <a:lvl3pPr algn="ctr" defTabSz="914313" rtl="0" eaLnBrk="0" fontAlgn="base" hangingPunct="0">
        <a:spcBef>
          <a:spcPct val="0"/>
        </a:spcBef>
        <a:spcAft>
          <a:spcPct val="0"/>
        </a:spcAft>
        <a:defRPr sz="4400">
          <a:solidFill>
            <a:schemeClr val="tx2"/>
          </a:solidFill>
          <a:latin typeface="Arial" charset="0"/>
          <a:ea typeface="宋体" charset="-122"/>
        </a:defRPr>
      </a:lvl3pPr>
      <a:lvl4pPr algn="ctr" defTabSz="914313" rtl="0" eaLnBrk="0" fontAlgn="base" hangingPunct="0">
        <a:spcBef>
          <a:spcPct val="0"/>
        </a:spcBef>
        <a:spcAft>
          <a:spcPct val="0"/>
        </a:spcAft>
        <a:defRPr sz="4400">
          <a:solidFill>
            <a:schemeClr val="tx2"/>
          </a:solidFill>
          <a:latin typeface="Arial" charset="0"/>
          <a:ea typeface="宋体" charset="-122"/>
        </a:defRPr>
      </a:lvl4pPr>
      <a:lvl5pPr algn="ctr" defTabSz="914313" rtl="0" eaLnBrk="0" fontAlgn="base" hangingPunct="0">
        <a:spcBef>
          <a:spcPct val="0"/>
        </a:spcBef>
        <a:spcAft>
          <a:spcPct val="0"/>
        </a:spcAft>
        <a:defRPr sz="4400">
          <a:solidFill>
            <a:schemeClr val="tx2"/>
          </a:solidFill>
          <a:latin typeface="Arial" charset="0"/>
          <a:ea typeface="宋体" charset="-122"/>
        </a:defRPr>
      </a:lvl5pPr>
      <a:lvl6pPr marL="414680" algn="ctr" defTabSz="914313" rtl="0" fontAlgn="base">
        <a:spcBef>
          <a:spcPct val="0"/>
        </a:spcBef>
        <a:spcAft>
          <a:spcPct val="0"/>
        </a:spcAft>
        <a:defRPr sz="4400">
          <a:solidFill>
            <a:schemeClr val="tx2"/>
          </a:solidFill>
          <a:latin typeface="Arial" charset="0"/>
          <a:ea typeface="宋体" charset="-122"/>
        </a:defRPr>
      </a:lvl6pPr>
      <a:lvl7pPr marL="829361" algn="ctr" defTabSz="914313" rtl="0" fontAlgn="base">
        <a:spcBef>
          <a:spcPct val="0"/>
        </a:spcBef>
        <a:spcAft>
          <a:spcPct val="0"/>
        </a:spcAft>
        <a:defRPr sz="4400">
          <a:solidFill>
            <a:schemeClr val="tx2"/>
          </a:solidFill>
          <a:latin typeface="Arial" charset="0"/>
          <a:ea typeface="宋体" charset="-122"/>
        </a:defRPr>
      </a:lvl7pPr>
      <a:lvl8pPr marL="1244041" algn="ctr" defTabSz="914313" rtl="0" fontAlgn="base">
        <a:spcBef>
          <a:spcPct val="0"/>
        </a:spcBef>
        <a:spcAft>
          <a:spcPct val="0"/>
        </a:spcAft>
        <a:defRPr sz="4400">
          <a:solidFill>
            <a:schemeClr val="tx2"/>
          </a:solidFill>
          <a:latin typeface="Arial" charset="0"/>
          <a:ea typeface="宋体" charset="-122"/>
        </a:defRPr>
      </a:lvl8pPr>
      <a:lvl9pPr marL="1658722" algn="ctr" defTabSz="914313" rtl="0" fontAlgn="base">
        <a:spcBef>
          <a:spcPct val="0"/>
        </a:spcBef>
        <a:spcAft>
          <a:spcPct val="0"/>
        </a:spcAft>
        <a:defRPr sz="4400">
          <a:solidFill>
            <a:schemeClr val="tx2"/>
          </a:solidFill>
          <a:latin typeface="Arial" charset="0"/>
          <a:ea typeface="宋体" charset="-122"/>
        </a:defRPr>
      </a:lvl9pPr>
    </p:titleStyle>
    <p:bodyStyle>
      <a:lvl1pPr marL="342687" indent="-342687" algn="l" defTabSz="914313" rtl="0" eaLnBrk="0" fontAlgn="base" hangingPunct="0">
        <a:spcBef>
          <a:spcPct val="20000"/>
        </a:spcBef>
        <a:spcAft>
          <a:spcPct val="0"/>
        </a:spcAft>
        <a:buChar char="•"/>
        <a:defRPr sz="1800">
          <a:solidFill>
            <a:schemeClr val="tx1">
              <a:lumMod val="85000"/>
              <a:lumOff val="15000"/>
            </a:schemeClr>
          </a:solidFill>
          <a:latin typeface="Century Gothic" pitchFamily="34" charset="0"/>
          <a:ea typeface="+mn-ea"/>
          <a:cs typeface="+mn-cs"/>
        </a:defRPr>
      </a:lvl1pPr>
      <a:lvl2pPr marL="742969" indent="-286533" algn="l" defTabSz="914313" rtl="0" eaLnBrk="0" fontAlgn="base" hangingPunct="0">
        <a:spcBef>
          <a:spcPct val="20000"/>
        </a:spcBef>
        <a:spcAft>
          <a:spcPct val="0"/>
        </a:spcAft>
        <a:buChar char="–"/>
        <a:defRPr sz="1800">
          <a:solidFill>
            <a:schemeClr val="tx1">
              <a:lumMod val="85000"/>
              <a:lumOff val="15000"/>
            </a:schemeClr>
          </a:solidFill>
          <a:latin typeface="Century Gothic" pitchFamily="34" charset="0"/>
          <a:ea typeface="+mn-ea"/>
        </a:defRPr>
      </a:lvl2pPr>
      <a:lvl3pPr marL="1143251" indent="-228939" algn="l" defTabSz="914313" rtl="0" eaLnBrk="0" fontAlgn="base" hangingPunct="0">
        <a:spcBef>
          <a:spcPct val="20000"/>
        </a:spcBef>
        <a:spcAft>
          <a:spcPct val="0"/>
        </a:spcAft>
        <a:buChar char="•"/>
        <a:defRPr sz="1800">
          <a:solidFill>
            <a:schemeClr val="tx1">
              <a:lumMod val="85000"/>
              <a:lumOff val="15000"/>
            </a:schemeClr>
          </a:solidFill>
          <a:latin typeface="Century Gothic" pitchFamily="34" charset="0"/>
          <a:ea typeface="+mn-ea"/>
        </a:defRPr>
      </a:lvl3pPr>
      <a:lvl4pPr marL="1599688" indent="-228939" algn="l" defTabSz="914313" rtl="0" eaLnBrk="0" fontAlgn="base" hangingPunct="0">
        <a:spcBef>
          <a:spcPct val="20000"/>
        </a:spcBef>
        <a:spcAft>
          <a:spcPct val="0"/>
        </a:spcAft>
        <a:buChar char="–"/>
        <a:defRPr sz="1800">
          <a:solidFill>
            <a:schemeClr val="tx1">
              <a:lumMod val="85000"/>
              <a:lumOff val="15000"/>
            </a:schemeClr>
          </a:solidFill>
          <a:latin typeface="Century Gothic" pitchFamily="34" charset="0"/>
          <a:ea typeface="+mn-ea"/>
        </a:defRPr>
      </a:lvl4pPr>
      <a:lvl5pPr marL="2057564" indent="-228939" algn="l" defTabSz="914313" rtl="0" eaLnBrk="0" fontAlgn="base" hangingPunct="0">
        <a:spcBef>
          <a:spcPct val="20000"/>
        </a:spcBef>
        <a:spcAft>
          <a:spcPct val="0"/>
        </a:spcAft>
        <a:buChar char="»"/>
        <a:defRPr sz="1800">
          <a:solidFill>
            <a:schemeClr val="tx1">
              <a:lumMod val="85000"/>
              <a:lumOff val="15000"/>
            </a:schemeClr>
          </a:solidFill>
          <a:latin typeface="Century Gothic" pitchFamily="34" charset="0"/>
          <a:ea typeface="+mn-ea"/>
        </a:defRPr>
      </a:lvl5pPr>
      <a:lvl6pPr marL="2472244" indent="-228939" algn="l" defTabSz="914313" rtl="0" fontAlgn="base">
        <a:spcBef>
          <a:spcPct val="20000"/>
        </a:spcBef>
        <a:spcAft>
          <a:spcPct val="0"/>
        </a:spcAft>
        <a:buChar char="»"/>
        <a:defRPr sz="2000">
          <a:solidFill>
            <a:schemeClr val="tx1"/>
          </a:solidFill>
          <a:latin typeface="+mn-lt"/>
          <a:ea typeface="+mn-ea"/>
        </a:defRPr>
      </a:lvl6pPr>
      <a:lvl7pPr marL="2886925" indent="-228939" algn="l" defTabSz="914313" rtl="0" fontAlgn="base">
        <a:spcBef>
          <a:spcPct val="20000"/>
        </a:spcBef>
        <a:spcAft>
          <a:spcPct val="0"/>
        </a:spcAft>
        <a:buChar char="»"/>
        <a:defRPr sz="2000">
          <a:solidFill>
            <a:schemeClr val="tx1"/>
          </a:solidFill>
          <a:latin typeface="+mn-lt"/>
          <a:ea typeface="+mn-ea"/>
        </a:defRPr>
      </a:lvl7pPr>
      <a:lvl8pPr marL="3301605" indent="-228939" algn="l" defTabSz="914313" rtl="0" fontAlgn="base">
        <a:spcBef>
          <a:spcPct val="20000"/>
        </a:spcBef>
        <a:spcAft>
          <a:spcPct val="0"/>
        </a:spcAft>
        <a:buChar char="»"/>
        <a:defRPr sz="2000">
          <a:solidFill>
            <a:schemeClr val="tx1"/>
          </a:solidFill>
          <a:latin typeface="+mn-lt"/>
          <a:ea typeface="+mn-ea"/>
        </a:defRPr>
      </a:lvl8pPr>
      <a:lvl9pPr marL="3716286" indent="-228939" algn="l" defTabSz="914313"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829361" rtl="0" eaLnBrk="1" latinLnBrk="0" hangingPunct="1">
        <a:defRPr sz="1600" kern="1200">
          <a:solidFill>
            <a:schemeClr val="tx1"/>
          </a:solidFill>
          <a:latin typeface="+mn-lt"/>
          <a:ea typeface="+mn-ea"/>
          <a:cs typeface="+mn-cs"/>
        </a:defRPr>
      </a:lvl1pPr>
      <a:lvl2pPr marL="414680" algn="l" defTabSz="829361" rtl="0" eaLnBrk="1" latinLnBrk="0" hangingPunct="1">
        <a:defRPr sz="1600" kern="1200">
          <a:solidFill>
            <a:schemeClr val="tx1"/>
          </a:solidFill>
          <a:latin typeface="+mn-lt"/>
          <a:ea typeface="+mn-ea"/>
          <a:cs typeface="+mn-cs"/>
        </a:defRPr>
      </a:lvl2pPr>
      <a:lvl3pPr marL="829361" algn="l" defTabSz="829361" rtl="0" eaLnBrk="1" latinLnBrk="0" hangingPunct="1">
        <a:defRPr sz="1600" kern="1200">
          <a:solidFill>
            <a:schemeClr val="tx1"/>
          </a:solidFill>
          <a:latin typeface="+mn-lt"/>
          <a:ea typeface="+mn-ea"/>
          <a:cs typeface="+mn-cs"/>
        </a:defRPr>
      </a:lvl3pPr>
      <a:lvl4pPr marL="1244041" algn="l" defTabSz="829361" rtl="0" eaLnBrk="1" latinLnBrk="0" hangingPunct="1">
        <a:defRPr sz="1600" kern="1200">
          <a:solidFill>
            <a:schemeClr val="tx1"/>
          </a:solidFill>
          <a:latin typeface="+mn-lt"/>
          <a:ea typeface="+mn-ea"/>
          <a:cs typeface="+mn-cs"/>
        </a:defRPr>
      </a:lvl4pPr>
      <a:lvl5pPr marL="1658722" algn="l" defTabSz="829361" rtl="0" eaLnBrk="1" latinLnBrk="0" hangingPunct="1">
        <a:defRPr sz="1600" kern="1200">
          <a:solidFill>
            <a:schemeClr val="tx1"/>
          </a:solidFill>
          <a:latin typeface="+mn-lt"/>
          <a:ea typeface="+mn-ea"/>
          <a:cs typeface="+mn-cs"/>
        </a:defRPr>
      </a:lvl5pPr>
      <a:lvl6pPr marL="2073402" algn="l" defTabSz="829361" rtl="0" eaLnBrk="1" latinLnBrk="0" hangingPunct="1">
        <a:defRPr sz="1600" kern="1200">
          <a:solidFill>
            <a:schemeClr val="tx1"/>
          </a:solidFill>
          <a:latin typeface="+mn-lt"/>
          <a:ea typeface="+mn-ea"/>
          <a:cs typeface="+mn-cs"/>
        </a:defRPr>
      </a:lvl6pPr>
      <a:lvl7pPr marL="2488082" algn="l" defTabSz="829361" rtl="0" eaLnBrk="1" latinLnBrk="0" hangingPunct="1">
        <a:defRPr sz="1600" kern="1200">
          <a:solidFill>
            <a:schemeClr val="tx1"/>
          </a:solidFill>
          <a:latin typeface="+mn-lt"/>
          <a:ea typeface="+mn-ea"/>
          <a:cs typeface="+mn-cs"/>
        </a:defRPr>
      </a:lvl7pPr>
      <a:lvl8pPr marL="2902763" algn="l" defTabSz="829361" rtl="0" eaLnBrk="1" latinLnBrk="0" hangingPunct="1">
        <a:defRPr sz="1600" kern="1200">
          <a:solidFill>
            <a:schemeClr val="tx1"/>
          </a:solidFill>
          <a:latin typeface="+mn-lt"/>
          <a:ea typeface="+mn-ea"/>
          <a:cs typeface="+mn-cs"/>
        </a:defRPr>
      </a:lvl8pPr>
      <a:lvl9pPr marL="3317443" algn="l" defTabSz="829361"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36807;&#31243;&#31649;&#29702;&#35268;&#23450;/iSmartSpace%20Technical%20Architecture.pptx" TargetMode="External"/><Relationship Id="rId3" Type="http://schemas.openxmlformats.org/officeDocument/2006/relationships/hyperlink" Target="&#36807;&#31243;&#31649;&#29702;&#35268;&#23450;/&#35140;&#38451;&#39033;&#30446;&#35745;&#21010;.doc" TargetMode="External"/><Relationship Id="rId7" Type="http://schemas.openxmlformats.org/officeDocument/2006/relationships/hyperlink" Target="&#36807;&#31243;&#31649;&#29702;&#35268;&#23450;/&#28246;&#21271;&#35140;&#38451;&#20013;&#23567;&#21046;&#36896;&#20225;&#19994;&#20113;&#23458;&#25143;&#20851;&#31995;&#31649;&#29702;&#31995;&#32479;20130711.xlsx" TargetMode="External"/><Relationship Id="rId2" Type="http://schemas.openxmlformats.org/officeDocument/2006/relationships/hyperlink" Target="&#36807;&#31243;&#31649;&#29702;&#35268;&#23450;/&#35140;&#38451;&#39033;&#30446;&#24320;&#21457;&#20869;&#23481;20130701.xlsx" TargetMode="External"/><Relationship Id="rId1" Type="http://schemas.openxmlformats.org/officeDocument/2006/relationships/slideLayout" Target="../slideLayouts/slideLayout4.xml"/><Relationship Id="rId6" Type="http://schemas.openxmlformats.org/officeDocument/2006/relationships/hyperlink" Target="&#36807;&#31243;&#31649;&#29702;&#35268;&#23450;/CRM-product_sprint_backlog_.xls" TargetMode="External"/><Relationship Id="rId5" Type="http://schemas.openxmlformats.org/officeDocument/2006/relationships/hyperlink" Target="&#36807;&#31243;&#31649;&#29702;&#35268;&#23450;/CRMplan.xlsx" TargetMode="External"/><Relationship Id="rId10" Type="http://schemas.openxmlformats.org/officeDocument/2006/relationships/slide" Target="slide2.xml"/><Relationship Id="rId4" Type="http://schemas.openxmlformats.org/officeDocument/2006/relationships/hyperlink" Target="&#36807;&#31243;&#31649;&#29702;&#35268;&#23450;/&#26234;&#24935;&#23458;&#25143;&#20851;&#31995;-&#20135;&#21697;&#24320;&#21457;&#27969;&#31243;&#35268;&#21010;&#35760;&#24405;&#34920;v1.1.docx" TargetMode="External"/><Relationship Id="rId9" Type="http://schemas.openxmlformats.org/officeDocument/2006/relationships/hyperlink" Target="&#36807;&#31243;&#31649;&#29702;&#35268;&#23450;/&#28246;&#21271;&#20013;&#23567;&#21046;&#36896;&#20225;&#19994;&#26234;&#24935;&#23458;&#25143;&#20851;&#31995;&#31649;&#29702;&#31995;&#32479;v0.2.10.uml" TargetMode="External"/></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3.xml"/><Relationship Id="rId6" Type="http://schemas.openxmlformats.org/officeDocument/2006/relationships/slide" Target="slide19.xml"/><Relationship Id="rId5" Type="http://schemas.openxmlformats.org/officeDocument/2006/relationships/slide" Target="slide18.xml"/><Relationship Id="rId4" Type="http://schemas.openxmlformats.org/officeDocument/2006/relationships/slide" Target="slide15.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 TargetMode="External"/><Relationship Id="rId1" Type="http://schemas.openxmlformats.org/officeDocument/2006/relationships/slideLayout" Target="../slideLayouts/slideLayout4.xml"/><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slide" Target="slide2.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3.xml"/><Relationship Id="rId5" Type="http://schemas.openxmlformats.org/officeDocument/2006/relationships/slide" Target="slide25.xml"/><Relationship Id="rId4" Type="http://schemas.openxmlformats.org/officeDocument/2006/relationships/slide" Target="slide21.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2.xml"/><Relationship Id="rId1" Type="http://schemas.openxmlformats.org/officeDocument/2006/relationships/slideLayout" Target="../slideLayouts/slideLayout3.xml"/><Relationship Id="rId4" Type="http://schemas.openxmlformats.org/officeDocument/2006/relationships/slide" Target="slide24.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s://github.com/txfan/smart/wiki/Code-Style"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hyperlink" Target="https://github.com/txfan/smart-framework" TargetMode="External"/><Relationship Id="rId7" Type="http://schemas.openxmlformats.org/officeDocument/2006/relationships/hyperlink" Target="https://github.com/txfan/smart-duty" TargetMode="External"/><Relationship Id="rId2" Type="http://schemas.openxmlformats.org/officeDocument/2006/relationships/hyperlink" Target="https://github.com/txfan/smart" TargetMode="External"/><Relationship Id="rId1" Type="http://schemas.openxmlformats.org/officeDocument/2006/relationships/slideLayout" Target="../slideLayouts/slideLayout4.xml"/><Relationship Id="rId6" Type="http://schemas.openxmlformats.org/officeDocument/2006/relationships/hyperlink" Target="https://github.com/txfan/smart-logistics" TargetMode="External"/><Relationship Id="rId5" Type="http://schemas.openxmlformats.org/officeDocument/2006/relationships/hyperlink" Target="https://github.com/txfan/smart-crm" TargetMode="External"/><Relationship Id="rId4" Type="http://schemas.openxmlformats.org/officeDocument/2006/relationships/hyperlink" Target="https://github.com/txfan/smart-social" TargetMode="External"/></Relationships>
</file>

<file path=ppt/slides/_rels/slide25.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slide" Target="slide28.xml"/><Relationship Id="rId7" Type="http://schemas.openxmlformats.org/officeDocument/2006/relationships/slide" Target="slide32.xml"/><Relationship Id="rId2" Type="http://schemas.openxmlformats.org/officeDocument/2006/relationships/slide" Target="slide26.xml"/><Relationship Id="rId1" Type="http://schemas.openxmlformats.org/officeDocument/2006/relationships/slideLayout" Target="../slideLayouts/slideLayout3.xml"/><Relationship Id="rId6" Type="http://schemas.openxmlformats.org/officeDocument/2006/relationships/slide" Target="slide31.xml"/><Relationship Id="rId5" Type="http://schemas.openxmlformats.org/officeDocument/2006/relationships/slide" Target="slide30.xml"/><Relationship Id="rId4" Type="http://schemas.openxmlformats.org/officeDocument/2006/relationships/slide" Target="slide29.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 Id="rId4" Type="http://schemas.openxmlformats.org/officeDocument/2006/relationships/slide" Target="slide2.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10.xml"/><Relationship Id="rId2" Type="http://schemas.openxmlformats.org/officeDocument/2006/relationships/slide" Target="slide4.xml"/><Relationship Id="rId1" Type="http://schemas.openxmlformats.org/officeDocument/2006/relationships/slideLayout" Target="../slideLayouts/slideLayout3.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slide" Target="slide2.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slide" Target="slide2.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96403" y="3233067"/>
            <a:ext cx="1985437" cy="314578"/>
          </a:xfrm>
          <a:prstGeom prst="rect">
            <a:avLst/>
          </a:prstGeom>
        </p:spPr>
        <p:txBody>
          <a:bodyPr wrap="square" lIns="82936" tIns="41468" rIns="82936" bIns="41468">
            <a:spAutoFit/>
          </a:bodyPr>
          <a:lstStyle/>
          <a:p>
            <a:r>
              <a:rPr lang="en-US" altLang="zh-CN" sz="1500" dirty="0">
                <a:latin typeface="Century Gothic" pitchFamily="34" charset="0"/>
                <a:ea typeface="黑体" pitchFamily="49" charset="-122"/>
              </a:rPr>
              <a:t>Date</a:t>
            </a:r>
            <a:endParaRPr lang="zh-CN" altLang="en-US" sz="1500" dirty="0">
              <a:latin typeface="Century Gothic" pitchFamily="34" charset="0"/>
            </a:endParaRPr>
          </a:p>
        </p:txBody>
      </p:sp>
      <p:sp>
        <p:nvSpPr>
          <p:cNvPr id="7" name="Text Placeholder 9"/>
          <p:cNvSpPr txBox="1">
            <a:spLocks/>
          </p:cNvSpPr>
          <p:nvPr/>
        </p:nvSpPr>
        <p:spPr bwMode="auto">
          <a:xfrm>
            <a:off x="485600" y="1796234"/>
            <a:ext cx="6497280" cy="1088667"/>
          </a:xfrm>
          <a:prstGeom prst="rect">
            <a:avLst/>
          </a:prstGeom>
          <a:noFill/>
          <a:ln w="9525">
            <a:noFill/>
            <a:miter lim="800000"/>
            <a:headEnd/>
            <a:tailEnd/>
          </a:ln>
          <a:effectLst/>
        </p:spPr>
        <p:txBody>
          <a:bodyPr vert="horz" wrap="square" lIns="91428" tIns="45715" rIns="91428" bIns="45715" numCol="1" anchor="t" anchorCtr="0" compatLnSpc="1">
            <a:prstTxWarp prst="textNoShape">
              <a:avLst/>
            </a:prstTxWarp>
          </a:bodyPr>
          <a:lstStyle/>
          <a:p>
            <a:pPr defTabSz="810414">
              <a:spcBef>
                <a:spcPts val="544"/>
              </a:spcBef>
              <a:defRPr/>
            </a:pPr>
            <a:r>
              <a:rPr lang="en-US" altLang="zh-CN" sz="2900" b="1" dirty="0">
                <a:solidFill>
                  <a:schemeClr val="tx1">
                    <a:lumMod val="75000"/>
                    <a:lumOff val="25000"/>
                  </a:schemeClr>
                </a:solidFill>
                <a:latin typeface="Century Gothic" pitchFamily="34" charset="0"/>
              </a:rPr>
              <a:t>Presentation Title Here</a:t>
            </a:r>
          </a:p>
          <a:p>
            <a:pPr defTabSz="810414">
              <a:spcBef>
                <a:spcPts val="544"/>
              </a:spcBef>
              <a:defRPr/>
            </a:pPr>
            <a:r>
              <a:rPr lang="en-US" sz="2500" dirty="0">
                <a:solidFill>
                  <a:srgbClr val="B90000"/>
                </a:solidFill>
                <a:latin typeface="Century Gothic" pitchFamily="34" charset="0"/>
              </a:rPr>
              <a:t>--- </a:t>
            </a:r>
            <a:r>
              <a:rPr lang="en-US" sz="2500" b="1" dirty="0">
                <a:solidFill>
                  <a:srgbClr val="B90000"/>
                </a:solidFill>
                <a:latin typeface="Century Gothic" pitchFamily="34" charset="0"/>
              </a:rPr>
              <a:t>Sub Title Here </a:t>
            </a:r>
            <a:r>
              <a:rPr lang="en-US" sz="2500" dirty="0">
                <a:solidFill>
                  <a:srgbClr val="B90000"/>
                </a:solidFill>
                <a:latin typeface="Century Gothic" pitchFamily="34" charset="0"/>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10</a:t>
            </a:fld>
            <a:endParaRPr lang="en-US" dirty="0"/>
          </a:p>
        </p:txBody>
      </p:sp>
      <p:sp>
        <p:nvSpPr>
          <p:cNvPr id="3" name="标题 2"/>
          <p:cNvSpPr>
            <a:spLocks noGrp="1"/>
          </p:cNvSpPr>
          <p:nvPr>
            <p:ph type="title"/>
          </p:nvPr>
        </p:nvSpPr>
        <p:spPr>
          <a:noFill/>
        </p:spPr>
        <p:txBody>
          <a:bodyPr/>
          <a:lstStyle/>
          <a:p>
            <a:r>
              <a:rPr lang="en-US" altLang="zh-CN" dirty="0" smtClean="0"/>
              <a:t>Sample-</a:t>
            </a:r>
            <a:r>
              <a:rPr lang="zh-CN" altLang="en-US" dirty="0" smtClean="0"/>
              <a:t>智慧客户关系管理系统</a:t>
            </a:r>
            <a:endParaRPr lang="zh-CN" altLang="en-US" dirty="0"/>
          </a:p>
        </p:txBody>
      </p:sp>
      <p:sp>
        <p:nvSpPr>
          <p:cNvPr id="4" name="内容占位符 3"/>
          <p:cNvSpPr>
            <a:spLocks noGrp="1"/>
          </p:cNvSpPr>
          <p:nvPr>
            <p:ph sz="quarter" idx="10"/>
          </p:nvPr>
        </p:nvSpPr>
        <p:spPr>
          <a:xfrm>
            <a:off x="467544" y="908720"/>
            <a:ext cx="8208912" cy="5328592"/>
          </a:xfrm>
        </p:spPr>
        <p:txBody>
          <a:bodyPr/>
          <a:lstStyle/>
          <a:p>
            <a:r>
              <a:rPr lang="zh-CN" altLang="en-US" sz="2000" b="1" dirty="0" smtClean="0"/>
              <a:t>启动</a:t>
            </a:r>
            <a:r>
              <a:rPr lang="en-US" altLang="zh-CN" sz="2000" b="1" dirty="0" smtClean="0"/>
              <a:t>&amp;</a:t>
            </a:r>
            <a:r>
              <a:rPr lang="zh-CN" altLang="en-US" sz="2000" b="1" dirty="0" smtClean="0"/>
              <a:t>规划</a:t>
            </a:r>
            <a:endParaRPr lang="en-US" altLang="zh-CN" sz="2000" b="1" dirty="0" smtClean="0"/>
          </a:p>
          <a:p>
            <a:pPr lvl="1"/>
            <a:r>
              <a:rPr lang="zh-CN" altLang="en-US" sz="1600" dirty="0" smtClean="0"/>
              <a:t>项目经理：郝伟琦</a:t>
            </a:r>
            <a:endParaRPr lang="en-US" altLang="zh-CN" sz="1600" dirty="0" smtClean="0"/>
          </a:p>
          <a:p>
            <a:pPr lvl="1"/>
            <a:r>
              <a:rPr lang="zh-CN" altLang="en-US" sz="1600" dirty="0"/>
              <a:t>需求</a:t>
            </a:r>
            <a:r>
              <a:rPr lang="zh-CN" altLang="en-US" sz="1600" dirty="0" smtClean="0"/>
              <a:t>调研：吴玉会、魏笑、白慧冬</a:t>
            </a:r>
            <a:endParaRPr lang="en-US" altLang="zh-CN" sz="1600" dirty="0" smtClean="0"/>
          </a:p>
          <a:p>
            <a:pPr lvl="1"/>
            <a:r>
              <a:rPr lang="zh-CN" altLang="en-US" sz="1600" dirty="0"/>
              <a:t>商业</a:t>
            </a:r>
            <a:r>
              <a:rPr lang="zh-CN" altLang="en-US" sz="1600" dirty="0" smtClean="0"/>
              <a:t>目标：</a:t>
            </a:r>
            <a:r>
              <a:rPr lang="zh-CN" altLang="en-US" sz="1600" dirty="0" smtClean="0">
                <a:hlinkClick r:id="rId2" action="ppaction://hlinkfile"/>
              </a:rPr>
              <a:t>过程管理规定</a:t>
            </a:r>
            <a:r>
              <a:rPr lang="en-US" altLang="zh-CN" sz="1600" dirty="0" smtClean="0">
                <a:hlinkClick r:id="rId2" action="ppaction://hlinkfile"/>
              </a:rPr>
              <a:t>\</a:t>
            </a:r>
            <a:r>
              <a:rPr lang="zh-CN" altLang="en-US" sz="1600" dirty="0" smtClean="0">
                <a:hlinkClick r:id="rId2" action="ppaction://hlinkfile"/>
              </a:rPr>
              <a:t>襄阳项目开发内容</a:t>
            </a:r>
            <a:r>
              <a:rPr lang="en-US" altLang="zh-CN" sz="1600" dirty="0" smtClean="0">
                <a:hlinkClick r:id="rId2" action="ppaction://hlinkfile"/>
              </a:rPr>
              <a:t>20130701.xlsx</a:t>
            </a:r>
            <a:endParaRPr lang="en-US" altLang="zh-CN" sz="1600" dirty="0" smtClean="0"/>
          </a:p>
          <a:p>
            <a:pPr lvl="1"/>
            <a:r>
              <a:rPr lang="zh-CN" altLang="en-US" sz="1600" dirty="0" smtClean="0"/>
              <a:t>项目计划：</a:t>
            </a:r>
            <a:r>
              <a:rPr lang="zh-CN" altLang="en-US" sz="1600" dirty="0" smtClean="0">
                <a:hlinkClick r:id="rId3" action="ppaction://hlinkfile"/>
              </a:rPr>
              <a:t>过程管理规定</a:t>
            </a:r>
            <a:r>
              <a:rPr lang="en-US" altLang="zh-CN" sz="1600" dirty="0" smtClean="0">
                <a:hlinkClick r:id="rId3" action="ppaction://hlinkfile"/>
              </a:rPr>
              <a:t>\</a:t>
            </a:r>
            <a:r>
              <a:rPr lang="zh-CN" altLang="en-US" sz="1600" dirty="0" smtClean="0">
                <a:hlinkClick r:id="rId3" action="ppaction://hlinkfile"/>
              </a:rPr>
              <a:t>襄阳项目计划</a:t>
            </a:r>
            <a:r>
              <a:rPr lang="en-US" altLang="zh-CN" sz="1600" dirty="0" smtClean="0">
                <a:hlinkClick r:id="rId3" action="ppaction://hlinkfile"/>
              </a:rPr>
              <a:t>.doc</a:t>
            </a:r>
            <a:endParaRPr lang="en-US" altLang="zh-CN" sz="1600" dirty="0" smtClean="0"/>
          </a:p>
          <a:p>
            <a:pPr lvl="1"/>
            <a:r>
              <a:rPr lang="zh-CN" altLang="en-US" sz="1600" dirty="0" smtClean="0"/>
              <a:t>流程剪裁：</a:t>
            </a:r>
            <a:r>
              <a:rPr lang="zh-CN" altLang="en-US" sz="1600" dirty="0" smtClean="0">
                <a:hlinkClick r:id="rId4" action="ppaction://hlinkfile"/>
              </a:rPr>
              <a:t>过程管理规定</a:t>
            </a:r>
            <a:r>
              <a:rPr lang="en-US" altLang="zh-CN" sz="1600" dirty="0" smtClean="0">
                <a:hlinkClick r:id="rId4" action="ppaction://hlinkfile"/>
              </a:rPr>
              <a:t>\</a:t>
            </a:r>
            <a:r>
              <a:rPr lang="zh-CN" altLang="en-US" sz="1600" dirty="0" smtClean="0">
                <a:hlinkClick r:id="rId4" action="ppaction://hlinkfile"/>
              </a:rPr>
              <a:t>智慧客户关系</a:t>
            </a:r>
            <a:r>
              <a:rPr lang="en-US" altLang="zh-CN" sz="1600" dirty="0" smtClean="0">
                <a:hlinkClick r:id="rId4" action="ppaction://hlinkfile"/>
              </a:rPr>
              <a:t>-</a:t>
            </a:r>
            <a:r>
              <a:rPr lang="zh-CN" altLang="en-US" sz="1600" dirty="0" smtClean="0">
                <a:hlinkClick r:id="rId4" action="ppaction://hlinkfile"/>
              </a:rPr>
              <a:t>产品开发流程规划记录表</a:t>
            </a:r>
            <a:r>
              <a:rPr lang="en-US" altLang="zh-CN" sz="1600" dirty="0" smtClean="0">
                <a:hlinkClick r:id="rId4" action="ppaction://hlinkfile"/>
              </a:rPr>
              <a:t>v1.1.docx</a:t>
            </a:r>
            <a:endParaRPr lang="en-US" altLang="zh-CN" sz="1600" dirty="0" smtClean="0"/>
          </a:p>
          <a:p>
            <a:pPr marL="342687" lvl="1" indent="-342687">
              <a:buChar char="•"/>
            </a:pPr>
            <a:r>
              <a:rPr lang="zh-CN" altLang="en-US" sz="2000" b="1" dirty="0">
                <a:cs typeface="+mn-cs"/>
              </a:rPr>
              <a:t>迭代</a:t>
            </a:r>
            <a:r>
              <a:rPr lang="zh-CN" altLang="en-US" sz="2000" b="1" dirty="0" smtClean="0">
                <a:cs typeface="+mn-cs"/>
              </a:rPr>
              <a:t>开发</a:t>
            </a:r>
            <a:endParaRPr lang="en-US" altLang="zh-CN" sz="2000" b="1" dirty="0" smtClean="0">
              <a:cs typeface="+mn-cs"/>
            </a:endParaRPr>
          </a:p>
          <a:p>
            <a:pPr lvl="1"/>
            <a:r>
              <a:rPr lang="en-US" altLang="zh-CN" sz="1600" dirty="0"/>
              <a:t>Scrum </a:t>
            </a:r>
            <a:r>
              <a:rPr lang="en-US" altLang="zh-CN" sz="1600" dirty="0" smtClean="0"/>
              <a:t>master</a:t>
            </a:r>
            <a:r>
              <a:rPr lang="zh-CN" altLang="en-US" sz="1600" dirty="0" smtClean="0"/>
              <a:t>：白慧冬</a:t>
            </a:r>
            <a:endParaRPr lang="en-US" altLang="zh-CN" sz="1600" dirty="0"/>
          </a:p>
          <a:p>
            <a:pPr lvl="1"/>
            <a:r>
              <a:rPr lang="zh-CN" altLang="en-US" sz="1600" dirty="0"/>
              <a:t>产品</a:t>
            </a:r>
            <a:r>
              <a:rPr lang="zh-CN" altLang="en-US" sz="1600" dirty="0" smtClean="0"/>
              <a:t>负责人：魏笑</a:t>
            </a:r>
            <a:endParaRPr lang="en-US" altLang="zh-CN" sz="1600" dirty="0"/>
          </a:p>
          <a:p>
            <a:pPr lvl="1"/>
            <a:r>
              <a:rPr lang="zh-CN" altLang="en-US" sz="1600" dirty="0"/>
              <a:t>任务</a:t>
            </a:r>
            <a:r>
              <a:rPr lang="zh-CN" altLang="en-US" sz="1600" dirty="0" smtClean="0"/>
              <a:t>计划</a:t>
            </a:r>
            <a:endParaRPr lang="en-US" altLang="zh-CN" sz="1600" dirty="0" smtClean="0"/>
          </a:p>
          <a:p>
            <a:pPr lvl="2"/>
            <a:r>
              <a:rPr lang="zh-CN" altLang="en-US" sz="1600" dirty="0" smtClean="0"/>
              <a:t>简版：</a:t>
            </a:r>
            <a:r>
              <a:rPr lang="zh-CN" altLang="en-US" sz="1600" dirty="0" smtClean="0">
                <a:hlinkClick r:id="rId5" action="ppaction://hlinkfile"/>
              </a:rPr>
              <a:t>过程管理规定</a:t>
            </a:r>
            <a:r>
              <a:rPr lang="en-US" altLang="zh-CN" sz="1600" dirty="0" smtClean="0">
                <a:hlinkClick r:id="rId5" action="ppaction://hlinkfile"/>
              </a:rPr>
              <a:t>\CRMplan.xlsx</a:t>
            </a:r>
            <a:endParaRPr lang="en-US" altLang="zh-CN" sz="1600" dirty="0" smtClean="0"/>
          </a:p>
          <a:p>
            <a:pPr lvl="2"/>
            <a:r>
              <a:rPr lang="zh-CN" altLang="en-US" sz="1600" dirty="0" smtClean="0"/>
              <a:t>详版：</a:t>
            </a:r>
            <a:r>
              <a:rPr lang="zh-CN" altLang="en-US" sz="1600" dirty="0" smtClean="0">
                <a:hlinkClick r:id="rId6" action="ppaction://hlinkfile"/>
              </a:rPr>
              <a:t>过程管理规定</a:t>
            </a:r>
            <a:r>
              <a:rPr lang="en-US" altLang="zh-CN" sz="1600" dirty="0" smtClean="0">
                <a:hlinkClick r:id="rId6" action="ppaction://hlinkfile"/>
              </a:rPr>
              <a:t>\CRM-product_sprint_backlog_.xls</a:t>
            </a:r>
            <a:endParaRPr lang="en-US" altLang="zh-CN" sz="1600" dirty="0" smtClean="0"/>
          </a:p>
          <a:p>
            <a:pPr lvl="1"/>
            <a:r>
              <a:rPr lang="zh-CN" altLang="en-US" sz="1600" dirty="0"/>
              <a:t>产品</a:t>
            </a:r>
            <a:r>
              <a:rPr lang="zh-CN" altLang="en-US" sz="1600" dirty="0" smtClean="0"/>
              <a:t>功能清单：</a:t>
            </a:r>
            <a:r>
              <a:rPr lang="zh-CN" altLang="en-US" sz="1600" dirty="0" smtClean="0">
                <a:hlinkClick r:id="rId7" action="ppaction://hlinkfile"/>
              </a:rPr>
              <a:t>过程管理规定</a:t>
            </a:r>
            <a:r>
              <a:rPr lang="en-US" altLang="zh-CN" sz="1600" dirty="0" smtClean="0">
                <a:hlinkClick r:id="rId7" action="ppaction://hlinkfile"/>
              </a:rPr>
              <a:t>\</a:t>
            </a:r>
            <a:r>
              <a:rPr lang="zh-CN" altLang="en-US" sz="1600" dirty="0" smtClean="0">
                <a:hlinkClick r:id="rId7" action="ppaction://hlinkfile"/>
              </a:rPr>
              <a:t>湖北襄阳中小制造企业云客户关系管理系统</a:t>
            </a:r>
            <a:r>
              <a:rPr lang="en-US" altLang="zh-CN" sz="1600" dirty="0" smtClean="0">
                <a:hlinkClick r:id="rId7" action="ppaction://hlinkfile"/>
              </a:rPr>
              <a:t>20130711.xlsx</a:t>
            </a:r>
            <a:endParaRPr lang="en-US" altLang="zh-CN" sz="1600" dirty="0" smtClean="0"/>
          </a:p>
          <a:p>
            <a:pPr lvl="1"/>
            <a:r>
              <a:rPr lang="zh-CN" altLang="en-US" sz="1600" dirty="0"/>
              <a:t>设计</a:t>
            </a:r>
            <a:r>
              <a:rPr lang="zh-CN" altLang="en-US" sz="1600" dirty="0" smtClean="0"/>
              <a:t>文档</a:t>
            </a:r>
            <a:endParaRPr lang="en-US" altLang="zh-CN" sz="1600" dirty="0" smtClean="0"/>
          </a:p>
          <a:p>
            <a:pPr lvl="2"/>
            <a:r>
              <a:rPr lang="zh-CN" altLang="en-US" sz="1600" dirty="0" smtClean="0"/>
              <a:t>系统设计</a:t>
            </a:r>
            <a:r>
              <a:rPr lang="zh-CN" altLang="en-US" sz="1600" dirty="0" smtClean="0">
                <a:hlinkClick r:id="rId8" action="ppaction://hlinkpres?slideindex=1&amp;slidetitle="/>
              </a:rPr>
              <a:t>过程管理规定</a:t>
            </a:r>
            <a:r>
              <a:rPr lang="en-US" altLang="zh-CN" sz="1600" dirty="0" smtClean="0">
                <a:hlinkClick r:id="rId8" action="ppaction://hlinkpres?slideindex=1&amp;slidetitle="/>
              </a:rPr>
              <a:t>\</a:t>
            </a:r>
            <a:r>
              <a:rPr lang="en-US" altLang="zh-CN" sz="1600" dirty="0" err="1" smtClean="0">
                <a:hlinkClick r:id="rId8" action="ppaction://hlinkpres?slideindex=1&amp;slidetitle="/>
              </a:rPr>
              <a:t>iSmartSpace</a:t>
            </a:r>
            <a:r>
              <a:rPr lang="en-US" altLang="zh-CN" sz="1600" dirty="0" smtClean="0">
                <a:hlinkClick r:id="rId8" action="ppaction://hlinkpres?slideindex=1&amp;slidetitle="/>
              </a:rPr>
              <a:t> Technical Architecture.pptx</a:t>
            </a:r>
            <a:endParaRPr lang="en-US" altLang="zh-CN" sz="1600" dirty="0" smtClean="0"/>
          </a:p>
          <a:p>
            <a:pPr lvl="2"/>
            <a:r>
              <a:rPr lang="zh-CN" altLang="en-US" sz="1600" dirty="0" smtClean="0"/>
              <a:t>详细设计</a:t>
            </a:r>
            <a:r>
              <a:rPr lang="zh-CN" altLang="en-US" sz="1600" dirty="0" smtClean="0">
                <a:hlinkClick r:id="rId9" action="ppaction://hlinkfile"/>
              </a:rPr>
              <a:t>过程管理规定</a:t>
            </a:r>
            <a:r>
              <a:rPr lang="en-US" altLang="zh-CN" sz="1600" dirty="0" smtClean="0">
                <a:hlinkClick r:id="rId9" action="ppaction://hlinkfile"/>
              </a:rPr>
              <a:t>\</a:t>
            </a:r>
            <a:r>
              <a:rPr lang="zh-CN" altLang="en-US" sz="1600" dirty="0" smtClean="0">
                <a:hlinkClick r:id="rId9" action="ppaction://hlinkfile"/>
              </a:rPr>
              <a:t>湖北中小制造企业智慧客户关系管理系统</a:t>
            </a:r>
            <a:r>
              <a:rPr lang="en-US" altLang="zh-CN" sz="1600" dirty="0" smtClean="0">
                <a:hlinkClick r:id="rId9" action="ppaction://hlinkfile"/>
              </a:rPr>
              <a:t>v0.2.10.uml</a:t>
            </a:r>
            <a:endParaRPr lang="zh-CN" altLang="en-US" sz="1600" dirty="0"/>
          </a:p>
        </p:txBody>
      </p:sp>
      <p:sp>
        <p:nvSpPr>
          <p:cNvPr id="7" name="动作按钮: 第一张 6">
            <a:hlinkClick r:id="rId10"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78161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295401" y="2989264"/>
            <a:ext cx="4464050" cy="649287"/>
          </a:xfrm>
          <a:prstGeom prst="rect">
            <a:avLst/>
          </a:prstGeom>
        </p:spPr>
        <p:txBody>
          <a:bodyPr lIns="91428" tIns="45715" rIns="91428" bIns="45715"/>
          <a:lstStyle>
            <a:lvl1pPr algn="l" defTabSz="914400" rtl="0" eaLnBrk="1" latinLnBrk="0" hangingPunct="1">
              <a:spcBef>
                <a:spcPct val="0"/>
              </a:spcBef>
              <a:buNone/>
              <a:defRPr sz="2900" kern="1200">
                <a:solidFill>
                  <a:srgbClr val="3A78A2"/>
                </a:solidFill>
                <a:latin typeface="Century Gothic" pitchFamily="34" charset="0"/>
                <a:ea typeface="+mj-ea"/>
                <a:cs typeface="+mj-cs"/>
              </a:defRPr>
            </a:lvl1pPr>
          </a:lstStyle>
          <a:p>
            <a:r>
              <a:rPr lang="zh-CN" altLang="en-US" sz="3300" b="1" dirty="0">
                <a:solidFill>
                  <a:schemeClr val="tx1">
                    <a:lumMod val="75000"/>
                    <a:lumOff val="25000"/>
                  </a:schemeClr>
                </a:solidFill>
                <a:ea typeface="黑体" pitchFamily="49" charset="-122"/>
              </a:rPr>
              <a:t>配置管理</a:t>
            </a:r>
          </a:p>
        </p:txBody>
      </p:sp>
      <p:sp>
        <p:nvSpPr>
          <p:cNvPr id="3" name="Rectangle 5"/>
          <p:cNvSpPr>
            <a:spLocks noChangeArrowheads="1"/>
          </p:cNvSpPr>
          <p:nvPr/>
        </p:nvSpPr>
        <p:spPr bwMode="auto">
          <a:xfrm>
            <a:off x="360364" y="2989263"/>
            <a:ext cx="935037"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0" tIns="50396" rIns="100790" bIns="50396" anchor="ctr"/>
          <a:lstStyle/>
          <a:p>
            <a:pPr algn="ctr" defTabSz="1007939"/>
            <a:r>
              <a:rPr lang="en-US" altLang="zh-CN" sz="8600" dirty="0">
                <a:solidFill>
                  <a:srgbClr val="B90000"/>
                </a:solidFill>
                <a:ea typeface="黑体" pitchFamily="49" charset="-122"/>
              </a:rPr>
              <a:t>A</a:t>
            </a:r>
          </a:p>
        </p:txBody>
      </p:sp>
      <p:sp>
        <p:nvSpPr>
          <p:cNvPr id="4" name="Rectangle 6"/>
          <p:cNvSpPr>
            <a:spLocks noChangeArrowheads="1"/>
          </p:cNvSpPr>
          <p:nvPr/>
        </p:nvSpPr>
        <p:spPr bwMode="auto">
          <a:xfrm>
            <a:off x="1295400" y="3519684"/>
            <a:ext cx="68405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0" tIns="50396" rIns="100790" bIns="50396"/>
          <a:lstStyle/>
          <a:p>
            <a:pPr marL="377778" indent="-377778" defTabSz="1007939">
              <a:spcBef>
                <a:spcPct val="20000"/>
              </a:spcBef>
            </a:pPr>
            <a:r>
              <a:rPr lang="en-US" altLang="zh-CN" dirty="0" smtClean="0">
                <a:solidFill>
                  <a:schemeClr val="tx1">
                    <a:lumMod val="75000"/>
                    <a:lumOff val="25000"/>
                  </a:schemeClr>
                </a:solidFill>
                <a:latin typeface="Century Gothic" pitchFamily="34" charset="0"/>
                <a:ea typeface="汉仪中等线简" pitchFamily="49" charset="-122"/>
              </a:rPr>
              <a:t>Remark</a:t>
            </a:r>
            <a:endParaRPr lang="zh-CN" altLang="en-US" dirty="0">
              <a:solidFill>
                <a:schemeClr val="tx1">
                  <a:lumMod val="75000"/>
                  <a:lumOff val="25000"/>
                </a:schemeClr>
              </a:solidFill>
              <a:latin typeface="Century Gothic" pitchFamily="34" charset="0"/>
              <a:ea typeface="汉仪中等线简" pitchFamily="49" charset="-122"/>
            </a:endParaRPr>
          </a:p>
        </p:txBody>
      </p:sp>
      <p:sp>
        <p:nvSpPr>
          <p:cNvPr id="5" name="TextBox 4"/>
          <p:cNvSpPr txBox="1"/>
          <p:nvPr/>
        </p:nvSpPr>
        <p:spPr>
          <a:xfrm>
            <a:off x="5004048" y="1988840"/>
            <a:ext cx="3131890" cy="3416320"/>
          </a:xfrm>
          <a:prstGeom prst="rect">
            <a:avLst/>
          </a:prstGeom>
          <a:noFill/>
        </p:spPr>
        <p:txBody>
          <a:bodyPr wrap="square" rtlCol="0">
            <a:spAutoFit/>
          </a:bodyPr>
          <a:lstStyle/>
          <a:p>
            <a:pPr marL="285750" indent="-285750">
              <a:lnSpc>
                <a:spcPct val="150000"/>
              </a:lnSpc>
              <a:buFont typeface="Wingdings" pitchFamily="2" charset="2"/>
              <a:buChar char="u"/>
            </a:pPr>
            <a:r>
              <a:rPr lang="zh-CN" altLang="en-US" sz="2400" dirty="0" smtClean="0">
                <a:hlinkClick r:id="rId2" action="ppaction://hlinksldjump"/>
              </a:rPr>
              <a:t>配置项</a:t>
            </a:r>
            <a:endParaRPr lang="en-US" altLang="zh-CN" sz="2400" dirty="0" smtClean="0"/>
          </a:p>
          <a:p>
            <a:pPr marL="285750" indent="-285750">
              <a:lnSpc>
                <a:spcPct val="150000"/>
              </a:lnSpc>
              <a:buFont typeface="Wingdings" pitchFamily="2" charset="2"/>
              <a:buChar char="u"/>
            </a:pPr>
            <a:r>
              <a:rPr lang="zh-CN" altLang="en-US" sz="2400" dirty="0">
                <a:hlinkClick r:id="rId3" action="ppaction://hlinksldjump"/>
              </a:rPr>
              <a:t>配置</a:t>
            </a:r>
            <a:r>
              <a:rPr lang="zh-CN" altLang="en-US" sz="2400" dirty="0" smtClean="0">
                <a:hlinkClick r:id="rId3" action="ppaction://hlinksldjump"/>
              </a:rPr>
              <a:t>库</a:t>
            </a:r>
            <a:endParaRPr lang="en-US" altLang="zh-CN" sz="2400" dirty="0" smtClean="0"/>
          </a:p>
          <a:p>
            <a:pPr marL="285750" indent="-285750">
              <a:lnSpc>
                <a:spcPct val="150000"/>
              </a:lnSpc>
              <a:buFont typeface="Wingdings" pitchFamily="2" charset="2"/>
              <a:buChar char="u"/>
            </a:pPr>
            <a:r>
              <a:rPr lang="zh-CN" altLang="en-US" sz="2400" dirty="0">
                <a:hlinkClick r:id="rId4" action="ppaction://hlinksldjump"/>
              </a:rPr>
              <a:t>配置管理</a:t>
            </a:r>
            <a:r>
              <a:rPr lang="zh-CN" altLang="en-US" sz="2400" dirty="0" smtClean="0">
                <a:hlinkClick r:id="rId4" action="ppaction://hlinksldjump"/>
              </a:rPr>
              <a:t>工具</a:t>
            </a:r>
            <a:endParaRPr lang="en-US" altLang="zh-CN" sz="2400" dirty="0" smtClean="0"/>
          </a:p>
          <a:p>
            <a:pPr marL="285750" indent="-285750">
              <a:lnSpc>
                <a:spcPct val="150000"/>
              </a:lnSpc>
              <a:buFont typeface="Wingdings" pitchFamily="2" charset="2"/>
              <a:buChar char="u"/>
            </a:pPr>
            <a:r>
              <a:rPr lang="zh-CN" altLang="en-US" sz="2400" dirty="0">
                <a:hlinkClick r:id="rId5" action="ppaction://hlinksldjump"/>
              </a:rPr>
              <a:t>配置库权限</a:t>
            </a:r>
            <a:r>
              <a:rPr lang="zh-CN" altLang="en-US" sz="2400" dirty="0" smtClean="0">
                <a:hlinkClick r:id="rId5" action="ppaction://hlinksldjump"/>
              </a:rPr>
              <a:t>管理</a:t>
            </a:r>
            <a:endParaRPr lang="en-US" altLang="zh-CN" sz="2400" dirty="0" smtClean="0"/>
          </a:p>
          <a:p>
            <a:pPr marL="285750" indent="-285750">
              <a:lnSpc>
                <a:spcPct val="150000"/>
              </a:lnSpc>
              <a:buFont typeface="Wingdings" pitchFamily="2" charset="2"/>
              <a:buChar char="u"/>
            </a:pPr>
            <a:r>
              <a:rPr lang="zh-CN" altLang="en-US" sz="2400" dirty="0" smtClean="0">
                <a:hlinkClick r:id="rId6" action="ppaction://hlinksldjump"/>
              </a:rPr>
              <a:t>版本发布要求</a:t>
            </a:r>
            <a:endParaRPr lang="en-US" altLang="zh-CN" sz="2400" dirty="0" smtClean="0"/>
          </a:p>
          <a:p>
            <a:endParaRPr lang="en-US" altLang="zh-CN" dirty="0" smtClean="0"/>
          </a:p>
          <a:p>
            <a:endParaRPr lang="zh-CN" altLang="en-US" dirty="0"/>
          </a:p>
        </p:txBody>
      </p:sp>
    </p:spTree>
    <p:extLst>
      <p:ext uri="{BB962C8B-B14F-4D97-AF65-F5344CB8AC3E}">
        <p14:creationId xmlns:p14="http://schemas.microsoft.com/office/powerpoint/2010/main" val="691592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12</a:t>
            </a:fld>
            <a:endParaRPr lang="en-US" dirty="0"/>
          </a:p>
        </p:txBody>
      </p:sp>
      <p:sp>
        <p:nvSpPr>
          <p:cNvPr id="3" name="标题 2"/>
          <p:cNvSpPr>
            <a:spLocks noGrp="1"/>
          </p:cNvSpPr>
          <p:nvPr>
            <p:ph type="title"/>
          </p:nvPr>
        </p:nvSpPr>
        <p:spPr/>
        <p:txBody>
          <a:bodyPr/>
          <a:lstStyle/>
          <a:p>
            <a:r>
              <a:rPr lang="zh-CN" altLang="en-US" dirty="0" smtClean="0"/>
              <a:t>配置项</a:t>
            </a:r>
            <a:endParaRPr lang="zh-CN" altLang="en-US" dirty="0"/>
          </a:p>
        </p:txBody>
      </p:sp>
      <p:sp>
        <p:nvSpPr>
          <p:cNvPr id="4" name="内容占位符 3"/>
          <p:cNvSpPr>
            <a:spLocks noGrp="1"/>
          </p:cNvSpPr>
          <p:nvPr>
            <p:ph sz="quarter" idx="10"/>
          </p:nvPr>
        </p:nvSpPr>
        <p:spPr>
          <a:xfrm>
            <a:off x="467544" y="1052736"/>
            <a:ext cx="8424936" cy="5039766"/>
          </a:xfrm>
        </p:spPr>
        <p:txBody>
          <a:bodyPr/>
          <a:lstStyle/>
          <a:p>
            <a:pPr>
              <a:lnSpc>
                <a:spcPct val="150000"/>
              </a:lnSpc>
            </a:pPr>
            <a:r>
              <a:rPr lang="zh-CN" altLang="zh-CN" sz="2000" dirty="0"/>
              <a:t>配置管理中的配置项包括项目中产生的所有文档和代码以及相关信息，诸如录音文件、图片照片扫描件等等，详细分析包括下面这些类别：</a:t>
            </a:r>
          </a:p>
          <a:p>
            <a:pPr lvl="1">
              <a:lnSpc>
                <a:spcPct val="150000"/>
              </a:lnSpc>
            </a:pPr>
            <a:r>
              <a:rPr lang="zh-CN" altLang="zh-CN" dirty="0"/>
              <a:t>项目计划：开发计划、迭代计划、测试计划等；</a:t>
            </a:r>
          </a:p>
          <a:p>
            <a:pPr lvl="1">
              <a:lnSpc>
                <a:spcPct val="150000"/>
              </a:lnSpc>
            </a:pPr>
            <a:r>
              <a:rPr lang="zh-CN" altLang="zh-CN" dirty="0"/>
              <a:t>需求资料：需求采集录音、需求调研记录、需求调研报告；</a:t>
            </a:r>
          </a:p>
          <a:p>
            <a:pPr lvl="1">
              <a:lnSpc>
                <a:spcPct val="150000"/>
              </a:lnSpc>
            </a:pPr>
            <a:r>
              <a:rPr lang="zh-CN" altLang="zh-CN" dirty="0"/>
              <a:t>系统分析：概要设计报告（包括技术架构和功能清单）、以及重要的架构表现代码、用例模型或者需求分析文档集；</a:t>
            </a:r>
          </a:p>
          <a:p>
            <a:pPr lvl="1">
              <a:lnSpc>
                <a:spcPct val="150000"/>
              </a:lnSpc>
            </a:pPr>
            <a:r>
              <a:rPr lang="zh-CN" altLang="zh-CN" dirty="0"/>
              <a:t>概要设计：</a:t>
            </a:r>
            <a:r>
              <a:rPr lang="en-US" altLang="zh-CN" dirty="0"/>
              <a:t>UI</a:t>
            </a:r>
            <a:r>
              <a:rPr lang="zh-CN" altLang="zh-CN" dirty="0"/>
              <a:t>分析文档、</a:t>
            </a:r>
            <a:r>
              <a:rPr lang="en-US" altLang="zh-CN" dirty="0"/>
              <a:t>UI</a:t>
            </a:r>
            <a:r>
              <a:rPr lang="zh-CN" altLang="zh-CN" dirty="0"/>
              <a:t>设计结果、原型设计（</a:t>
            </a:r>
            <a:r>
              <a:rPr lang="en-US" altLang="zh-CN" dirty="0" err="1"/>
              <a:t>Axure</a:t>
            </a:r>
            <a:r>
              <a:rPr lang="zh-CN" altLang="zh-CN" dirty="0"/>
              <a:t>设计文件</a:t>
            </a:r>
            <a:r>
              <a:rPr lang="en-US" altLang="zh-CN" dirty="0"/>
              <a:t>.</a:t>
            </a:r>
            <a:r>
              <a:rPr lang="en-US" altLang="zh-CN" dirty="0" err="1"/>
              <a:t>rp</a:t>
            </a:r>
            <a:r>
              <a:rPr lang="zh-CN" altLang="zh-CN" dirty="0"/>
              <a:t>）、分析模型、测试方案；</a:t>
            </a:r>
          </a:p>
          <a:p>
            <a:pPr lvl="1">
              <a:lnSpc>
                <a:spcPct val="150000"/>
              </a:lnSpc>
            </a:pPr>
            <a:r>
              <a:rPr lang="zh-CN" altLang="zh-CN" dirty="0"/>
              <a:t>详细设计：设计模型、测试用例；</a:t>
            </a:r>
          </a:p>
          <a:p>
            <a:pPr lvl="1">
              <a:lnSpc>
                <a:spcPct val="150000"/>
              </a:lnSpc>
            </a:pPr>
            <a:r>
              <a:rPr lang="zh-CN" altLang="zh-CN" dirty="0"/>
              <a:t>代码编写：代码、单元测试、基线发布、持续集成；</a:t>
            </a:r>
          </a:p>
          <a:p>
            <a:pPr lvl="1">
              <a:lnSpc>
                <a:spcPct val="150000"/>
              </a:lnSpc>
            </a:pPr>
            <a:r>
              <a:rPr lang="zh-CN" altLang="zh-CN" dirty="0"/>
              <a:t>测试：集成测试、系统测试；</a:t>
            </a:r>
          </a:p>
          <a:p>
            <a:endParaRPr lang="zh-CN" altLang="en-US" dirty="0"/>
          </a:p>
        </p:txBody>
      </p:sp>
      <p:sp>
        <p:nvSpPr>
          <p:cNvPr id="5" name="动作按钮: 第一张 4">
            <a:hlinkClick r:id="rId2"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4047800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13</a:t>
            </a:fld>
            <a:endParaRPr lang="en-US" dirty="0"/>
          </a:p>
        </p:txBody>
      </p:sp>
      <p:sp>
        <p:nvSpPr>
          <p:cNvPr id="3" name="标题 2"/>
          <p:cNvSpPr>
            <a:spLocks noGrp="1"/>
          </p:cNvSpPr>
          <p:nvPr>
            <p:ph type="title"/>
          </p:nvPr>
        </p:nvSpPr>
        <p:spPr/>
        <p:txBody>
          <a:bodyPr/>
          <a:lstStyle/>
          <a:p>
            <a:pPr lvl="1" algn="l"/>
            <a:r>
              <a:rPr lang="zh-CN" altLang="zh-CN" b="1" dirty="0"/>
              <a:t>配置</a:t>
            </a:r>
            <a:r>
              <a:rPr lang="zh-CN" altLang="zh-CN" b="1" dirty="0" smtClean="0"/>
              <a:t>库</a:t>
            </a:r>
            <a:r>
              <a:rPr lang="en-US" altLang="zh-CN" b="1" dirty="0" smtClean="0"/>
              <a:t>-1</a:t>
            </a:r>
            <a:endParaRPr lang="zh-CN" altLang="en-US" dirty="0"/>
          </a:p>
        </p:txBody>
      </p:sp>
      <p:sp>
        <p:nvSpPr>
          <p:cNvPr id="4" name="内容占位符 3"/>
          <p:cNvSpPr>
            <a:spLocks noGrp="1"/>
          </p:cNvSpPr>
          <p:nvPr>
            <p:ph sz="quarter" idx="10"/>
          </p:nvPr>
        </p:nvSpPr>
        <p:spPr/>
        <p:txBody>
          <a:bodyPr/>
          <a:lstStyle/>
          <a:p>
            <a:pPr marL="399498" indent="-285750">
              <a:buFont typeface="Wingdings" pitchFamily="2" charset="2"/>
              <a:buChar char="l"/>
            </a:pPr>
            <a:r>
              <a:rPr lang="zh-CN" altLang="zh-CN" b="1" dirty="0"/>
              <a:t>公用资源</a:t>
            </a:r>
            <a:r>
              <a:rPr lang="zh-CN" altLang="zh-CN" b="1" dirty="0" smtClean="0"/>
              <a:t>库</a:t>
            </a:r>
            <a:endParaRPr lang="en-US" altLang="zh-CN" b="1" dirty="0"/>
          </a:p>
          <a:p>
            <a:pPr marL="514030" lvl="1" indent="0">
              <a:buNone/>
            </a:pPr>
            <a:r>
              <a:rPr lang="zh-CN" altLang="zh-CN" dirty="0" smtClean="0"/>
              <a:t>部门</a:t>
            </a:r>
            <a:r>
              <a:rPr lang="zh-CN" altLang="zh-CN" dirty="0"/>
              <a:t>制定的开发规范和各种管理规范文档，各种开源和公司购买的开发工具，以及各种学习资料</a:t>
            </a:r>
            <a:r>
              <a:rPr lang="zh-CN" altLang="zh-CN" dirty="0" smtClean="0"/>
              <a:t>。内容</a:t>
            </a:r>
            <a:r>
              <a:rPr lang="zh-CN" altLang="zh-CN" dirty="0"/>
              <a:t>包括：</a:t>
            </a:r>
          </a:p>
          <a:p>
            <a:pPr lvl="1"/>
            <a:r>
              <a:rPr lang="zh-CN" altLang="zh-CN" sz="1600" dirty="0"/>
              <a:t>企业各项基本管理制度；</a:t>
            </a:r>
          </a:p>
          <a:p>
            <a:pPr lvl="1"/>
            <a:r>
              <a:rPr lang="zh-CN" altLang="zh-CN" sz="1600" dirty="0" smtClean="0"/>
              <a:t>单独</a:t>
            </a:r>
            <a:r>
              <a:rPr lang="zh-CN" altLang="zh-CN" sz="1600" dirty="0"/>
              <a:t>的薪酬体系和劳动保障内容；</a:t>
            </a:r>
          </a:p>
          <a:p>
            <a:pPr lvl="1"/>
            <a:r>
              <a:rPr lang="zh-CN" altLang="zh-CN" sz="1600" dirty="0" smtClean="0"/>
              <a:t>企业</a:t>
            </a:r>
            <a:r>
              <a:rPr lang="zh-CN" altLang="zh-CN" sz="1600" dirty="0"/>
              <a:t>各部门的划分和分类目标；</a:t>
            </a:r>
          </a:p>
          <a:p>
            <a:pPr lvl="1"/>
            <a:r>
              <a:rPr lang="zh-CN" altLang="zh-CN" sz="1600" dirty="0" smtClean="0"/>
              <a:t>各种</a:t>
            </a:r>
            <a:r>
              <a:rPr lang="zh-CN" altLang="zh-CN" sz="1600" dirty="0"/>
              <a:t>工作所需要的工具软件，以及这些软件的内部使用配置说明书。</a:t>
            </a:r>
          </a:p>
          <a:p>
            <a:pPr lvl="1"/>
            <a:r>
              <a:rPr lang="zh-CN" altLang="zh-CN" sz="1600" dirty="0"/>
              <a:t>团队成员介绍和职责说明。</a:t>
            </a:r>
          </a:p>
          <a:p>
            <a:pPr lvl="1"/>
            <a:r>
              <a:rPr lang="zh-CN" altLang="zh-CN" sz="1600" dirty="0"/>
              <a:t>团队和开发工作相关的其他文档</a:t>
            </a:r>
            <a:r>
              <a:rPr lang="zh-CN" altLang="zh-CN" sz="1600" dirty="0" smtClean="0"/>
              <a:t>资料。</a:t>
            </a:r>
          </a:p>
          <a:p>
            <a:pPr marL="399498" indent="-285750">
              <a:buFont typeface="Wingdings" pitchFamily="2" charset="2"/>
              <a:buChar char="l"/>
            </a:pPr>
            <a:r>
              <a:rPr lang="zh-CN" altLang="zh-CN" b="1" dirty="0" smtClean="0">
                <a:cs typeface="+mn-cs"/>
              </a:rPr>
              <a:t>公共代码库</a:t>
            </a:r>
          </a:p>
          <a:p>
            <a:pPr lvl="1"/>
            <a:r>
              <a:rPr lang="zh-CN" altLang="zh-CN" sz="1600" dirty="0" smtClean="0"/>
              <a:t>代码</a:t>
            </a:r>
            <a:r>
              <a:rPr lang="zh-CN" altLang="zh-CN" sz="1600" dirty="0"/>
              <a:t>分类</a:t>
            </a:r>
          </a:p>
          <a:p>
            <a:pPr lvl="1"/>
            <a:r>
              <a:rPr lang="zh-CN" altLang="zh-CN" sz="1600" dirty="0" smtClean="0"/>
              <a:t>代码</a:t>
            </a:r>
            <a:endParaRPr lang="zh-CN" altLang="zh-CN" sz="1600" dirty="0"/>
          </a:p>
          <a:p>
            <a:pPr lvl="1"/>
            <a:r>
              <a:rPr lang="zh-CN" altLang="zh-CN" sz="1600" dirty="0" smtClean="0"/>
              <a:t>代码</a:t>
            </a:r>
            <a:r>
              <a:rPr lang="zh-CN" altLang="zh-CN" sz="1600" dirty="0"/>
              <a:t>简要说明文字</a:t>
            </a:r>
          </a:p>
          <a:p>
            <a:pPr lvl="1"/>
            <a:r>
              <a:rPr lang="en-US" altLang="zh-CN" sz="1600" dirty="0" smtClean="0"/>
              <a:t>Demo</a:t>
            </a:r>
            <a:r>
              <a:rPr lang="zh-CN" altLang="zh-CN" sz="1600" dirty="0"/>
              <a:t>实例</a:t>
            </a:r>
            <a:r>
              <a:rPr lang="zh-CN" altLang="zh-CN" sz="1600" dirty="0" smtClean="0"/>
              <a:t>程序</a:t>
            </a:r>
            <a:endParaRPr lang="zh-CN" altLang="zh-CN" sz="1600" dirty="0"/>
          </a:p>
        </p:txBody>
      </p:sp>
      <p:sp>
        <p:nvSpPr>
          <p:cNvPr id="5" name="动作按钮: 第一张 4">
            <a:hlinkClick r:id="rId2"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2957187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14</a:t>
            </a:fld>
            <a:endParaRPr lang="en-US" dirty="0"/>
          </a:p>
        </p:txBody>
      </p:sp>
      <p:sp>
        <p:nvSpPr>
          <p:cNvPr id="3" name="标题 2"/>
          <p:cNvSpPr>
            <a:spLocks noGrp="1"/>
          </p:cNvSpPr>
          <p:nvPr>
            <p:ph type="title"/>
          </p:nvPr>
        </p:nvSpPr>
        <p:spPr/>
        <p:txBody>
          <a:bodyPr/>
          <a:lstStyle/>
          <a:p>
            <a:pPr lvl="1" algn="l"/>
            <a:r>
              <a:rPr lang="zh-CN" altLang="zh-CN" b="1" dirty="0"/>
              <a:t>配置</a:t>
            </a:r>
            <a:r>
              <a:rPr lang="zh-CN" altLang="zh-CN" b="1" dirty="0" smtClean="0"/>
              <a:t>库</a:t>
            </a:r>
            <a:r>
              <a:rPr lang="en-US" altLang="zh-CN" b="1" dirty="0" smtClean="0"/>
              <a:t>-2</a:t>
            </a:r>
            <a:endParaRPr lang="zh-CN" altLang="en-US" dirty="0"/>
          </a:p>
        </p:txBody>
      </p:sp>
      <p:sp>
        <p:nvSpPr>
          <p:cNvPr id="4" name="内容占位符 3"/>
          <p:cNvSpPr>
            <a:spLocks noGrp="1"/>
          </p:cNvSpPr>
          <p:nvPr>
            <p:ph sz="quarter" idx="10"/>
          </p:nvPr>
        </p:nvSpPr>
        <p:spPr/>
        <p:txBody>
          <a:bodyPr/>
          <a:lstStyle/>
          <a:p>
            <a:pPr marL="399498" lvl="2" indent="-285750">
              <a:buFont typeface="Wingdings" pitchFamily="2" charset="2"/>
              <a:buChar char="l"/>
            </a:pPr>
            <a:r>
              <a:rPr lang="zh-CN" altLang="zh-CN" b="1" dirty="0" smtClean="0">
                <a:cs typeface="+mn-cs"/>
              </a:rPr>
              <a:t>项目管理</a:t>
            </a:r>
            <a:r>
              <a:rPr lang="zh-CN" altLang="zh-CN" b="1" dirty="0">
                <a:cs typeface="+mn-cs"/>
              </a:rPr>
              <a:t>库</a:t>
            </a:r>
          </a:p>
          <a:p>
            <a:pPr lvl="1"/>
            <a:r>
              <a:rPr lang="zh-CN" altLang="zh-CN" dirty="0" smtClean="0"/>
              <a:t>项目管理</a:t>
            </a:r>
            <a:r>
              <a:rPr lang="zh-CN" altLang="zh-CN" dirty="0"/>
              <a:t>：项目计划，人员分配，职能和项目目标等；</a:t>
            </a:r>
          </a:p>
          <a:p>
            <a:pPr lvl="1"/>
            <a:r>
              <a:rPr lang="zh-CN" altLang="zh-CN" dirty="0"/>
              <a:t>需求调研：需求调研的原始资料素材；</a:t>
            </a:r>
          </a:p>
          <a:p>
            <a:pPr lvl="1"/>
            <a:r>
              <a:rPr lang="zh-CN" altLang="zh-CN" dirty="0"/>
              <a:t>需求分析：需求分析文档和模型；</a:t>
            </a:r>
          </a:p>
          <a:p>
            <a:pPr lvl="1"/>
            <a:r>
              <a:rPr lang="zh-CN" altLang="zh-CN" dirty="0"/>
              <a:t>概要设计：概要设计文档和模型；</a:t>
            </a:r>
          </a:p>
          <a:p>
            <a:pPr lvl="1"/>
            <a:r>
              <a:rPr lang="zh-CN" altLang="zh-CN" dirty="0"/>
              <a:t>详细设计：详细设计模型；</a:t>
            </a:r>
          </a:p>
          <a:p>
            <a:pPr lvl="1"/>
            <a:r>
              <a:rPr lang="zh-CN" altLang="zh-CN" dirty="0"/>
              <a:t>代码：所有的代码；</a:t>
            </a:r>
          </a:p>
          <a:p>
            <a:pPr lvl="1"/>
            <a:r>
              <a:rPr lang="zh-CN" altLang="zh-CN" dirty="0"/>
              <a:t>开发工具：各种本项目所需的工具以及开发环境配置实现的说明</a:t>
            </a:r>
            <a:r>
              <a:rPr lang="zh-CN" altLang="zh-CN" dirty="0" smtClean="0"/>
              <a:t>。</a:t>
            </a:r>
            <a:endParaRPr lang="en-US" altLang="zh-CN" dirty="0" smtClean="0"/>
          </a:p>
          <a:p>
            <a:pPr lvl="1"/>
            <a:endParaRPr lang="zh-CN" altLang="zh-CN" dirty="0"/>
          </a:p>
          <a:p>
            <a:pPr marL="399498" lvl="2" indent="-285750">
              <a:buFont typeface="Wingdings" pitchFamily="2" charset="2"/>
              <a:buChar char="l"/>
            </a:pPr>
            <a:r>
              <a:rPr lang="zh-CN" altLang="zh-CN" b="1" dirty="0">
                <a:cs typeface="+mn-cs"/>
              </a:rPr>
              <a:t>内部技术资料和代码库</a:t>
            </a:r>
          </a:p>
          <a:p>
            <a:endParaRPr lang="zh-CN" altLang="en-US" dirty="0"/>
          </a:p>
        </p:txBody>
      </p:sp>
      <p:sp>
        <p:nvSpPr>
          <p:cNvPr id="5" name="动作按钮: 第一张 4">
            <a:hlinkClick r:id="rId2"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669657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15</a:t>
            </a:fld>
            <a:endParaRPr lang="en-US" dirty="0"/>
          </a:p>
        </p:txBody>
      </p:sp>
      <p:sp>
        <p:nvSpPr>
          <p:cNvPr id="3" name="标题 2"/>
          <p:cNvSpPr>
            <a:spLocks noGrp="1"/>
          </p:cNvSpPr>
          <p:nvPr>
            <p:ph type="title"/>
          </p:nvPr>
        </p:nvSpPr>
        <p:spPr>
          <a:noFill/>
        </p:spPr>
        <p:txBody>
          <a:bodyPr/>
          <a:lstStyle/>
          <a:p>
            <a:r>
              <a:rPr lang="zh-CN" altLang="en-US" dirty="0" smtClean="0"/>
              <a:t>配置管理工具</a:t>
            </a:r>
            <a:r>
              <a:rPr lang="en-US" altLang="zh-CN" dirty="0" smtClean="0"/>
              <a:t>-1</a:t>
            </a:r>
            <a:r>
              <a:rPr lang="zh-CN" altLang="en-US" dirty="0" smtClean="0"/>
              <a:t>（</a:t>
            </a:r>
            <a:r>
              <a:rPr lang="en-US" altLang="zh-CN" dirty="0" smtClean="0"/>
              <a:t>web</a:t>
            </a:r>
            <a:r>
              <a:rPr lang="zh-CN" altLang="en-US" dirty="0" smtClean="0"/>
              <a:t>）</a:t>
            </a:r>
            <a:endParaRPr lang="zh-CN" altLang="en-US" dirty="0"/>
          </a:p>
        </p:txBody>
      </p:sp>
      <p:sp>
        <p:nvSpPr>
          <p:cNvPr id="4" name="内容占位符 3"/>
          <p:cNvSpPr>
            <a:spLocks noGrp="1"/>
          </p:cNvSpPr>
          <p:nvPr>
            <p:ph sz="quarter" idx="10"/>
          </p:nvPr>
        </p:nvSpPr>
        <p:spPr>
          <a:xfrm>
            <a:off x="467544" y="908720"/>
            <a:ext cx="8208912" cy="576064"/>
          </a:xfrm>
        </p:spPr>
        <p:txBody>
          <a:bodyPr/>
          <a:lstStyle/>
          <a:p>
            <a:r>
              <a:rPr lang="zh-CN" altLang="en-US" sz="1400" dirty="0" smtClean="0"/>
              <a:t>选用</a:t>
            </a:r>
            <a:r>
              <a:rPr lang="en-US" altLang="zh-CN" sz="1400" dirty="0" err="1" smtClean="0"/>
              <a:t>Github</a:t>
            </a:r>
            <a:r>
              <a:rPr lang="zh-CN" altLang="en-US" sz="1400" dirty="0" smtClean="0"/>
              <a:t>作为配置管理工具，</a:t>
            </a:r>
            <a:r>
              <a:rPr lang="en-US" altLang="zh-CN" sz="1400" dirty="0">
                <a:hlinkClick r:id="rId2"/>
              </a:rPr>
              <a:t>https://</a:t>
            </a:r>
            <a:r>
              <a:rPr lang="en-US" altLang="zh-CN" sz="1400" dirty="0" smtClean="0">
                <a:hlinkClick r:id="rId2"/>
              </a:rPr>
              <a:t>github.com/</a:t>
            </a:r>
            <a:endParaRPr lang="en-US" altLang="zh-CN" sz="1400" dirty="0" smtClean="0"/>
          </a:p>
          <a:p>
            <a:r>
              <a:rPr lang="zh-CN" altLang="en-US" sz="1400" dirty="0"/>
              <a:t>权限</a:t>
            </a:r>
            <a:r>
              <a:rPr lang="zh-CN" altLang="en-US" sz="1400" dirty="0" smtClean="0"/>
              <a:t>申请，联系范同祥</a:t>
            </a:r>
            <a:endParaRPr lang="zh-CN" altLang="en-US" sz="14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7" y="1628800"/>
            <a:ext cx="7848872" cy="4476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动作按钮: 第一张 5">
            <a:hlinkClick r:id="rId4"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3703439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16</a:t>
            </a:fld>
            <a:endParaRPr lang="en-US" dirty="0"/>
          </a:p>
        </p:txBody>
      </p:sp>
      <p:sp>
        <p:nvSpPr>
          <p:cNvPr id="3" name="标题 2"/>
          <p:cNvSpPr>
            <a:spLocks noGrp="1"/>
          </p:cNvSpPr>
          <p:nvPr>
            <p:ph type="title"/>
          </p:nvPr>
        </p:nvSpPr>
        <p:spPr>
          <a:noFill/>
        </p:spPr>
        <p:txBody>
          <a:bodyPr/>
          <a:lstStyle/>
          <a:p>
            <a:r>
              <a:rPr lang="zh-CN" altLang="en-US" dirty="0" smtClean="0"/>
              <a:t>配置管理工具</a:t>
            </a:r>
            <a:r>
              <a:rPr lang="en-US" altLang="zh-CN" dirty="0" smtClean="0"/>
              <a:t>-2</a:t>
            </a:r>
            <a:r>
              <a:rPr lang="zh-CN" altLang="en-US" dirty="0"/>
              <a:t> （</a:t>
            </a:r>
            <a:r>
              <a:rPr lang="en-US" altLang="zh-CN" dirty="0"/>
              <a:t>web</a:t>
            </a:r>
            <a:r>
              <a:rPr lang="zh-CN" altLang="en-US" dirty="0"/>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80728"/>
            <a:ext cx="8395370"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动作按钮: 第一张 5">
            <a:hlinkClick r:id="rId3"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2896820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17</a:t>
            </a:fld>
            <a:endParaRPr lang="en-US" dirty="0"/>
          </a:p>
        </p:txBody>
      </p:sp>
      <p:sp>
        <p:nvSpPr>
          <p:cNvPr id="3" name="标题 2"/>
          <p:cNvSpPr>
            <a:spLocks noGrp="1"/>
          </p:cNvSpPr>
          <p:nvPr>
            <p:ph type="title"/>
          </p:nvPr>
        </p:nvSpPr>
        <p:spPr>
          <a:noFill/>
        </p:spPr>
        <p:txBody>
          <a:bodyPr/>
          <a:lstStyle/>
          <a:p>
            <a:r>
              <a:rPr lang="zh-CN" altLang="en-US" dirty="0"/>
              <a:t>配置管理工具</a:t>
            </a:r>
            <a:r>
              <a:rPr lang="en-US" altLang="zh-CN" dirty="0" smtClean="0"/>
              <a:t>-3</a:t>
            </a:r>
            <a:r>
              <a:rPr lang="zh-CN" altLang="en-US" dirty="0" smtClean="0"/>
              <a:t>（</a:t>
            </a:r>
            <a:r>
              <a:rPr lang="zh-CN" altLang="en-US" dirty="0"/>
              <a:t>客户端</a:t>
            </a:r>
            <a:r>
              <a:rPr lang="zh-CN" altLang="en-US" dirty="0" smtClean="0"/>
              <a:t>）</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24744"/>
            <a:ext cx="8604448" cy="178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183" y="3356992"/>
            <a:ext cx="8570777" cy="2163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bwMode="auto">
          <a:xfrm>
            <a:off x="0" y="3023241"/>
            <a:ext cx="9144000" cy="4571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
        <p:nvSpPr>
          <p:cNvPr id="8" name="动作按钮: 第一张 7">
            <a:hlinkClick r:id="rId4"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3893006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18</a:t>
            </a:fld>
            <a:endParaRPr lang="en-US" dirty="0"/>
          </a:p>
        </p:txBody>
      </p:sp>
      <p:sp>
        <p:nvSpPr>
          <p:cNvPr id="3" name="标题 2"/>
          <p:cNvSpPr>
            <a:spLocks noGrp="1"/>
          </p:cNvSpPr>
          <p:nvPr>
            <p:ph type="title"/>
          </p:nvPr>
        </p:nvSpPr>
        <p:spPr>
          <a:noFill/>
        </p:spPr>
        <p:txBody>
          <a:bodyPr/>
          <a:lstStyle/>
          <a:p>
            <a:r>
              <a:rPr lang="zh-CN" altLang="en-US" dirty="0" smtClean="0"/>
              <a:t>配置库权限管理</a:t>
            </a:r>
            <a:endParaRPr lang="zh-CN" altLang="en-US" dirty="0"/>
          </a:p>
        </p:txBody>
      </p:sp>
      <p:sp>
        <p:nvSpPr>
          <p:cNvPr id="4" name="内容占位符 3"/>
          <p:cNvSpPr>
            <a:spLocks noGrp="1"/>
          </p:cNvSpPr>
          <p:nvPr>
            <p:ph sz="quarter" idx="10"/>
          </p:nvPr>
        </p:nvSpPr>
        <p:spPr>
          <a:xfrm>
            <a:off x="467544" y="1124744"/>
            <a:ext cx="8208912" cy="5039766"/>
          </a:xfrm>
          <a:noFill/>
        </p:spPr>
        <p:txBody>
          <a:bodyPr/>
          <a:lstStyle/>
          <a:p>
            <a:r>
              <a:rPr lang="zh-CN" altLang="en-US" dirty="0"/>
              <a:t>权限类别</a:t>
            </a:r>
            <a:endParaRPr lang="en-US" altLang="zh-CN" dirty="0"/>
          </a:p>
          <a:p>
            <a:r>
              <a:rPr lang="zh-CN" altLang="en-US" dirty="0"/>
              <a:t>管理员（</a:t>
            </a:r>
            <a:r>
              <a:rPr lang="en-US" altLang="zh-CN" dirty="0"/>
              <a:t>master</a:t>
            </a:r>
            <a:r>
              <a:rPr lang="zh-CN" altLang="en-US" dirty="0"/>
              <a:t>包括全部权限），参与者（</a:t>
            </a:r>
            <a:r>
              <a:rPr lang="en-US" altLang="zh-CN" dirty="0"/>
              <a:t>fellow</a:t>
            </a:r>
            <a:r>
              <a:rPr lang="zh-CN" altLang="en-US" dirty="0"/>
              <a:t>提交修改权限）。</a:t>
            </a:r>
            <a:endParaRPr lang="en-US" altLang="zh-CN" dirty="0"/>
          </a:p>
          <a:p>
            <a:r>
              <a:rPr lang="zh-CN" altLang="en-US" dirty="0"/>
              <a:t>权限分配</a:t>
            </a:r>
            <a:endParaRPr lang="en-US" altLang="zh-CN" dirty="0"/>
          </a:p>
          <a:p>
            <a:r>
              <a:rPr lang="zh-CN" altLang="en-US" dirty="0"/>
              <a:t>每个库设置一个管理员，多个参与者</a:t>
            </a:r>
            <a:endParaRPr lang="en-US" altLang="zh-CN" dirty="0"/>
          </a:p>
          <a:p>
            <a:r>
              <a:rPr lang="zh-CN" altLang="en-US" dirty="0"/>
              <a:t>操作方法</a:t>
            </a:r>
            <a:r>
              <a:rPr lang="zh-CN" altLang="en-US" dirty="0">
                <a:sym typeface="Wingdings" pitchFamily="2" charset="2"/>
              </a:rPr>
              <a:t> </a:t>
            </a:r>
            <a:r>
              <a:rPr lang="en-US" altLang="zh-CN" i="1" dirty="0">
                <a:sym typeface="Wingdings" pitchFamily="2" charset="2"/>
              </a:rPr>
              <a:t>[</a:t>
            </a:r>
            <a:r>
              <a:rPr lang="zh-CN" altLang="en-US" i="1" dirty="0">
                <a:sym typeface="Wingdings" pitchFamily="2" charset="2"/>
              </a:rPr>
              <a:t>结合配置库介绍权限的设定方法，最好配以图片</a:t>
            </a:r>
            <a:r>
              <a:rPr lang="en-US" altLang="zh-CN" i="1" dirty="0">
                <a:sym typeface="Wingdings" pitchFamily="2" charset="2"/>
              </a:rPr>
              <a:t>]</a:t>
            </a:r>
          </a:p>
          <a:p>
            <a:r>
              <a:rPr lang="zh-CN" altLang="en-US" i="1" dirty="0"/>
              <a:t>权限方面目前为同祥进行总体管理，他建立多个库，进行分配。</a:t>
            </a:r>
            <a:endParaRPr lang="en-US" altLang="zh-CN" i="1" dirty="0"/>
          </a:p>
          <a:p>
            <a:r>
              <a:rPr lang="zh-CN" altLang="en-US" i="1" dirty="0"/>
              <a:t>设置每个库一个管理员，负责这个模块的管理，将其他参与者的代码合并到主分支上，确认是否达到基线要求的功能，达到就可以申请启动基线版本的测试和发布；</a:t>
            </a:r>
            <a:endParaRPr lang="en-US" altLang="zh-CN" i="1" dirty="0"/>
          </a:p>
          <a:p>
            <a:r>
              <a:rPr lang="zh-CN" altLang="en-US" i="1" dirty="0"/>
              <a:t>多个参与者进行配合代码编写提交，对所开发分支的</a:t>
            </a:r>
            <a:r>
              <a:rPr lang="en-US" altLang="zh-CN" i="1" dirty="0"/>
              <a:t>merge</a:t>
            </a:r>
            <a:r>
              <a:rPr lang="zh-CN" altLang="en-US" i="1" dirty="0" smtClean="0"/>
              <a:t>。</a:t>
            </a:r>
            <a:endParaRPr lang="en-US" altLang="zh-CN" i="1" dirty="0"/>
          </a:p>
        </p:txBody>
      </p:sp>
      <p:sp>
        <p:nvSpPr>
          <p:cNvPr id="5" name="动作按钮: 第一张 4">
            <a:hlinkClick r:id="rId2"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3401008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19</a:t>
            </a:fld>
            <a:endParaRPr lang="en-US" dirty="0"/>
          </a:p>
        </p:txBody>
      </p:sp>
      <p:sp>
        <p:nvSpPr>
          <p:cNvPr id="3" name="标题 2"/>
          <p:cNvSpPr>
            <a:spLocks noGrp="1"/>
          </p:cNvSpPr>
          <p:nvPr>
            <p:ph type="title"/>
          </p:nvPr>
        </p:nvSpPr>
        <p:spPr/>
        <p:txBody>
          <a:bodyPr/>
          <a:lstStyle/>
          <a:p>
            <a:r>
              <a:rPr lang="zh-CN" altLang="en-US" dirty="0" smtClean="0"/>
              <a:t>版本发布</a:t>
            </a:r>
            <a:r>
              <a:rPr lang="en-US" altLang="zh-CN" dirty="0" smtClean="0"/>
              <a:t>-1</a:t>
            </a:r>
            <a:endParaRPr lang="zh-CN" altLang="en-US" dirty="0"/>
          </a:p>
        </p:txBody>
      </p:sp>
      <p:sp>
        <p:nvSpPr>
          <p:cNvPr id="4" name="内容占位符 3"/>
          <p:cNvSpPr>
            <a:spLocks noGrp="1"/>
          </p:cNvSpPr>
          <p:nvPr>
            <p:ph sz="quarter" idx="10"/>
          </p:nvPr>
        </p:nvSpPr>
        <p:spPr/>
        <p:txBody>
          <a:bodyPr/>
          <a:lstStyle/>
          <a:p>
            <a:r>
              <a:rPr lang="zh-CN" altLang="zh-CN" sz="1600" b="1" dirty="0">
                <a:latin typeface="+mn-ea"/>
              </a:rPr>
              <a:t>基线规则</a:t>
            </a:r>
          </a:p>
          <a:p>
            <a:pPr lvl="1"/>
            <a:r>
              <a:rPr lang="zh-CN" altLang="zh-CN" sz="1600" dirty="0">
                <a:latin typeface="+mn-ea"/>
              </a:rPr>
              <a:t>满足用户需求一定程度的版本标定为可以给用户使用或者试用时，定义为一个基线，基线的发布是用户可以明确知道的。</a:t>
            </a:r>
          </a:p>
          <a:p>
            <a:pPr marL="342687" lvl="1" indent="-342687">
              <a:buChar char="•"/>
            </a:pPr>
            <a:r>
              <a:rPr lang="zh-CN" altLang="zh-CN" sz="1600" b="1" dirty="0">
                <a:latin typeface="+mn-ea"/>
                <a:cs typeface="+mn-cs"/>
              </a:rPr>
              <a:t>版本发布规则</a:t>
            </a:r>
          </a:p>
          <a:p>
            <a:pPr lvl="1"/>
            <a:r>
              <a:rPr lang="zh-CN" altLang="zh-CN" sz="1600" dirty="0" smtClean="0">
                <a:latin typeface="+mn-ea"/>
              </a:rPr>
              <a:t>基线</a:t>
            </a:r>
            <a:r>
              <a:rPr lang="zh-CN" altLang="zh-CN" sz="1600" dirty="0">
                <a:latin typeface="+mn-ea"/>
              </a:rPr>
              <a:t>版本：用于开发过程中对用户可见的版本发布；</a:t>
            </a:r>
          </a:p>
          <a:p>
            <a:pPr lvl="1"/>
            <a:r>
              <a:rPr lang="zh-CN" altLang="zh-CN" sz="1600" dirty="0" smtClean="0">
                <a:latin typeface="+mn-ea"/>
              </a:rPr>
              <a:t>可用</a:t>
            </a:r>
            <a:r>
              <a:rPr lang="zh-CN" altLang="zh-CN" sz="1600" dirty="0">
                <a:latin typeface="+mn-ea"/>
              </a:rPr>
              <a:t>版本：用于开发过程中任何可用版本的发布。</a:t>
            </a:r>
          </a:p>
          <a:p>
            <a:r>
              <a:rPr lang="zh-CN" altLang="zh-CN" sz="1600" b="1" dirty="0" smtClean="0">
                <a:latin typeface="+mn-ea"/>
              </a:rPr>
              <a:t>版本号</a:t>
            </a:r>
            <a:r>
              <a:rPr lang="zh-CN" altLang="zh-CN" sz="1600" b="1" dirty="0">
                <a:latin typeface="+mn-ea"/>
              </a:rPr>
              <a:t>标识</a:t>
            </a:r>
          </a:p>
          <a:p>
            <a:pPr lvl="1"/>
            <a:r>
              <a:rPr lang="zh-CN" altLang="zh-CN" sz="1600" dirty="0">
                <a:latin typeface="+mn-ea"/>
              </a:rPr>
              <a:t>版本号分为：主</a:t>
            </a:r>
            <a:r>
              <a:rPr lang="zh-CN" altLang="zh-CN" sz="1600" dirty="0" smtClean="0">
                <a:latin typeface="+mn-ea"/>
              </a:rPr>
              <a:t>版本号，次版本号，修订</a:t>
            </a:r>
            <a:r>
              <a:rPr lang="zh-CN" altLang="zh-CN" sz="1600" dirty="0">
                <a:latin typeface="+mn-ea"/>
              </a:rPr>
              <a:t>版本号，构建次数。</a:t>
            </a:r>
          </a:p>
          <a:p>
            <a:pPr lvl="1"/>
            <a:r>
              <a:rPr lang="zh-CN" altLang="zh-CN" sz="1600" dirty="0">
                <a:latin typeface="+mn-ea"/>
              </a:rPr>
              <a:t>各版本号之间用半角句号分割。</a:t>
            </a:r>
          </a:p>
          <a:p>
            <a:pPr lvl="1"/>
            <a:r>
              <a:rPr lang="zh-CN" altLang="zh-CN" sz="1600" dirty="0">
                <a:latin typeface="+mn-ea"/>
              </a:rPr>
              <a:t>构建次数前用半角逗号分隔。</a:t>
            </a:r>
          </a:p>
          <a:p>
            <a:pPr lvl="1"/>
            <a:r>
              <a:rPr lang="zh-CN" altLang="zh-CN" sz="1600" dirty="0">
                <a:latin typeface="+mn-ea"/>
              </a:rPr>
              <a:t>表示为：</a:t>
            </a:r>
            <a:r>
              <a:rPr lang="en-US" altLang="zh-CN" sz="1600" dirty="0">
                <a:latin typeface="+mn-ea"/>
              </a:rPr>
              <a:t>1.213.3916,673927</a:t>
            </a:r>
            <a:endParaRPr lang="zh-CN" altLang="zh-CN" sz="1600" dirty="0">
              <a:latin typeface="+mn-ea"/>
            </a:endParaRPr>
          </a:p>
          <a:p>
            <a:r>
              <a:rPr lang="zh-CN" altLang="zh-CN" sz="1600" b="1" dirty="0">
                <a:latin typeface="+mn-ea"/>
              </a:rPr>
              <a:t>版本发布规则</a:t>
            </a:r>
          </a:p>
          <a:p>
            <a:pPr lvl="1"/>
            <a:r>
              <a:rPr lang="zh-CN" altLang="zh-CN" sz="1600" dirty="0">
                <a:latin typeface="+mn-ea"/>
              </a:rPr>
              <a:t>程序员每次</a:t>
            </a:r>
            <a:r>
              <a:rPr lang="en-US" altLang="zh-CN" sz="1600" dirty="0">
                <a:latin typeface="+mn-ea"/>
              </a:rPr>
              <a:t>build</a:t>
            </a:r>
            <a:r>
              <a:rPr lang="zh-CN" altLang="zh-CN" sz="1600" dirty="0">
                <a:latin typeface="+mn-ea"/>
              </a:rPr>
              <a:t>整个工程，构建次数数值加一。</a:t>
            </a:r>
          </a:p>
          <a:p>
            <a:pPr lvl="1"/>
            <a:r>
              <a:rPr lang="zh-CN" altLang="zh-CN" sz="1600" dirty="0">
                <a:latin typeface="+mn-ea"/>
              </a:rPr>
              <a:t>程序员在自己的本机的开发中每次对配置库的提交，则修订版本号数值加一。</a:t>
            </a:r>
          </a:p>
          <a:p>
            <a:pPr lvl="1"/>
            <a:r>
              <a:rPr lang="zh-CN" altLang="zh-CN" sz="1600" dirty="0">
                <a:latin typeface="+mn-ea"/>
              </a:rPr>
              <a:t>每次可用版本的发布，次版本号数值加一，修订版本号复零。</a:t>
            </a:r>
          </a:p>
          <a:p>
            <a:pPr lvl="1"/>
            <a:r>
              <a:rPr lang="zh-CN" altLang="zh-CN" sz="1600" dirty="0">
                <a:latin typeface="+mn-ea"/>
              </a:rPr>
              <a:t>软件版本通过用户验收测试，主版本号数值加一，次版本号和修订版本号复零</a:t>
            </a:r>
            <a:r>
              <a:rPr lang="zh-CN" altLang="zh-CN" sz="1600" dirty="0" smtClean="0">
                <a:latin typeface="+mn-ea"/>
              </a:rPr>
              <a:t>。</a:t>
            </a:r>
            <a:endParaRPr lang="en-US" altLang="zh-CN" sz="1600" dirty="0" smtClean="0">
              <a:latin typeface="+mn-ea"/>
            </a:endParaRPr>
          </a:p>
          <a:p>
            <a:r>
              <a:rPr lang="zh-CN" altLang="zh-CN" sz="1600" b="1" dirty="0">
                <a:latin typeface="+mn-ea"/>
              </a:rPr>
              <a:t>持续集成配合</a:t>
            </a:r>
          </a:p>
          <a:p>
            <a:pPr lvl="1"/>
            <a:endParaRPr lang="zh-CN" altLang="zh-CN" sz="1600" dirty="0">
              <a:latin typeface="+mn-ea"/>
            </a:endParaRPr>
          </a:p>
        </p:txBody>
      </p:sp>
      <p:sp>
        <p:nvSpPr>
          <p:cNvPr id="5" name="动作按钮: 第一张 4">
            <a:hlinkClick r:id="rId2"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3118544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0AA57307-3E05-4C49-A08D-AADE4E089CD3}" type="slidenum">
              <a:rPr lang="en-US" altLang="zh-CN" smtClean="0"/>
              <a:pPr/>
              <a:t>2</a:t>
            </a:fld>
            <a:endParaRPr lang="en-US" altLang="zh-CN" dirty="0"/>
          </a:p>
        </p:txBody>
      </p:sp>
      <p:sp>
        <p:nvSpPr>
          <p:cNvPr id="5" name="灯片编号占位符 1"/>
          <p:cNvSpPr txBox="1">
            <a:spLocks/>
          </p:cNvSpPr>
          <p:nvPr/>
        </p:nvSpPr>
        <p:spPr bwMode="auto">
          <a:xfrm>
            <a:off x="7236297" y="6492549"/>
            <a:ext cx="1519778" cy="379305"/>
          </a:xfrm>
          <a:prstGeom prst="rect">
            <a:avLst/>
          </a:prstGeom>
          <a:noFill/>
          <a:ln w="9525">
            <a:noFill/>
            <a:miter lim="800000"/>
            <a:headEnd/>
            <a:tailEnd/>
          </a:ln>
          <a:effectLst/>
        </p:spPr>
        <p:txBody>
          <a:bodyPr vert="horz" wrap="square" lIns="91428" tIns="45715" rIns="91428" bIns="45715" numCol="1" anchor="t" anchorCtr="0" compatLnSpc="1">
            <a:prstTxWarp prst="textNoShape">
              <a:avLst/>
            </a:prstTxWarp>
          </a:bodyPr>
          <a:lstStyle>
            <a:defPPr>
              <a:defRPr lang="zh-CN"/>
            </a:defPPr>
            <a:lvl1pPr algn="r" rtl="0" fontAlgn="base">
              <a:spcBef>
                <a:spcPct val="0"/>
              </a:spcBef>
              <a:spcAft>
                <a:spcPct val="0"/>
              </a:spcAft>
              <a:defRPr kumimoji="0" lang="zh-CN" altLang="en-US" sz="1000" b="0" i="0" u="none" strike="noStrike" kern="1200" cap="none" spc="0" normalizeH="0" baseline="0" noProof="0">
                <a:ln>
                  <a:noFill/>
                </a:ln>
                <a:solidFill>
                  <a:schemeClr val="tx1">
                    <a:lumMod val="75000"/>
                    <a:lumOff val="25000"/>
                  </a:schemeClr>
                </a:solidFill>
                <a:effectLst/>
                <a:uLnTx/>
                <a:uFillTx/>
                <a:latin typeface="Calibri" pitchFamily="34" charset="0"/>
                <a:ea typeface="宋体" charset="-122"/>
                <a:cs typeface="Calibri" pitchFamily="34" charset="0"/>
              </a:defRPr>
            </a:lvl1pPr>
            <a:lvl2pPr marL="414680" algn="l" rtl="0" fontAlgn="base">
              <a:spcBef>
                <a:spcPct val="0"/>
              </a:spcBef>
              <a:spcAft>
                <a:spcPct val="0"/>
              </a:spcAft>
              <a:defRPr sz="1800" kern="1200">
                <a:solidFill>
                  <a:schemeClr val="tx1"/>
                </a:solidFill>
                <a:latin typeface="Arial" charset="0"/>
                <a:ea typeface="宋体" pitchFamily="2" charset="-122"/>
                <a:cs typeface="+mn-cs"/>
              </a:defRPr>
            </a:lvl2pPr>
            <a:lvl3pPr marL="829361" algn="l" rtl="0" fontAlgn="base">
              <a:spcBef>
                <a:spcPct val="0"/>
              </a:spcBef>
              <a:spcAft>
                <a:spcPct val="0"/>
              </a:spcAft>
              <a:defRPr sz="1800" kern="1200">
                <a:solidFill>
                  <a:schemeClr val="tx1"/>
                </a:solidFill>
                <a:latin typeface="Arial" charset="0"/>
                <a:ea typeface="宋体" pitchFamily="2" charset="-122"/>
                <a:cs typeface="+mn-cs"/>
              </a:defRPr>
            </a:lvl3pPr>
            <a:lvl4pPr marL="1244041" algn="l" rtl="0" fontAlgn="base">
              <a:spcBef>
                <a:spcPct val="0"/>
              </a:spcBef>
              <a:spcAft>
                <a:spcPct val="0"/>
              </a:spcAft>
              <a:defRPr sz="1800" kern="1200">
                <a:solidFill>
                  <a:schemeClr val="tx1"/>
                </a:solidFill>
                <a:latin typeface="Arial" charset="0"/>
                <a:ea typeface="宋体" pitchFamily="2" charset="-122"/>
                <a:cs typeface="+mn-cs"/>
              </a:defRPr>
            </a:lvl4pPr>
            <a:lvl5pPr marL="1658722" algn="l" rtl="0" fontAlgn="base">
              <a:spcBef>
                <a:spcPct val="0"/>
              </a:spcBef>
              <a:spcAft>
                <a:spcPct val="0"/>
              </a:spcAft>
              <a:defRPr sz="1800" kern="1200">
                <a:solidFill>
                  <a:schemeClr val="tx1"/>
                </a:solidFill>
                <a:latin typeface="Arial" charset="0"/>
                <a:ea typeface="宋体" pitchFamily="2" charset="-122"/>
                <a:cs typeface="+mn-cs"/>
              </a:defRPr>
            </a:lvl5pPr>
            <a:lvl6pPr marL="2073402" algn="l" defTabSz="829361" rtl="0" eaLnBrk="1" latinLnBrk="0" hangingPunct="1">
              <a:defRPr sz="1800" kern="1200">
                <a:solidFill>
                  <a:schemeClr val="tx1"/>
                </a:solidFill>
                <a:latin typeface="Arial" charset="0"/>
                <a:ea typeface="宋体" pitchFamily="2" charset="-122"/>
                <a:cs typeface="+mn-cs"/>
              </a:defRPr>
            </a:lvl6pPr>
            <a:lvl7pPr marL="2488082" algn="l" defTabSz="829361" rtl="0" eaLnBrk="1" latinLnBrk="0" hangingPunct="1">
              <a:defRPr sz="1800" kern="1200">
                <a:solidFill>
                  <a:schemeClr val="tx1"/>
                </a:solidFill>
                <a:latin typeface="Arial" charset="0"/>
                <a:ea typeface="宋体" pitchFamily="2" charset="-122"/>
                <a:cs typeface="+mn-cs"/>
              </a:defRPr>
            </a:lvl7pPr>
            <a:lvl8pPr marL="2902763" algn="l" defTabSz="829361" rtl="0" eaLnBrk="1" latinLnBrk="0" hangingPunct="1">
              <a:defRPr sz="1800" kern="1200">
                <a:solidFill>
                  <a:schemeClr val="tx1"/>
                </a:solidFill>
                <a:latin typeface="Arial" charset="0"/>
                <a:ea typeface="宋体" pitchFamily="2" charset="-122"/>
                <a:cs typeface="+mn-cs"/>
              </a:defRPr>
            </a:lvl8pPr>
            <a:lvl9pPr marL="3317443" algn="l" defTabSz="829361" rtl="0" eaLnBrk="1" latinLnBrk="0" hangingPunct="1">
              <a:defRPr sz="1800" kern="1200">
                <a:solidFill>
                  <a:schemeClr val="tx1"/>
                </a:solidFill>
                <a:latin typeface="Arial" charset="0"/>
                <a:ea typeface="宋体" pitchFamily="2" charset="-122"/>
                <a:cs typeface="+mn-cs"/>
              </a:defRPr>
            </a:lvl9pPr>
          </a:lstStyle>
          <a:p>
            <a:pPr>
              <a:defRPr/>
            </a:pPr>
            <a:fld id="{0636C9AD-C31F-483F-BD24-B70871EAFC9C}" type="slidenum">
              <a:rPr lang="en-US" altLang="zh-CN" smtClean="0"/>
              <a:pPr>
                <a:defRPr/>
              </a:pPr>
              <a:t>2</a:t>
            </a:fld>
            <a:endParaRPr lang="en-US" dirty="0"/>
          </a:p>
        </p:txBody>
      </p:sp>
      <p:sp>
        <p:nvSpPr>
          <p:cNvPr id="6" name="标题 2"/>
          <p:cNvSpPr txBox="1">
            <a:spLocks/>
          </p:cNvSpPr>
          <p:nvPr/>
        </p:nvSpPr>
        <p:spPr>
          <a:xfrm>
            <a:off x="457921" y="517872"/>
            <a:ext cx="8229600" cy="606872"/>
          </a:xfrm>
          <a:prstGeom prst="rect">
            <a:avLst/>
          </a:prstGeom>
        </p:spPr>
        <p:txBody>
          <a:bodyPr/>
          <a:lstStyle>
            <a:lvl1pPr algn="l" defTabSz="914313" rtl="0" eaLnBrk="0" fontAlgn="base" hangingPunct="0">
              <a:spcBef>
                <a:spcPct val="0"/>
              </a:spcBef>
              <a:spcAft>
                <a:spcPct val="0"/>
              </a:spcAft>
              <a:defRPr sz="2400" b="1">
                <a:solidFill>
                  <a:schemeClr val="tx1">
                    <a:lumMod val="85000"/>
                    <a:lumOff val="15000"/>
                  </a:schemeClr>
                </a:solidFill>
                <a:latin typeface="Century Gothic" pitchFamily="34" charset="0"/>
                <a:ea typeface="+mj-ea"/>
                <a:cs typeface="+mj-cs"/>
              </a:defRPr>
            </a:lvl1pPr>
            <a:lvl2pPr algn="ctr" defTabSz="914313" rtl="0" eaLnBrk="0" fontAlgn="base" hangingPunct="0">
              <a:spcBef>
                <a:spcPct val="0"/>
              </a:spcBef>
              <a:spcAft>
                <a:spcPct val="0"/>
              </a:spcAft>
              <a:defRPr sz="4400">
                <a:solidFill>
                  <a:schemeClr val="tx2"/>
                </a:solidFill>
                <a:latin typeface="Arial" charset="0"/>
                <a:ea typeface="宋体" charset="-122"/>
              </a:defRPr>
            </a:lvl2pPr>
            <a:lvl3pPr algn="ctr" defTabSz="914313" rtl="0" eaLnBrk="0" fontAlgn="base" hangingPunct="0">
              <a:spcBef>
                <a:spcPct val="0"/>
              </a:spcBef>
              <a:spcAft>
                <a:spcPct val="0"/>
              </a:spcAft>
              <a:defRPr sz="4400">
                <a:solidFill>
                  <a:schemeClr val="tx2"/>
                </a:solidFill>
                <a:latin typeface="Arial" charset="0"/>
                <a:ea typeface="宋体" charset="-122"/>
              </a:defRPr>
            </a:lvl3pPr>
            <a:lvl4pPr algn="ctr" defTabSz="914313" rtl="0" eaLnBrk="0" fontAlgn="base" hangingPunct="0">
              <a:spcBef>
                <a:spcPct val="0"/>
              </a:spcBef>
              <a:spcAft>
                <a:spcPct val="0"/>
              </a:spcAft>
              <a:defRPr sz="4400">
                <a:solidFill>
                  <a:schemeClr val="tx2"/>
                </a:solidFill>
                <a:latin typeface="Arial" charset="0"/>
                <a:ea typeface="宋体" charset="-122"/>
              </a:defRPr>
            </a:lvl4pPr>
            <a:lvl5pPr algn="ctr" defTabSz="914313" rtl="0" eaLnBrk="0" fontAlgn="base" hangingPunct="0">
              <a:spcBef>
                <a:spcPct val="0"/>
              </a:spcBef>
              <a:spcAft>
                <a:spcPct val="0"/>
              </a:spcAft>
              <a:defRPr sz="4400">
                <a:solidFill>
                  <a:schemeClr val="tx2"/>
                </a:solidFill>
                <a:latin typeface="Arial" charset="0"/>
                <a:ea typeface="宋体" charset="-122"/>
              </a:defRPr>
            </a:lvl5pPr>
            <a:lvl6pPr marL="414680" algn="ctr" defTabSz="914313" rtl="0" fontAlgn="base">
              <a:spcBef>
                <a:spcPct val="0"/>
              </a:spcBef>
              <a:spcAft>
                <a:spcPct val="0"/>
              </a:spcAft>
              <a:defRPr sz="4400">
                <a:solidFill>
                  <a:schemeClr val="tx2"/>
                </a:solidFill>
                <a:latin typeface="Arial" charset="0"/>
                <a:ea typeface="宋体" charset="-122"/>
              </a:defRPr>
            </a:lvl6pPr>
            <a:lvl7pPr marL="829361" algn="ctr" defTabSz="914313" rtl="0" fontAlgn="base">
              <a:spcBef>
                <a:spcPct val="0"/>
              </a:spcBef>
              <a:spcAft>
                <a:spcPct val="0"/>
              </a:spcAft>
              <a:defRPr sz="4400">
                <a:solidFill>
                  <a:schemeClr val="tx2"/>
                </a:solidFill>
                <a:latin typeface="Arial" charset="0"/>
                <a:ea typeface="宋体" charset="-122"/>
              </a:defRPr>
            </a:lvl7pPr>
            <a:lvl8pPr marL="1244041" algn="ctr" defTabSz="914313" rtl="0" fontAlgn="base">
              <a:spcBef>
                <a:spcPct val="0"/>
              </a:spcBef>
              <a:spcAft>
                <a:spcPct val="0"/>
              </a:spcAft>
              <a:defRPr sz="4400">
                <a:solidFill>
                  <a:schemeClr val="tx2"/>
                </a:solidFill>
                <a:latin typeface="Arial" charset="0"/>
                <a:ea typeface="宋体" charset="-122"/>
              </a:defRPr>
            </a:lvl8pPr>
            <a:lvl9pPr marL="1658722" algn="ctr" defTabSz="914313" rtl="0" fontAlgn="base">
              <a:spcBef>
                <a:spcPct val="0"/>
              </a:spcBef>
              <a:spcAft>
                <a:spcPct val="0"/>
              </a:spcAft>
              <a:defRPr sz="4400">
                <a:solidFill>
                  <a:schemeClr val="tx2"/>
                </a:solidFill>
                <a:latin typeface="Arial" charset="0"/>
                <a:ea typeface="宋体" charset="-122"/>
              </a:defRPr>
            </a:lvl9pPr>
          </a:lstStyle>
          <a:p>
            <a:r>
              <a:rPr lang="zh-CN" altLang="en-US" dirty="0"/>
              <a:t>目录</a:t>
            </a:r>
          </a:p>
        </p:txBody>
      </p:sp>
      <p:sp>
        <p:nvSpPr>
          <p:cNvPr id="25" name="TextBox 24"/>
          <p:cNvSpPr txBox="1"/>
          <p:nvPr/>
        </p:nvSpPr>
        <p:spPr>
          <a:xfrm>
            <a:off x="640125" y="2060848"/>
            <a:ext cx="7920880" cy="3046988"/>
          </a:xfrm>
          <a:prstGeom prst="rect">
            <a:avLst/>
          </a:prstGeom>
          <a:noFill/>
        </p:spPr>
        <p:txBody>
          <a:bodyPr wrap="square" rtlCol="0">
            <a:spAutoFit/>
          </a:bodyPr>
          <a:lstStyle/>
          <a:p>
            <a:pPr marL="285750" indent="-285750">
              <a:lnSpc>
                <a:spcPct val="150000"/>
              </a:lnSpc>
              <a:buFont typeface="Wingdings" pitchFamily="2" charset="2"/>
              <a:buChar char="u"/>
            </a:pPr>
            <a:r>
              <a:rPr lang="zh-CN" altLang="en-US" sz="3200" dirty="0" smtClean="0">
                <a:hlinkClick r:id="rId2" action="ppaction://hlinksldjump"/>
              </a:rPr>
              <a:t>产品开发流程</a:t>
            </a:r>
            <a:endParaRPr lang="en-US" altLang="zh-CN" sz="3200" dirty="0" smtClean="0"/>
          </a:p>
          <a:p>
            <a:pPr marL="285750" indent="-285750">
              <a:lnSpc>
                <a:spcPct val="150000"/>
              </a:lnSpc>
              <a:buFont typeface="Wingdings" pitchFamily="2" charset="2"/>
              <a:buChar char="u"/>
            </a:pPr>
            <a:r>
              <a:rPr lang="zh-CN" altLang="en-US" sz="3200" dirty="0">
                <a:hlinkClick r:id="rId3" action="ppaction://hlinksldjump"/>
              </a:rPr>
              <a:t>配置管理</a:t>
            </a:r>
            <a:r>
              <a:rPr lang="zh-CN" altLang="en-US" sz="3200" dirty="0" smtClean="0">
                <a:hlinkClick r:id="rId3" action="ppaction://hlinksldjump"/>
              </a:rPr>
              <a:t>规定</a:t>
            </a:r>
            <a:endParaRPr lang="en-US" altLang="zh-CN" sz="3200" dirty="0" smtClean="0"/>
          </a:p>
          <a:p>
            <a:pPr marL="285750" indent="-285750">
              <a:lnSpc>
                <a:spcPct val="150000"/>
              </a:lnSpc>
              <a:buFont typeface="Wingdings" pitchFamily="2" charset="2"/>
              <a:buChar char="u"/>
            </a:pPr>
            <a:r>
              <a:rPr lang="zh-CN" altLang="en-US" sz="3200" dirty="0" smtClean="0">
                <a:hlinkClick r:id="rId4" action="ppaction://hlinksldjump"/>
              </a:rPr>
              <a:t>开发人员指南</a:t>
            </a:r>
            <a:endParaRPr lang="en-US" altLang="zh-CN" sz="3200" dirty="0" smtClean="0"/>
          </a:p>
          <a:p>
            <a:pPr marL="285750" indent="-285750">
              <a:lnSpc>
                <a:spcPct val="150000"/>
              </a:lnSpc>
              <a:buFont typeface="Wingdings" pitchFamily="2" charset="2"/>
              <a:buChar char="u"/>
            </a:pPr>
            <a:r>
              <a:rPr lang="zh-CN" altLang="en-US" sz="3200" dirty="0" smtClean="0">
                <a:hlinkClick r:id="rId5" action="ppaction://hlinksldjump"/>
              </a:rPr>
              <a:t>测试管理规定</a:t>
            </a:r>
            <a:endParaRPr lang="zh-CN" altLang="en-US" sz="3200" dirty="0"/>
          </a:p>
        </p:txBody>
      </p:sp>
    </p:spTree>
    <p:extLst>
      <p:ext uri="{BB962C8B-B14F-4D97-AF65-F5344CB8AC3E}">
        <p14:creationId xmlns:p14="http://schemas.microsoft.com/office/powerpoint/2010/main" val="1495577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140968"/>
            <a:ext cx="7663800"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20</a:t>
            </a:fld>
            <a:endParaRPr lang="en-US" dirty="0"/>
          </a:p>
        </p:txBody>
      </p:sp>
      <p:sp>
        <p:nvSpPr>
          <p:cNvPr id="3" name="标题 2"/>
          <p:cNvSpPr>
            <a:spLocks noGrp="1"/>
          </p:cNvSpPr>
          <p:nvPr>
            <p:ph type="title"/>
          </p:nvPr>
        </p:nvSpPr>
        <p:spPr>
          <a:noFill/>
        </p:spPr>
        <p:txBody>
          <a:bodyPr/>
          <a:lstStyle/>
          <a:p>
            <a:r>
              <a:rPr lang="zh-CN" altLang="en-US" dirty="0" smtClean="0"/>
              <a:t>版本发布</a:t>
            </a:r>
            <a:r>
              <a:rPr lang="en-US" altLang="zh-CN" dirty="0" smtClean="0"/>
              <a:t>-2</a:t>
            </a:r>
            <a:endParaRPr lang="zh-CN" altLang="en-US" dirty="0"/>
          </a:p>
        </p:txBody>
      </p:sp>
      <p:sp>
        <p:nvSpPr>
          <p:cNvPr id="5" name="动作按钮: 第一张 4">
            <a:hlinkClick r:id="rId3"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
        <p:nvSpPr>
          <p:cNvPr id="7" name="内容占位符 3"/>
          <p:cNvSpPr>
            <a:spLocks noGrp="1"/>
          </p:cNvSpPr>
          <p:nvPr/>
        </p:nvSpPr>
        <p:spPr bwMode="auto">
          <a:xfrm>
            <a:off x="467544" y="909117"/>
            <a:ext cx="8208912" cy="5039766"/>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lvl1pPr marL="342687" indent="-342687" algn="l" defTabSz="914313" rtl="0" eaLnBrk="0" fontAlgn="base" hangingPunct="0">
              <a:spcBef>
                <a:spcPct val="20000"/>
              </a:spcBef>
              <a:spcAft>
                <a:spcPct val="0"/>
              </a:spcAft>
              <a:buChar char="•"/>
              <a:defRPr sz="1800">
                <a:solidFill>
                  <a:schemeClr val="tx1">
                    <a:lumMod val="85000"/>
                    <a:lumOff val="15000"/>
                  </a:schemeClr>
                </a:solidFill>
                <a:latin typeface="Century Gothic" pitchFamily="34" charset="0"/>
                <a:ea typeface="+mn-ea"/>
                <a:cs typeface="+mn-cs"/>
              </a:defRPr>
            </a:lvl1pPr>
            <a:lvl2pPr marL="742969" indent="-286533" algn="l" defTabSz="914313" rtl="0" eaLnBrk="0" fontAlgn="base" hangingPunct="0">
              <a:spcBef>
                <a:spcPct val="20000"/>
              </a:spcBef>
              <a:spcAft>
                <a:spcPct val="0"/>
              </a:spcAft>
              <a:buChar char="–"/>
              <a:defRPr sz="1800">
                <a:solidFill>
                  <a:schemeClr val="tx1">
                    <a:lumMod val="85000"/>
                    <a:lumOff val="15000"/>
                  </a:schemeClr>
                </a:solidFill>
                <a:latin typeface="Century Gothic" pitchFamily="34" charset="0"/>
                <a:ea typeface="+mn-ea"/>
              </a:defRPr>
            </a:lvl2pPr>
            <a:lvl3pPr marL="1143251" indent="-228939" algn="l" defTabSz="914313" rtl="0" eaLnBrk="0" fontAlgn="base" hangingPunct="0">
              <a:spcBef>
                <a:spcPct val="20000"/>
              </a:spcBef>
              <a:spcAft>
                <a:spcPct val="0"/>
              </a:spcAft>
              <a:buChar char="•"/>
              <a:defRPr sz="1800">
                <a:solidFill>
                  <a:schemeClr val="tx1">
                    <a:lumMod val="85000"/>
                    <a:lumOff val="15000"/>
                  </a:schemeClr>
                </a:solidFill>
                <a:latin typeface="Century Gothic" pitchFamily="34" charset="0"/>
                <a:ea typeface="+mn-ea"/>
              </a:defRPr>
            </a:lvl3pPr>
            <a:lvl4pPr marL="1599688" indent="-228939" algn="l" defTabSz="914313" rtl="0" eaLnBrk="0" fontAlgn="base" hangingPunct="0">
              <a:spcBef>
                <a:spcPct val="20000"/>
              </a:spcBef>
              <a:spcAft>
                <a:spcPct val="0"/>
              </a:spcAft>
              <a:buChar char="–"/>
              <a:defRPr sz="1800">
                <a:solidFill>
                  <a:schemeClr val="tx1">
                    <a:lumMod val="85000"/>
                    <a:lumOff val="15000"/>
                  </a:schemeClr>
                </a:solidFill>
                <a:latin typeface="Century Gothic" pitchFamily="34" charset="0"/>
                <a:ea typeface="+mn-ea"/>
              </a:defRPr>
            </a:lvl4pPr>
            <a:lvl5pPr marL="2057564" indent="-228939" algn="l" defTabSz="914313" rtl="0" eaLnBrk="0" fontAlgn="base" hangingPunct="0">
              <a:spcBef>
                <a:spcPct val="20000"/>
              </a:spcBef>
              <a:spcAft>
                <a:spcPct val="0"/>
              </a:spcAft>
              <a:buChar char="»"/>
              <a:defRPr sz="1800">
                <a:solidFill>
                  <a:schemeClr val="tx1">
                    <a:lumMod val="85000"/>
                    <a:lumOff val="15000"/>
                  </a:schemeClr>
                </a:solidFill>
                <a:latin typeface="Century Gothic" pitchFamily="34" charset="0"/>
                <a:ea typeface="+mn-ea"/>
              </a:defRPr>
            </a:lvl5pPr>
            <a:lvl6pPr marL="2472244" indent="-228939" algn="l" defTabSz="914313" rtl="0" fontAlgn="base">
              <a:spcBef>
                <a:spcPct val="20000"/>
              </a:spcBef>
              <a:spcAft>
                <a:spcPct val="0"/>
              </a:spcAft>
              <a:buChar char="»"/>
              <a:defRPr sz="2000">
                <a:solidFill>
                  <a:schemeClr val="tx1"/>
                </a:solidFill>
                <a:latin typeface="+mn-lt"/>
                <a:ea typeface="+mn-ea"/>
              </a:defRPr>
            </a:lvl6pPr>
            <a:lvl7pPr marL="2886925" indent="-228939" algn="l" defTabSz="914313" rtl="0" fontAlgn="base">
              <a:spcBef>
                <a:spcPct val="20000"/>
              </a:spcBef>
              <a:spcAft>
                <a:spcPct val="0"/>
              </a:spcAft>
              <a:buChar char="»"/>
              <a:defRPr sz="2000">
                <a:solidFill>
                  <a:schemeClr val="tx1"/>
                </a:solidFill>
                <a:latin typeface="+mn-lt"/>
                <a:ea typeface="+mn-ea"/>
              </a:defRPr>
            </a:lvl7pPr>
            <a:lvl8pPr marL="3301605" indent="-228939" algn="l" defTabSz="914313" rtl="0" fontAlgn="base">
              <a:spcBef>
                <a:spcPct val="20000"/>
              </a:spcBef>
              <a:spcAft>
                <a:spcPct val="0"/>
              </a:spcAft>
              <a:buChar char="»"/>
              <a:defRPr sz="2000">
                <a:solidFill>
                  <a:schemeClr val="tx1"/>
                </a:solidFill>
                <a:latin typeface="+mn-lt"/>
                <a:ea typeface="+mn-ea"/>
              </a:defRPr>
            </a:lvl8pPr>
            <a:lvl9pPr marL="3716286" indent="-228939" algn="l" defTabSz="914313" rtl="0" fontAlgn="base">
              <a:spcBef>
                <a:spcPct val="20000"/>
              </a:spcBef>
              <a:spcAft>
                <a:spcPct val="0"/>
              </a:spcAft>
              <a:buChar char="»"/>
              <a:defRPr sz="2000">
                <a:solidFill>
                  <a:schemeClr val="tx1"/>
                </a:solidFill>
                <a:latin typeface="+mn-lt"/>
                <a:ea typeface="+mn-ea"/>
              </a:defRPr>
            </a:lvl9pPr>
          </a:lstStyle>
          <a:p>
            <a:pPr marL="0" indent="0">
              <a:buNone/>
            </a:pPr>
            <a:r>
              <a:rPr lang="zh-CN" altLang="en-US" sz="1600" dirty="0"/>
              <a:t>操作</a:t>
            </a:r>
            <a:r>
              <a:rPr lang="zh-CN" altLang="en-US" sz="1600" dirty="0" smtClean="0"/>
              <a:t>流程</a:t>
            </a:r>
            <a:endParaRPr lang="en-US" altLang="zh-CN" sz="1600" dirty="0" smtClean="0"/>
          </a:p>
          <a:p>
            <a:pPr marL="0" indent="0">
              <a:buNone/>
            </a:pPr>
            <a:r>
              <a:rPr lang="zh-CN" altLang="en-US" sz="1600" i="1" dirty="0" smtClean="0"/>
              <a:t>在目录下进行正常代码编写，每次编辑完成可以通过</a:t>
            </a:r>
            <a:r>
              <a:rPr lang="en-US" altLang="zh-CN" sz="1600" i="1" dirty="0" err="1" smtClean="0"/>
              <a:t>github</a:t>
            </a:r>
            <a:r>
              <a:rPr lang="zh-CN" altLang="en-US" sz="1600" i="1" dirty="0" smtClean="0"/>
              <a:t>客户端进行提交，提交时填写提交信息和扩展描述。</a:t>
            </a:r>
            <a:r>
              <a:rPr lang="en-US" altLang="zh-CN" sz="1600" i="1" dirty="0" smtClean="0"/>
              <a:t>[</a:t>
            </a:r>
            <a:r>
              <a:rPr lang="zh-CN" altLang="en-US" sz="1600" i="1" dirty="0" smtClean="0"/>
              <a:t>一步步说明操作</a:t>
            </a:r>
            <a:r>
              <a:rPr lang="zh-CN" altLang="en-US" sz="1600" i="1" dirty="0"/>
              <a:t>过程</a:t>
            </a:r>
            <a:r>
              <a:rPr lang="zh-CN" altLang="en-US" sz="1600" i="1" dirty="0" smtClean="0"/>
              <a:t>，包括怎样提交</a:t>
            </a:r>
            <a:r>
              <a:rPr lang="zh-CN" altLang="en-US" sz="1600" i="1" dirty="0"/>
              <a:t>代码</a:t>
            </a:r>
            <a:r>
              <a:rPr lang="zh-CN" altLang="en-US" sz="1600" i="1" dirty="0" smtClean="0"/>
              <a:t>、怎样填写</a:t>
            </a:r>
            <a:r>
              <a:rPr lang="zh-CN" altLang="en-US" sz="1600" i="1" dirty="0"/>
              <a:t>备注</a:t>
            </a:r>
            <a:r>
              <a:rPr lang="zh-CN" altLang="en-US" sz="1600" i="1" dirty="0" smtClean="0"/>
              <a:t>、怎样修改版本号、怎样开始持续集成、测试、看测试结果等等</a:t>
            </a:r>
            <a:r>
              <a:rPr lang="en-US" altLang="zh-CN" sz="1600" i="1" dirty="0" smtClean="0"/>
              <a:t>]</a:t>
            </a:r>
            <a:endParaRPr lang="en-US" altLang="zh-CN" sz="1600" i="1" dirty="0"/>
          </a:p>
          <a:p>
            <a:pPr marL="0" indent="0">
              <a:buNone/>
            </a:pPr>
            <a:endParaRPr lang="en-US" altLang="zh-CN" sz="1600" i="1" dirty="0" smtClean="0"/>
          </a:p>
          <a:p>
            <a:pPr marL="0" indent="0">
              <a:buNone/>
            </a:pPr>
            <a:r>
              <a:rPr lang="en-US" altLang="zh-CN" sz="1600" i="1" dirty="0" smtClean="0"/>
              <a:t>[</a:t>
            </a:r>
            <a:r>
              <a:rPr lang="zh-CN" altLang="en-US" sz="1600" i="1" dirty="0" smtClean="0"/>
              <a:t>示例</a:t>
            </a:r>
            <a:r>
              <a:rPr lang="en-US" altLang="zh-CN" sz="1600" i="1" dirty="0" smtClean="0"/>
              <a:t>]</a:t>
            </a:r>
          </a:p>
          <a:p>
            <a:r>
              <a:rPr lang="zh-CN" altLang="en-US" sz="1600" i="1" dirty="0"/>
              <a:t>在本地建立</a:t>
            </a:r>
            <a:r>
              <a:rPr lang="en-US" altLang="zh-CN" sz="1600" i="1" dirty="0" err="1"/>
              <a:t>github</a:t>
            </a:r>
            <a:r>
              <a:rPr lang="zh-CN" altLang="en-US" sz="1600" i="1" dirty="0"/>
              <a:t>影像目录，一般为：我的文档下面的</a:t>
            </a:r>
            <a:r>
              <a:rPr lang="en-US" altLang="zh-CN" sz="1600" i="1" dirty="0" err="1"/>
              <a:t>GitHub</a:t>
            </a:r>
            <a:endParaRPr lang="en-US" altLang="zh-CN" sz="1600" i="1" dirty="0"/>
          </a:p>
          <a:p>
            <a:r>
              <a:rPr lang="zh-CN" altLang="en-US" sz="1600" i="1" dirty="0"/>
              <a:t>只需要把自己开发的工件保存在里面，然后打开</a:t>
            </a:r>
            <a:r>
              <a:rPr lang="en-US" altLang="zh-CN" sz="1600" i="1" dirty="0" err="1"/>
              <a:t>GitHub</a:t>
            </a:r>
            <a:r>
              <a:rPr lang="zh-CN" altLang="en-US" sz="1600" i="1" dirty="0"/>
              <a:t>桌面工具，就可以看到下面的界面：</a:t>
            </a:r>
            <a:endParaRPr lang="en-US" altLang="zh-CN" sz="1600" i="1" dirty="0"/>
          </a:p>
          <a:p>
            <a:endParaRPr lang="en-US" altLang="zh-CN" sz="1600" i="1" dirty="0"/>
          </a:p>
          <a:p>
            <a:endParaRPr lang="en-US" altLang="zh-CN" sz="1600" i="1" dirty="0"/>
          </a:p>
          <a:p>
            <a:endParaRPr lang="en-US" altLang="zh-CN" sz="1600" i="1" dirty="0"/>
          </a:p>
          <a:p>
            <a:endParaRPr lang="en-US" altLang="zh-CN" sz="1600" i="1" dirty="0"/>
          </a:p>
          <a:p>
            <a:r>
              <a:rPr lang="zh-CN" altLang="en-US" sz="1600" i="1" dirty="0"/>
              <a:t>注意：不要选择把临时文件也提交进去，只需要选择需要提交的内容，这样不同的工件修改就可以提交不同的修订内容。</a:t>
            </a:r>
            <a:endParaRPr lang="en-US" altLang="zh-CN" sz="1600" i="1" dirty="0"/>
          </a:p>
          <a:p>
            <a:r>
              <a:rPr lang="zh-CN" altLang="en-US" sz="1600" i="1" dirty="0"/>
              <a:t>在</a:t>
            </a:r>
            <a:r>
              <a:rPr lang="en-US" altLang="zh-CN" sz="1600" i="1" dirty="0"/>
              <a:t>commit message</a:t>
            </a:r>
            <a:r>
              <a:rPr lang="zh-CN" altLang="en-US" sz="1600" i="1" dirty="0"/>
              <a:t>中填写版本号，例如：</a:t>
            </a:r>
            <a:r>
              <a:rPr lang="en-US" altLang="zh-CN" sz="1600" dirty="0"/>
              <a:t>0.2.13</a:t>
            </a:r>
          </a:p>
          <a:p>
            <a:r>
              <a:rPr lang="zh-CN" altLang="en-US" sz="1600" i="1" dirty="0"/>
              <a:t>在</a:t>
            </a:r>
            <a:r>
              <a:rPr lang="en-US" altLang="zh-CN" sz="1600" i="1" dirty="0"/>
              <a:t>extended description</a:t>
            </a:r>
            <a:r>
              <a:rPr lang="zh-CN" altLang="en-US" sz="1600" i="1" dirty="0"/>
              <a:t>中填写本次修订的内容和说明，例如：</a:t>
            </a:r>
            <a:r>
              <a:rPr lang="en-US" altLang="zh-CN" sz="1600" i="1" dirty="0"/>
              <a:t>com</a:t>
            </a:r>
            <a:r>
              <a:rPr lang="zh-CN" altLang="en-US" sz="1600" i="1" dirty="0"/>
              <a:t>中</a:t>
            </a:r>
            <a:r>
              <a:rPr lang="en-US" altLang="zh-CN" sz="1600" i="1" dirty="0" err="1"/>
              <a:t>userInfo</a:t>
            </a:r>
            <a:r>
              <a:rPr lang="zh-CN" altLang="en-US" sz="1600" i="1" dirty="0"/>
              <a:t>的数据设计，尚未完成。</a:t>
            </a:r>
            <a:endParaRPr lang="en-US" altLang="zh-CN" sz="1600" i="1" dirty="0"/>
          </a:p>
          <a:p>
            <a:pPr marL="0" indent="0">
              <a:buNone/>
            </a:pPr>
            <a:r>
              <a:rPr lang="zh-CN" altLang="en-US" sz="1600" i="1" dirty="0" smtClean="0"/>
              <a:t>并且这部分的内容需要补充到</a:t>
            </a:r>
            <a:r>
              <a:rPr lang="en-US" altLang="zh-CN" sz="1600" i="1" dirty="0" smtClean="0"/>
              <a:t>word</a:t>
            </a:r>
            <a:r>
              <a:rPr lang="zh-CN" altLang="en-US" sz="1600" i="1" dirty="0" smtClean="0"/>
              <a:t>文档中</a:t>
            </a:r>
            <a:endParaRPr lang="en-US" altLang="zh-CN" sz="1600" i="1" dirty="0"/>
          </a:p>
          <a:p>
            <a:pPr marL="0" indent="0">
              <a:buNone/>
            </a:pPr>
            <a:endParaRPr lang="zh-CN" altLang="zh-CN" sz="1600" dirty="0"/>
          </a:p>
        </p:txBody>
      </p:sp>
    </p:spTree>
    <p:extLst>
      <p:ext uri="{BB962C8B-B14F-4D97-AF65-F5344CB8AC3E}">
        <p14:creationId xmlns:p14="http://schemas.microsoft.com/office/powerpoint/2010/main" val="17360508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295401" y="2989264"/>
            <a:ext cx="4464050" cy="649287"/>
          </a:xfrm>
          <a:prstGeom prst="rect">
            <a:avLst/>
          </a:prstGeom>
        </p:spPr>
        <p:txBody>
          <a:bodyPr lIns="91428" tIns="45715" rIns="91428" bIns="45715"/>
          <a:lstStyle>
            <a:lvl1pPr algn="l" defTabSz="914400" rtl="0" eaLnBrk="1" latinLnBrk="0" hangingPunct="1">
              <a:spcBef>
                <a:spcPct val="0"/>
              </a:spcBef>
              <a:buNone/>
              <a:defRPr sz="2900" kern="1200">
                <a:solidFill>
                  <a:srgbClr val="3A78A2"/>
                </a:solidFill>
                <a:latin typeface="Century Gothic" pitchFamily="34" charset="0"/>
                <a:ea typeface="+mj-ea"/>
                <a:cs typeface="+mj-cs"/>
              </a:defRPr>
            </a:lvl1pPr>
          </a:lstStyle>
          <a:p>
            <a:r>
              <a:rPr lang="zh-CN" altLang="en-US" sz="3300" b="1" dirty="0">
                <a:solidFill>
                  <a:schemeClr val="tx1">
                    <a:lumMod val="75000"/>
                    <a:lumOff val="25000"/>
                  </a:schemeClr>
                </a:solidFill>
                <a:ea typeface="黑体" pitchFamily="49" charset="-122"/>
              </a:rPr>
              <a:t>开发人员指南</a:t>
            </a:r>
          </a:p>
        </p:txBody>
      </p:sp>
      <p:sp>
        <p:nvSpPr>
          <p:cNvPr id="3" name="Rectangle 5"/>
          <p:cNvSpPr>
            <a:spLocks noChangeArrowheads="1"/>
          </p:cNvSpPr>
          <p:nvPr/>
        </p:nvSpPr>
        <p:spPr bwMode="auto">
          <a:xfrm>
            <a:off x="360364" y="2989263"/>
            <a:ext cx="935037"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0" tIns="50396" rIns="100790" bIns="50396" anchor="ctr"/>
          <a:lstStyle/>
          <a:p>
            <a:pPr algn="ctr" defTabSz="1007939"/>
            <a:r>
              <a:rPr lang="en-US" altLang="zh-CN" sz="8600" dirty="0">
                <a:solidFill>
                  <a:srgbClr val="B90000"/>
                </a:solidFill>
                <a:ea typeface="黑体" pitchFamily="49" charset="-122"/>
              </a:rPr>
              <a:t>A</a:t>
            </a:r>
          </a:p>
        </p:txBody>
      </p:sp>
      <p:sp>
        <p:nvSpPr>
          <p:cNvPr id="4" name="Rectangle 6"/>
          <p:cNvSpPr>
            <a:spLocks noChangeArrowheads="1"/>
          </p:cNvSpPr>
          <p:nvPr/>
        </p:nvSpPr>
        <p:spPr bwMode="auto">
          <a:xfrm>
            <a:off x="1295400" y="3519684"/>
            <a:ext cx="68405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0" tIns="50396" rIns="100790" bIns="50396"/>
          <a:lstStyle/>
          <a:p>
            <a:pPr marL="377778" indent="-377778" defTabSz="1007939">
              <a:spcBef>
                <a:spcPct val="20000"/>
              </a:spcBef>
            </a:pPr>
            <a:r>
              <a:rPr lang="en-US" altLang="zh-CN" dirty="0" smtClean="0">
                <a:solidFill>
                  <a:schemeClr val="tx1">
                    <a:lumMod val="75000"/>
                    <a:lumOff val="25000"/>
                  </a:schemeClr>
                </a:solidFill>
                <a:latin typeface="Century Gothic" pitchFamily="34" charset="0"/>
                <a:ea typeface="汉仪中等线简" pitchFamily="49" charset="-122"/>
              </a:rPr>
              <a:t>Remark</a:t>
            </a:r>
            <a:endParaRPr lang="zh-CN" altLang="en-US" dirty="0">
              <a:solidFill>
                <a:schemeClr val="tx1">
                  <a:lumMod val="75000"/>
                  <a:lumOff val="25000"/>
                </a:schemeClr>
              </a:solidFill>
              <a:latin typeface="Century Gothic" pitchFamily="34" charset="0"/>
              <a:ea typeface="汉仪中等线简" pitchFamily="49" charset="-122"/>
            </a:endParaRPr>
          </a:p>
        </p:txBody>
      </p:sp>
      <p:sp>
        <p:nvSpPr>
          <p:cNvPr id="5" name="TextBox 4"/>
          <p:cNvSpPr txBox="1"/>
          <p:nvPr/>
        </p:nvSpPr>
        <p:spPr>
          <a:xfrm>
            <a:off x="4715669" y="2682527"/>
            <a:ext cx="3420269" cy="1754326"/>
          </a:xfrm>
          <a:prstGeom prst="rect">
            <a:avLst/>
          </a:prstGeom>
          <a:noFill/>
        </p:spPr>
        <p:txBody>
          <a:bodyPr wrap="square" rtlCol="0">
            <a:spAutoFit/>
          </a:bodyPr>
          <a:lstStyle/>
          <a:p>
            <a:pPr marL="285750" indent="-285750">
              <a:lnSpc>
                <a:spcPct val="150000"/>
              </a:lnSpc>
              <a:buFont typeface="Wingdings" pitchFamily="2" charset="2"/>
              <a:buChar char="u"/>
            </a:pPr>
            <a:r>
              <a:rPr lang="zh-CN" altLang="en-US" sz="2400" dirty="0" smtClean="0">
                <a:hlinkClick r:id="rId2" action="ppaction://hlinksldjump"/>
              </a:rPr>
              <a:t>开发人员指南</a:t>
            </a:r>
            <a:endParaRPr lang="en-US" altLang="zh-CN" sz="2400" dirty="0" smtClean="0"/>
          </a:p>
          <a:p>
            <a:pPr marL="285750" indent="-285750">
              <a:lnSpc>
                <a:spcPct val="150000"/>
              </a:lnSpc>
              <a:buFont typeface="Wingdings" pitchFamily="2" charset="2"/>
              <a:buChar char="u"/>
            </a:pPr>
            <a:r>
              <a:rPr lang="zh-CN" altLang="en-US" sz="2400" dirty="0">
                <a:hlinkClick r:id="rId3" action="ppaction://hlinksldjump"/>
              </a:rPr>
              <a:t>代码</a:t>
            </a:r>
            <a:r>
              <a:rPr lang="zh-CN" altLang="en-US" sz="2400" dirty="0" smtClean="0">
                <a:hlinkClick r:id="rId3" action="ppaction://hlinksldjump"/>
              </a:rPr>
              <a:t>规范</a:t>
            </a:r>
            <a:endParaRPr lang="en-US" altLang="zh-CN" sz="2400" dirty="0" smtClean="0"/>
          </a:p>
          <a:p>
            <a:pPr marL="285750" indent="-285750">
              <a:lnSpc>
                <a:spcPct val="150000"/>
              </a:lnSpc>
              <a:buFont typeface="Wingdings" pitchFamily="2" charset="2"/>
              <a:buChar char="u"/>
            </a:pPr>
            <a:r>
              <a:rPr lang="zh-CN" altLang="en-US" sz="2400" dirty="0" smtClean="0">
                <a:hlinkClick r:id="rId4" action="ppaction://hlinksldjump"/>
              </a:rPr>
              <a:t>配置库</a:t>
            </a:r>
            <a:r>
              <a:rPr lang="zh-CN" altLang="en-US" sz="2400" dirty="0" smtClean="0"/>
              <a:t>地址</a:t>
            </a:r>
            <a:endParaRPr lang="zh-CN" altLang="en-US" sz="2400" dirty="0"/>
          </a:p>
        </p:txBody>
      </p:sp>
    </p:spTree>
    <p:extLst>
      <p:ext uri="{BB962C8B-B14F-4D97-AF65-F5344CB8AC3E}">
        <p14:creationId xmlns:p14="http://schemas.microsoft.com/office/powerpoint/2010/main" val="42173745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22</a:t>
            </a:fld>
            <a:endParaRPr lang="en-US" dirty="0"/>
          </a:p>
        </p:txBody>
      </p:sp>
      <p:sp>
        <p:nvSpPr>
          <p:cNvPr id="3" name="标题 2"/>
          <p:cNvSpPr>
            <a:spLocks noGrp="1"/>
          </p:cNvSpPr>
          <p:nvPr>
            <p:ph type="title"/>
          </p:nvPr>
        </p:nvSpPr>
        <p:spPr>
          <a:noFill/>
        </p:spPr>
        <p:txBody>
          <a:bodyPr/>
          <a:lstStyle/>
          <a:p>
            <a:r>
              <a:rPr lang="zh-CN" altLang="en-US" dirty="0"/>
              <a:t>开发人员指南</a:t>
            </a:r>
          </a:p>
        </p:txBody>
      </p:sp>
      <p:sp>
        <p:nvSpPr>
          <p:cNvPr id="4" name="内容占位符 3"/>
          <p:cNvSpPr>
            <a:spLocks noGrp="1"/>
          </p:cNvSpPr>
          <p:nvPr>
            <p:ph sz="quarter" idx="10"/>
          </p:nvPr>
        </p:nvSpPr>
        <p:spPr/>
        <p:txBody>
          <a:bodyPr/>
          <a:lstStyle/>
          <a:p>
            <a:pPr marL="0" indent="0">
              <a:buNone/>
            </a:pPr>
            <a:r>
              <a:rPr lang="en-US" altLang="zh-CN" sz="2000" i="1" dirty="0" smtClean="0">
                <a:latin typeface="+mn-lt"/>
              </a:rPr>
              <a:t>https</a:t>
            </a:r>
            <a:r>
              <a:rPr lang="en-US" altLang="zh-CN" sz="2000" i="1" dirty="0">
                <a:latin typeface="+mn-lt"/>
              </a:rPr>
              <a:t>://github.com/txfan/smart.wiki.git</a:t>
            </a:r>
          </a:p>
          <a:p>
            <a:r>
              <a:rPr lang="en-US" altLang="zh-CN" sz="2000" dirty="0" smtClean="0">
                <a:latin typeface="+mn-lt"/>
              </a:rPr>
              <a:t>Development </a:t>
            </a:r>
            <a:r>
              <a:rPr lang="en-US" altLang="zh-CN" sz="2000" dirty="0" smtClean="0">
                <a:latin typeface="+mn-lt"/>
              </a:rPr>
              <a:t>Environment</a:t>
            </a:r>
          </a:p>
          <a:p>
            <a:r>
              <a:rPr lang="en-US" altLang="zh-CN" sz="2000" dirty="0">
                <a:latin typeface="+mn-lt"/>
              </a:rPr>
              <a:t>Install JDK </a:t>
            </a:r>
            <a:r>
              <a:rPr lang="en-US" altLang="zh-CN" sz="2000" dirty="0" smtClean="0">
                <a:latin typeface="+mn-lt"/>
              </a:rPr>
              <a:t>7</a:t>
            </a:r>
          </a:p>
          <a:p>
            <a:r>
              <a:rPr lang="en-US" altLang="zh-CN" sz="2000" dirty="0">
                <a:latin typeface="+mn-lt"/>
              </a:rPr>
              <a:t>Install Tomcat </a:t>
            </a:r>
            <a:r>
              <a:rPr lang="en-US" altLang="zh-CN" sz="2000" dirty="0" smtClean="0">
                <a:latin typeface="+mn-lt"/>
              </a:rPr>
              <a:t>7</a:t>
            </a:r>
          </a:p>
          <a:p>
            <a:r>
              <a:rPr lang="en-US" altLang="zh-CN" sz="2000" dirty="0">
                <a:latin typeface="+mn-lt"/>
              </a:rPr>
              <a:t>Install Maven </a:t>
            </a:r>
            <a:r>
              <a:rPr lang="en-US" altLang="zh-CN" sz="2000" dirty="0" smtClean="0">
                <a:latin typeface="+mn-lt"/>
              </a:rPr>
              <a:t>3</a:t>
            </a:r>
          </a:p>
          <a:p>
            <a:r>
              <a:rPr lang="en-US" altLang="zh-CN" sz="2000" dirty="0">
                <a:latin typeface="+mn-lt"/>
              </a:rPr>
              <a:t>Install </a:t>
            </a:r>
            <a:r>
              <a:rPr lang="en-US" altLang="zh-CN" sz="2000" dirty="0" smtClean="0">
                <a:latin typeface="+mn-lt"/>
              </a:rPr>
              <a:t>Eclipse</a:t>
            </a:r>
          </a:p>
          <a:p>
            <a:r>
              <a:rPr lang="en-US" altLang="zh-CN" sz="2000" dirty="0">
                <a:latin typeface="+mn-lt"/>
              </a:rPr>
              <a:t>Install Eclipse </a:t>
            </a:r>
            <a:r>
              <a:rPr lang="en-US" altLang="zh-CN" sz="2000" dirty="0" smtClean="0">
                <a:latin typeface="+mn-lt"/>
              </a:rPr>
              <a:t>Plugins</a:t>
            </a:r>
          </a:p>
          <a:p>
            <a:r>
              <a:rPr lang="en-US" altLang="zh-CN" sz="2000" dirty="0">
                <a:latin typeface="+mn-lt"/>
              </a:rPr>
              <a:t>Check Out Source Code from </a:t>
            </a:r>
            <a:r>
              <a:rPr lang="en-US" altLang="zh-CN" sz="2000" dirty="0" err="1" smtClean="0">
                <a:latin typeface="+mn-lt"/>
              </a:rPr>
              <a:t>GitHub</a:t>
            </a:r>
            <a:endParaRPr lang="en-US" altLang="zh-CN" sz="2000" dirty="0" smtClean="0">
              <a:latin typeface="+mn-lt"/>
            </a:endParaRPr>
          </a:p>
          <a:p>
            <a:r>
              <a:rPr lang="en-US" altLang="zh-CN" sz="2000" dirty="0">
                <a:latin typeface="+mn-lt"/>
              </a:rPr>
              <a:t>Set Maven User </a:t>
            </a:r>
            <a:r>
              <a:rPr lang="en-US" altLang="zh-CN" sz="2000" dirty="0" smtClean="0">
                <a:latin typeface="+mn-lt"/>
              </a:rPr>
              <a:t>Settings</a:t>
            </a:r>
          </a:p>
          <a:p>
            <a:r>
              <a:rPr lang="en-US" altLang="zh-CN" sz="2000" dirty="0">
                <a:latin typeface="+mn-lt"/>
              </a:rPr>
              <a:t>Import Eclipse Preference </a:t>
            </a:r>
            <a:r>
              <a:rPr lang="en-US" altLang="zh-CN" sz="2000" dirty="0" smtClean="0">
                <a:latin typeface="+mn-lt"/>
              </a:rPr>
              <a:t>Settings</a:t>
            </a:r>
          </a:p>
          <a:p>
            <a:r>
              <a:rPr lang="en-US" altLang="zh-CN" sz="2000" dirty="0">
                <a:latin typeface="+mn-lt"/>
              </a:rPr>
              <a:t>Install MySQL Database Server</a:t>
            </a:r>
          </a:p>
          <a:p>
            <a:r>
              <a:rPr lang="en-US" altLang="zh-CN" sz="2000" dirty="0" smtClean="0">
                <a:latin typeface="+mn-lt"/>
              </a:rPr>
              <a:t>Create </a:t>
            </a:r>
            <a:r>
              <a:rPr lang="en-US" altLang="zh-CN" sz="2000" dirty="0">
                <a:latin typeface="+mn-lt"/>
              </a:rPr>
              <a:t>Default Database</a:t>
            </a:r>
          </a:p>
          <a:p>
            <a:r>
              <a:rPr lang="en-US" altLang="zh-CN" sz="2000" dirty="0" smtClean="0">
                <a:latin typeface="+mn-lt"/>
              </a:rPr>
              <a:t>Run </a:t>
            </a:r>
            <a:r>
              <a:rPr lang="en-US" altLang="zh-CN" sz="2000" dirty="0">
                <a:latin typeface="+mn-lt"/>
              </a:rPr>
              <a:t>Test Cases in Eclipse</a:t>
            </a:r>
          </a:p>
          <a:p>
            <a:r>
              <a:rPr lang="en-US" altLang="zh-CN" sz="2000" dirty="0" smtClean="0">
                <a:latin typeface="+mn-lt"/>
              </a:rPr>
              <a:t>Deploy </a:t>
            </a:r>
            <a:r>
              <a:rPr lang="en-US" altLang="zh-CN" sz="2000" dirty="0">
                <a:latin typeface="+mn-lt"/>
              </a:rPr>
              <a:t>Web Application to Tomcat in </a:t>
            </a:r>
            <a:r>
              <a:rPr lang="en-US" altLang="zh-CN" sz="2000" dirty="0" smtClean="0">
                <a:latin typeface="+mn-lt"/>
              </a:rPr>
              <a:t>Eclipse</a:t>
            </a:r>
            <a:endParaRPr lang="en-US" altLang="zh-CN" sz="2000" dirty="0">
              <a:latin typeface="+mn-lt"/>
            </a:endParaRPr>
          </a:p>
        </p:txBody>
      </p:sp>
      <p:sp>
        <p:nvSpPr>
          <p:cNvPr id="7" name="动作按钮: 第一张 6">
            <a:hlinkClick r:id="rId2"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740559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23</a:t>
            </a:fld>
            <a:endParaRPr lang="en-US" dirty="0"/>
          </a:p>
        </p:txBody>
      </p:sp>
      <p:sp>
        <p:nvSpPr>
          <p:cNvPr id="3" name="标题 2"/>
          <p:cNvSpPr>
            <a:spLocks noGrp="1"/>
          </p:cNvSpPr>
          <p:nvPr>
            <p:ph type="title"/>
          </p:nvPr>
        </p:nvSpPr>
        <p:spPr/>
        <p:txBody>
          <a:bodyPr/>
          <a:lstStyle/>
          <a:p>
            <a:r>
              <a:rPr lang="zh-CN" altLang="en-US" dirty="0" smtClean="0"/>
              <a:t>代码规范</a:t>
            </a:r>
            <a:endParaRPr lang="zh-CN" altLang="en-US" dirty="0"/>
          </a:p>
        </p:txBody>
      </p:sp>
      <p:sp>
        <p:nvSpPr>
          <p:cNvPr id="4" name="内容占位符 3"/>
          <p:cNvSpPr>
            <a:spLocks noGrp="1"/>
          </p:cNvSpPr>
          <p:nvPr>
            <p:ph sz="quarter" idx="10"/>
          </p:nvPr>
        </p:nvSpPr>
        <p:spPr/>
        <p:txBody>
          <a:bodyPr/>
          <a:lstStyle/>
          <a:p>
            <a:r>
              <a:rPr lang="en-US" altLang="zh-CN" sz="2400" dirty="0">
                <a:hlinkClick r:id="rId2"/>
              </a:rPr>
              <a:t>https://</a:t>
            </a:r>
            <a:r>
              <a:rPr lang="en-US" altLang="zh-CN" sz="2400" dirty="0" smtClean="0">
                <a:hlinkClick r:id="rId2"/>
              </a:rPr>
              <a:t>github.com/txfan/smart/wiki/Code-Style</a:t>
            </a:r>
            <a:endParaRPr lang="en-US" altLang="zh-CN" sz="2400" dirty="0" smtClean="0"/>
          </a:p>
          <a:p>
            <a:pPr marL="0" indent="0">
              <a:buNone/>
            </a:pPr>
            <a:r>
              <a:rPr lang="zh-CN" altLang="en-US" sz="2400" dirty="0" smtClean="0"/>
              <a:t>（包括单元测试代码）</a:t>
            </a:r>
            <a:endParaRPr lang="zh-CN" altLang="en-US" sz="2400" dirty="0"/>
          </a:p>
        </p:txBody>
      </p:sp>
      <p:sp>
        <p:nvSpPr>
          <p:cNvPr id="5" name="动作按钮: 第一张 4">
            <a:hlinkClick r:id="rId3"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24381981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24</a:t>
            </a:fld>
            <a:endParaRPr lang="en-US" dirty="0"/>
          </a:p>
        </p:txBody>
      </p:sp>
      <p:sp>
        <p:nvSpPr>
          <p:cNvPr id="3" name="标题 2"/>
          <p:cNvSpPr>
            <a:spLocks noGrp="1"/>
          </p:cNvSpPr>
          <p:nvPr>
            <p:ph type="title"/>
          </p:nvPr>
        </p:nvSpPr>
        <p:spPr/>
        <p:txBody>
          <a:bodyPr/>
          <a:lstStyle/>
          <a:p>
            <a:r>
              <a:rPr lang="zh-CN" altLang="en-US" dirty="0" smtClean="0"/>
              <a:t>智慧服务的配置库</a:t>
            </a:r>
            <a:endParaRPr lang="zh-CN" altLang="en-US" dirty="0"/>
          </a:p>
        </p:txBody>
      </p:sp>
      <p:sp>
        <p:nvSpPr>
          <p:cNvPr id="4" name="内容占位符 3"/>
          <p:cNvSpPr>
            <a:spLocks noGrp="1"/>
          </p:cNvSpPr>
          <p:nvPr>
            <p:ph sz="quarter" idx="10"/>
          </p:nvPr>
        </p:nvSpPr>
        <p:spPr/>
        <p:txBody>
          <a:bodyPr/>
          <a:lstStyle/>
          <a:p>
            <a:r>
              <a:rPr lang="en-US" altLang="zh-CN" b="1" dirty="0"/>
              <a:t>Smart services Organization</a:t>
            </a:r>
          </a:p>
          <a:p>
            <a:pPr lvl="1"/>
            <a:r>
              <a:rPr lang="en-US" altLang="zh-CN" sz="1600" b="1" dirty="0"/>
              <a:t>smart:</a:t>
            </a:r>
            <a:r>
              <a:rPr lang="en-US" altLang="zh-CN" sz="1600" dirty="0"/>
              <a:t> Root project, shared configuration and documentation.</a:t>
            </a:r>
            <a:br>
              <a:rPr lang="en-US" altLang="zh-CN" sz="1600" dirty="0"/>
            </a:br>
            <a:r>
              <a:rPr lang="en-US" altLang="zh-CN" sz="1600" dirty="0">
                <a:hlinkClick r:id="rId2"/>
              </a:rPr>
              <a:t>https://github.com/txfan/smart</a:t>
            </a:r>
            <a:endParaRPr lang="en-US" altLang="zh-CN" sz="1600" dirty="0"/>
          </a:p>
          <a:p>
            <a:pPr lvl="1"/>
            <a:r>
              <a:rPr lang="en-US" altLang="zh-CN" sz="1600" b="1" dirty="0"/>
              <a:t>smart-framework:</a:t>
            </a:r>
            <a:r>
              <a:rPr lang="en-US" altLang="zh-CN" sz="1600" dirty="0"/>
              <a:t> Application framework, reusable common modules.</a:t>
            </a:r>
            <a:br>
              <a:rPr lang="en-US" altLang="zh-CN" sz="1600" dirty="0"/>
            </a:br>
            <a:r>
              <a:rPr lang="en-US" altLang="zh-CN" sz="1600" dirty="0">
                <a:hlinkClick r:id="rId3"/>
              </a:rPr>
              <a:t>https://github.com/txfan/smart-framework</a:t>
            </a:r>
            <a:endParaRPr lang="en-US" altLang="zh-CN" sz="1600" dirty="0"/>
          </a:p>
          <a:p>
            <a:pPr lvl="1"/>
            <a:r>
              <a:rPr lang="en-US" altLang="zh-CN" sz="1600" b="1" dirty="0"/>
              <a:t>smart-social:</a:t>
            </a:r>
            <a:r>
              <a:rPr lang="en-US" altLang="zh-CN" sz="1600" dirty="0"/>
              <a:t> Social business platform.</a:t>
            </a:r>
            <a:br>
              <a:rPr lang="en-US" altLang="zh-CN" sz="1600" dirty="0"/>
            </a:br>
            <a:r>
              <a:rPr lang="en-US" altLang="zh-CN" sz="1600" dirty="0">
                <a:hlinkClick r:id="rId4"/>
              </a:rPr>
              <a:t>https://github.com/txfan/smart-social</a:t>
            </a:r>
            <a:endParaRPr lang="en-US" altLang="zh-CN" sz="1600" dirty="0"/>
          </a:p>
          <a:p>
            <a:pPr lvl="1"/>
            <a:r>
              <a:rPr lang="en-US" altLang="zh-CN" sz="1600" b="1" dirty="0"/>
              <a:t>smart-</a:t>
            </a:r>
            <a:r>
              <a:rPr lang="en-US" altLang="zh-CN" sz="1600" b="1" dirty="0" err="1"/>
              <a:t>crm</a:t>
            </a:r>
            <a:r>
              <a:rPr lang="en-US" altLang="zh-CN" sz="1600" b="1" dirty="0"/>
              <a:t>:</a:t>
            </a:r>
            <a:r>
              <a:rPr lang="en-US" altLang="zh-CN" sz="1600" dirty="0"/>
              <a:t> Custom relation management system.</a:t>
            </a:r>
            <a:br>
              <a:rPr lang="en-US" altLang="zh-CN" sz="1600" dirty="0"/>
            </a:br>
            <a:r>
              <a:rPr lang="en-US" altLang="zh-CN" sz="1600" dirty="0">
                <a:hlinkClick r:id="rId5"/>
              </a:rPr>
              <a:t>https://github.com/txfan/smart-crm</a:t>
            </a:r>
            <a:endParaRPr lang="en-US" altLang="zh-CN" sz="1600" dirty="0"/>
          </a:p>
          <a:p>
            <a:pPr lvl="1"/>
            <a:r>
              <a:rPr lang="en-US" altLang="zh-CN" sz="1600" b="1" dirty="0"/>
              <a:t>smart-logistics:</a:t>
            </a:r>
            <a:r>
              <a:rPr lang="en-US" altLang="zh-CN" sz="1600" dirty="0"/>
              <a:t> Cloud based logistic management system.</a:t>
            </a:r>
            <a:br>
              <a:rPr lang="en-US" altLang="zh-CN" sz="1600" dirty="0"/>
            </a:br>
            <a:r>
              <a:rPr lang="en-US" altLang="zh-CN" sz="1600" dirty="0">
                <a:hlinkClick r:id="rId6"/>
              </a:rPr>
              <a:t>https://github.com/txfan/smart-logistics</a:t>
            </a:r>
            <a:endParaRPr lang="en-US" altLang="zh-CN" sz="1600" dirty="0"/>
          </a:p>
          <a:p>
            <a:pPr lvl="1"/>
            <a:r>
              <a:rPr lang="en-US" altLang="zh-CN" sz="1600" b="1" dirty="0"/>
              <a:t>smart-duty:</a:t>
            </a:r>
            <a:r>
              <a:rPr lang="en-US" altLang="zh-CN" sz="1600" dirty="0"/>
              <a:t> Work assistance system.</a:t>
            </a:r>
            <a:br>
              <a:rPr lang="en-US" altLang="zh-CN" sz="1600" dirty="0"/>
            </a:br>
            <a:r>
              <a:rPr lang="en-US" altLang="zh-CN" sz="1600" dirty="0">
                <a:hlinkClick r:id="rId7"/>
              </a:rPr>
              <a:t>https://</a:t>
            </a:r>
            <a:r>
              <a:rPr lang="en-US" altLang="zh-CN" sz="1600" dirty="0" smtClean="0">
                <a:hlinkClick r:id="rId7"/>
              </a:rPr>
              <a:t>github.com/txfan/smart-duty</a:t>
            </a:r>
            <a:endParaRPr lang="en-US" altLang="zh-CN" sz="1600" dirty="0" smtClean="0"/>
          </a:p>
          <a:p>
            <a:pPr lvl="1"/>
            <a:endParaRPr lang="en-US" altLang="zh-CN" sz="1600" dirty="0"/>
          </a:p>
          <a:p>
            <a:r>
              <a:rPr lang="en-US" altLang="zh-CN" b="1" dirty="0"/>
              <a:t>Java Package Prefix</a:t>
            </a:r>
          </a:p>
          <a:p>
            <a:pPr lvl="1"/>
            <a:r>
              <a:rPr lang="en-US" altLang="zh-CN" sz="1600" dirty="0"/>
              <a:t>Root package for all Java interfaces/classes:</a:t>
            </a:r>
            <a:br>
              <a:rPr lang="en-US" altLang="zh-CN" sz="1600" dirty="0"/>
            </a:br>
            <a:r>
              <a:rPr lang="en-US" altLang="zh-CN" sz="1600" i="1" dirty="0"/>
              <a:t>com.isoftstone.smart.*</a:t>
            </a:r>
            <a:endParaRPr lang="en-US" altLang="zh-CN" sz="1600" dirty="0"/>
          </a:p>
          <a:p>
            <a:endParaRPr lang="zh-CN" altLang="en-US" dirty="0"/>
          </a:p>
        </p:txBody>
      </p:sp>
      <p:sp>
        <p:nvSpPr>
          <p:cNvPr id="5" name="动作按钮: 第一张 4">
            <a:hlinkClick r:id="rId8"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32071313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295401" y="2989264"/>
            <a:ext cx="4464050" cy="649287"/>
          </a:xfrm>
          <a:prstGeom prst="rect">
            <a:avLst/>
          </a:prstGeom>
        </p:spPr>
        <p:txBody>
          <a:bodyPr lIns="91428" tIns="45715" rIns="91428" bIns="45715"/>
          <a:lstStyle>
            <a:lvl1pPr algn="l" defTabSz="914400" rtl="0" eaLnBrk="1" latinLnBrk="0" hangingPunct="1">
              <a:spcBef>
                <a:spcPct val="0"/>
              </a:spcBef>
              <a:buNone/>
              <a:defRPr sz="2900" kern="1200">
                <a:solidFill>
                  <a:srgbClr val="3A78A2"/>
                </a:solidFill>
                <a:latin typeface="Century Gothic" pitchFamily="34" charset="0"/>
                <a:ea typeface="+mj-ea"/>
                <a:cs typeface="+mj-cs"/>
              </a:defRPr>
            </a:lvl1pPr>
          </a:lstStyle>
          <a:p>
            <a:r>
              <a:rPr lang="zh-CN" altLang="en-US" sz="3300" b="1" dirty="0">
                <a:solidFill>
                  <a:prstClr val="black">
                    <a:lumMod val="75000"/>
                    <a:lumOff val="25000"/>
                  </a:prstClr>
                </a:solidFill>
                <a:ea typeface="黑体" pitchFamily="49" charset="-122"/>
              </a:rPr>
              <a:t>测试管理规定</a:t>
            </a:r>
          </a:p>
        </p:txBody>
      </p:sp>
      <p:sp>
        <p:nvSpPr>
          <p:cNvPr id="3" name="Rectangle 5"/>
          <p:cNvSpPr>
            <a:spLocks noChangeArrowheads="1"/>
          </p:cNvSpPr>
          <p:nvPr/>
        </p:nvSpPr>
        <p:spPr bwMode="auto">
          <a:xfrm>
            <a:off x="360364" y="2989263"/>
            <a:ext cx="935037"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0" tIns="50396" rIns="100790" bIns="50396" anchor="ctr"/>
          <a:lstStyle/>
          <a:p>
            <a:pPr algn="ctr" defTabSz="1007939"/>
            <a:r>
              <a:rPr lang="en-US" altLang="zh-CN" sz="8600" dirty="0">
                <a:solidFill>
                  <a:srgbClr val="B90000"/>
                </a:solidFill>
                <a:ea typeface="黑体" pitchFamily="49" charset="-122"/>
              </a:rPr>
              <a:t>A</a:t>
            </a:r>
          </a:p>
        </p:txBody>
      </p:sp>
      <p:sp>
        <p:nvSpPr>
          <p:cNvPr id="4" name="Rectangle 6"/>
          <p:cNvSpPr>
            <a:spLocks noChangeArrowheads="1"/>
          </p:cNvSpPr>
          <p:nvPr/>
        </p:nvSpPr>
        <p:spPr bwMode="auto">
          <a:xfrm>
            <a:off x="1295400" y="3519684"/>
            <a:ext cx="68405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0" tIns="50396" rIns="100790" bIns="50396"/>
          <a:lstStyle/>
          <a:p>
            <a:pPr marL="377778" indent="-377778" defTabSz="1007939">
              <a:spcBef>
                <a:spcPct val="20000"/>
              </a:spcBef>
            </a:pPr>
            <a:r>
              <a:rPr lang="en-US" altLang="zh-CN" dirty="0" smtClean="0">
                <a:solidFill>
                  <a:prstClr val="black">
                    <a:lumMod val="75000"/>
                    <a:lumOff val="25000"/>
                  </a:prstClr>
                </a:solidFill>
                <a:latin typeface="Century Gothic" pitchFamily="34" charset="0"/>
                <a:ea typeface="汉仪中等线简" pitchFamily="49" charset="-122"/>
              </a:rPr>
              <a:t>Remark</a:t>
            </a:r>
            <a:endParaRPr lang="zh-CN" altLang="en-US" dirty="0">
              <a:solidFill>
                <a:prstClr val="black">
                  <a:lumMod val="75000"/>
                  <a:lumOff val="25000"/>
                </a:prstClr>
              </a:solidFill>
              <a:latin typeface="Century Gothic" pitchFamily="34" charset="0"/>
              <a:ea typeface="汉仪中等线简" pitchFamily="49" charset="-122"/>
            </a:endParaRPr>
          </a:p>
        </p:txBody>
      </p:sp>
      <p:sp>
        <p:nvSpPr>
          <p:cNvPr id="5" name="TextBox 4"/>
          <p:cNvSpPr txBox="1"/>
          <p:nvPr/>
        </p:nvSpPr>
        <p:spPr>
          <a:xfrm>
            <a:off x="5364088" y="1988840"/>
            <a:ext cx="2448272" cy="3970318"/>
          </a:xfrm>
          <a:prstGeom prst="rect">
            <a:avLst/>
          </a:prstGeom>
          <a:noFill/>
        </p:spPr>
        <p:txBody>
          <a:bodyPr wrap="square" rtlCol="0">
            <a:spAutoFit/>
          </a:bodyPr>
          <a:lstStyle/>
          <a:p>
            <a:pPr marL="342900" indent="-342900">
              <a:lnSpc>
                <a:spcPct val="150000"/>
              </a:lnSpc>
              <a:buFont typeface="Wingdings" pitchFamily="2" charset="2"/>
              <a:buChar char="u"/>
            </a:pPr>
            <a:r>
              <a:rPr lang="zh-CN" altLang="en-US" sz="2400" dirty="0" smtClean="0">
                <a:hlinkClick r:id="rId2" action="ppaction://hlinksldjump"/>
              </a:rPr>
              <a:t>测试流程</a:t>
            </a:r>
            <a:endParaRPr lang="en-US" altLang="zh-CN" sz="2400" dirty="0" smtClean="0"/>
          </a:p>
          <a:p>
            <a:pPr marL="342900" indent="-342900">
              <a:lnSpc>
                <a:spcPct val="150000"/>
              </a:lnSpc>
              <a:buFont typeface="Wingdings" pitchFamily="2" charset="2"/>
              <a:buChar char="u"/>
            </a:pPr>
            <a:r>
              <a:rPr lang="zh-CN" altLang="en-US" sz="2400" dirty="0" smtClean="0">
                <a:hlinkClick r:id="rId3" action="ppaction://hlinksldjump"/>
              </a:rPr>
              <a:t>测试</a:t>
            </a:r>
            <a:r>
              <a:rPr lang="zh-CN" altLang="en-US" sz="2400" dirty="0">
                <a:hlinkClick r:id="rId3" action="ppaction://hlinksldjump"/>
              </a:rPr>
              <a:t>触发</a:t>
            </a:r>
            <a:r>
              <a:rPr lang="zh-CN" altLang="en-US" sz="2400" dirty="0" smtClean="0">
                <a:hlinkClick r:id="rId3" action="ppaction://hlinksldjump"/>
              </a:rPr>
              <a:t>条件</a:t>
            </a:r>
            <a:endParaRPr lang="en-US" altLang="zh-CN" sz="2400" dirty="0" smtClean="0"/>
          </a:p>
          <a:p>
            <a:pPr marL="342900" indent="-342900">
              <a:lnSpc>
                <a:spcPct val="150000"/>
              </a:lnSpc>
              <a:buFont typeface="Wingdings" pitchFamily="2" charset="2"/>
              <a:buChar char="u"/>
            </a:pPr>
            <a:r>
              <a:rPr lang="zh-CN" altLang="en-US" sz="2400" dirty="0">
                <a:hlinkClick r:id="rId4" action="ppaction://hlinksldjump"/>
              </a:rPr>
              <a:t>测试</a:t>
            </a:r>
            <a:r>
              <a:rPr lang="zh-CN" altLang="en-US" sz="2400" dirty="0" smtClean="0">
                <a:hlinkClick r:id="rId4" action="ppaction://hlinksldjump"/>
              </a:rPr>
              <a:t>申请</a:t>
            </a:r>
            <a:endParaRPr lang="en-US" altLang="zh-CN" sz="2400" dirty="0" smtClean="0"/>
          </a:p>
          <a:p>
            <a:pPr marL="342900" indent="-342900">
              <a:lnSpc>
                <a:spcPct val="150000"/>
              </a:lnSpc>
              <a:buFont typeface="Wingdings" pitchFamily="2" charset="2"/>
              <a:buChar char="u"/>
            </a:pPr>
            <a:r>
              <a:rPr lang="en-US" altLang="zh-CN" sz="2400" dirty="0" smtClean="0">
                <a:hlinkClick r:id="rId5" action="ppaction://hlinksldjump"/>
              </a:rPr>
              <a:t>Bug</a:t>
            </a:r>
            <a:r>
              <a:rPr lang="zh-CN" altLang="en-US" sz="2400" dirty="0" smtClean="0">
                <a:hlinkClick r:id="rId5" action="ppaction://hlinksldjump"/>
              </a:rPr>
              <a:t>等级</a:t>
            </a:r>
            <a:endParaRPr lang="en-US" altLang="zh-CN" sz="2400" dirty="0" smtClean="0"/>
          </a:p>
          <a:p>
            <a:pPr marL="342900" indent="-342900">
              <a:lnSpc>
                <a:spcPct val="150000"/>
              </a:lnSpc>
              <a:buFont typeface="Wingdings" pitchFamily="2" charset="2"/>
              <a:buChar char="u"/>
            </a:pPr>
            <a:r>
              <a:rPr lang="en-US" altLang="zh-CN" sz="2400" dirty="0" smtClean="0">
                <a:hlinkClick r:id="rId6" action="ppaction://hlinksldjump"/>
              </a:rPr>
              <a:t>Bug</a:t>
            </a:r>
            <a:r>
              <a:rPr lang="zh-CN" altLang="en-US" sz="2400" dirty="0" smtClean="0">
                <a:hlinkClick r:id="rId6" action="ppaction://hlinksldjump"/>
              </a:rPr>
              <a:t>状态</a:t>
            </a:r>
            <a:endParaRPr lang="en-US" altLang="zh-CN" sz="2400" dirty="0" smtClean="0"/>
          </a:p>
          <a:p>
            <a:pPr marL="342900" indent="-342900">
              <a:lnSpc>
                <a:spcPct val="150000"/>
              </a:lnSpc>
              <a:buFont typeface="Wingdings" pitchFamily="2" charset="2"/>
              <a:buChar char="u"/>
            </a:pPr>
            <a:r>
              <a:rPr lang="en-US" altLang="zh-CN" sz="2400" dirty="0" smtClean="0">
                <a:hlinkClick r:id="rId7" action="ppaction://hlinksldjump"/>
              </a:rPr>
              <a:t>Bug</a:t>
            </a:r>
            <a:r>
              <a:rPr lang="zh-CN" altLang="en-US" sz="2400" dirty="0" smtClean="0">
                <a:hlinkClick r:id="rId7" action="ppaction://hlinksldjump"/>
              </a:rPr>
              <a:t>状态变更</a:t>
            </a:r>
            <a:endParaRPr lang="en-US" altLang="zh-CN" sz="2400" dirty="0" smtClean="0"/>
          </a:p>
          <a:p>
            <a:pPr marL="342900" indent="-342900">
              <a:lnSpc>
                <a:spcPct val="150000"/>
              </a:lnSpc>
              <a:buFont typeface="Wingdings" pitchFamily="2" charset="2"/>
              <a:buChar char="u"/>
            </a:pPr>
            <a:r>
              <a:rPr lang="zh-CN" altLang="en-US" sz="2400" dirty="0" smtClean="0">
                <a:hlinkClick r:id="rId8" action="ppaction://hlinksldjump"/>
              </a:rPr>
              <a:t>测试报告</a:t>
            </a:r>
            <a:endParaRPr lang="en-US" altLang="zh-CN" sz="2400" dirty="0" smtClean="0"/>
          </a:p>
        </p:txBody>
      </p:sp>
    </p:spTree>
    <p:extLst>
      <p:ext uri="{BB962C8B-B14F-4D97-AF65-F5344CB8AC3E}">
        <p14:creationId xmlns:p14="http://schemas.microsoft.com/office/powerpoint/2010/main" val="31472373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26</a:t>
            </a:fld>
            <a:endParaRPr lang="en-US" dirty="0"/>
          </a:p>
        </p:txBody>
      </p:sp>
      <p:sp>
        <p:nvSpPr>
          <p:cNvPr id="3" name="标题 2"/>
          <p:cNvSpPr>
            <a:spLocks noGrp="1"/>
          </p:cNvSpPr>
          <p:nvPr>
            <p:ph type="title"/>
          </p:nvPr>
        </p:nvSpPr>
        <p:spPr/>
        <p:txBody>
          <a:bodyPr/>
          <a:lstStyle/>
          <a:p>
            <a:r>
              <a:rPr lang="zh-CN" altLang="en-US" dirty="0" smtClean="0"/>
              <a:t>测试流程</a:t>
            </a:r>
            <a:r>
              <a:rPr lang="en-US" altLang="zh-CN" dirty="0" smtClean="0"/>
              <a:t>-1</a:t>
            </a:r>
            <a:endParaRPr lang="zh-CN" altLang="en-US" dirty="0"/>
          </a:p>
        </p:txBody>
      </p:sp>
      <p:pic>
        <p:nvPicPr>
          <p:cNvPr id="5" name="图片 4" descr="D:\rules\QC\单元测试.jpg"/>
          <p:cNvPicPr/>
          <p:nvPr/>
        </p:nvPicPr>
        <p:blipFill>
          <a:blip r:embed="rId2">
            <a:extLst>
              <a:ext uri="{28A0092B-C50C-407E-A947-70E740481C1C}">
                <a14:useLocalDpi xmlns:a14="http://schemas.microsoft.com/office/drawing/2010/main" val="0"/>
              </a:ext>
            </a:extLst>
          </a:blip>
          <a:srcRect/>
          <a:stretch>
            <a:fillRect/>
          </a:stretch>
        </p:blipFill>
        <p:spPr bwMode="auto">
          <a:xfrm>
            <a:off x="489223" y="1219547"/>
            <a:ext cx="2714625" cy="4657725"/>
          </a:xfrm>
          <a:prstGeom prst="rect">
            <a:avLst/>
          </a:prstGeom>
          <a:noFill/>
          <a:ln>
            <a:noFill/>
          </a:ln>
        </p:spPr>
      </p:pic>
      <p:pic>
        <p:nvPicPr>
          <p:cNvPr id="6" name="图片 5" descr="D:\rules\QC\集成测试.jpg"/>
          <p:cNvPicPr/>
          <p:nvPr/>
        </p:nvPicPr>
        <p:blipFill>
          <a:blip r:embed="rId3">
            <a:extLst>
              <a:ext uri="{28A0092B-C50C-407E-A947-70E740481C1C}">
                <a14:useLocalDpi xmlns:a14="http://schemas.microsoft.com/office/drawing/2010/main" val="0"/>
              </a:ext>
            </a:extLst>
          </a:blip>
          <a:srcRect/>
          <a:stretch>
            <a:fillRect/>
          </a:stretch>
        </p:blipFill>
        <p:spPr bwMode="auto">
          <a:xfrm>
            <a:off x="4283968" y="980728"/>
            <a:ext cx="3960440" cy="5400600"/>
          </a:xfrm>
          <a:prstGeom prst="rect">
            <a:avLst/>
          </a:prstGeom>
          <a:solidFill>
            <a:schemeClr val="accent6">
              <a:lumMod val="20000"/>
              <a:lumOff val="80000"/>
            </a:schemeClr>
          </a:solidFill>
          <a:ln>
            <a:noFill/>
          </a:ln>
        </p:spPr>
      </p:pic>
      <p:sp>
        <p:nvSpPr>
          <p:cNvPr id="7" name="TextBox 6"/>
          <p:cNvSpPr txBox="1"/>
          <p:nvPr/>
        </p:nvSpPr>
        <p:spPr>
          <a:xfrm>
            <a:off x="683568" y="1083026"/>
            <a:ext cx="1656184" cy="369332"/>
          </a:xfrm>
          <a:prstGeom prst="rect">
            <a:avLst/>
          </a:prstGeom>
          <a:noFill/>
        </p:spPr>
        <p:txBody>
          <a:bodyPr wrap="square" rtlCol="0">
            <a:spAutoFit/>
          </a:bodyPr>
          <a:lstStyle/>
          <a:p>
            <a:r>
              <a:rPr lang="zh-CN" altLang="en-US" dirty="0" smtClean="0"/>
              <a:t>单元测试</a:t>
            </a:r>
            <a:endParaRPr lang="zh-CN" altLang="en-US" dirty="0"/>
          </a:p>
        </p:txBody>
      </p:sp>
      <p:sp>
        <p:nvSpPr>
          <p:cNvPr id="8" name="TextBox 7"/>
          <p:cNvSpPr txBox="1"/>
          <p:nvPr/>
        </p:nvSpPr>
        <p:spPr>
          <a:xfrm>
            <a:off x="5724128" y="683404"/>
            <a:ext cx="1656184" cy="369332"/>
          </a:xfrm>
          <a:prstGeom prst="rect">
            <a:avLst/>
          </a:prstGeom>
          <a:noFill/>
        </p:spPr>
        <p:txBody>
          <a:bodyPr wrap="square" rtlCol="0">
            <a:spAutoFit/>
          </a:bodyPr>
          <a:lstStyle/>
          <a:p>
            <a:r>
              <a:rPr lang="zh-CN" altLang="en-US" dirty="0"/>
              <a:t>集成</a:t>
            </a:r>
            <a:r>
              <a:rPr lang="zh-CN" altLang="en-US" dirty="0" smtClean="0"/>
              <a:t>测试</a:t>
            </a:r>
            <a:endParaRPr lang="zh-CN" altLang="en-US" dirty="0"/>
          </a:p>
        </p:txBody>
      </p:sp>
      <p:sp>
        <p:nvSpPr>
          <p:cNvPr id="9" name="动作按钮: 第一张 8">
            <a:hlinkClick r:id="rId4"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4463547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p:nvPr/>
        </p:nvPicPr>
        <p:blipFill>
          <a:blip r:embed="rId2">
            <a:extLst>
              <a:ext uri="{28A0092B-C50C-407E-A947-70E740481C1C}">
                <a14:useLocalDpi xmlns:a14="http://schemas.microsoft.com/office/drawing/2010/main" val="0"/>
              </a:ext>
            </a:extLst>
          </a:blip>
          <a:stretch>
            <a:fillRect/>
          </a:stretch>
        </p:blipFill>
        <p:spPr>
          <a:xfrm>
            <a:off x="3772073" y="116244"/>
            <a:ext cx="3680247" cy="6265084"/>
          </a:xfrm>
          <a:prstGeom prst="rect">
            <a:avLst/>
          </a:prstGeom>
        </p:spPr>
      </p:pic>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27</a:t>
            </a:fld>
            <a:endParaRPr lang="en-US" dirty="0"/>
          </a:p>
        </p:txBody>
      </p:sp>
      <p:sp>
        <p:nvSpPr>
          <p:cNvPr id="3" name="标题 2"/>
          <p:cNvSpPr>
            <a:spLocks noGrp="1"/>
          </p:cNvSpPr>
          <p:nvPr>
            <p:ph type="title"/>
          </p:nvPr>
        </p:nvSpPr>
        <p:spPr/>
        <p:txBody>
          <a:bodyPr/>
          <a:lstStyle/>
          <a:p>
            <a:r>
              <a:rPr lang="zh-CN" altLang="en-US" dirty="0" smtClean="0"/>
              <a:t>测试流程</a:t>
            </a:r>
            <a:r>
              <a:rPr lang="en-US" altLang="zh-CN" dirty="0" smtClean="0"/>
              <a:t>-2</a:t>
            </a:r>
            <a:endParaRPr lang="zh-CN" altLang="en-US" dirty="0"/>
          </a:p>
        </p:txBody>
      </p:sp>
      <p:sp>
        <p:nvSpPr>
          <p:cNvPr id="8" name="TextBox 7"/>
          <p:cNvSpPr txBox="1"/>
          <p:nvPr/>
        </p:nvSpPr>
        <p:spPr>
          <a:xfrm>
            <a:off x="5940152" y="260648"/>
            <a:ext cx="1656184" cy="369332"/>
          </a:xfrm>
          <a:prstGeom prst="rect">
            <a:avLst/>
          </a:prstGeom>
          <a:noFill/>
        </p:spPr>
        <p:txBody>
          <a:bodyPr wrap="square" rtlCol="0">
            <a:spAutoFit/>
          </a:bodyPr>
          <a:lstStyle/>
          <a:p>
            <a:r>
              <a:rPr lang="zh-CN" altLang="en-US" dirty="0"/>
              <a:t>系统</a:t>
            </a:r>
            <a:r>
              <a:rPr lang="zh-CN" altLang="en-US" dirty="0" smtClean="0"/>
              <a:t>测试</a:t>
            </a:r>
            <a:endParaRPr lang="zh-CN" altLang="en-US" dirty="0"/>
          </a:p>
        </p:txBody>
      </p:sp>
      <p:sp>
        <p:nvSpPr>
          <p:cNvPr id="10" name="动作按钮: 第一张 9">
            <a:hlinkClick r:id="rId3"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415220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28</a:t>
            </a:fld>
            <a:endParaRPr lang="en-US" dirty="0"/>
          </a:p>
        </p:txBody>
      </p:sp>
      <p:sp>
        <p:nvSpPr>
          <p:cNvPr id="3" name="标题 2"/>
          <p:cNvSpPr>
            <a:spLocks noGrp="1"/>
          </p:cNvSpPr>
          <p:nvPr>
            <p:ph type="title"/>
          </p:nvPr>
        </p:nvSpPr>
        <p:spPr/>
        <p:txBody>
          <a:bodyPr/>
          <a:lstStyle/>
          <a:p>
            <a:pPr lvl="0"/>
            <a:r>
              <a:rPr lang="zh-CN" altLang="zh-CN" dirty="0"/>
              <a:t>测试的触发</a:t>
            </a:r>
            <a:r>
              <a:rPr lang="zh-CN" altLang="zh-CN" dirty="0" smtClean="0"/>
              <a:t>条件</a:t>
            </a:r>
            <a:endParaRPr lang="zh-CN" altLang="en-US" dirty="0"/>
          </a:p>
        </p:txBody>
      </p:sp>
      <p:graphicFrame>
        <p:nvGraphicFramePr>
          <p:cNvPr id="5" name="内容占位符 4"/>
          <p:cNvGraphicFramePr>
            <a:graphicFrameLocks noGrp="1"/>
          </p:cNvGraphicFramePr>
          <p:nvPr>
            <p:ph sz="quarter" idx="10"/>
            <p:extLst>
              <p:ext uri="{D42A27DB-BD31-4B8C-83A1-F6EECF244321}">
                <p14:modId xmlns:p14="http://schemas.microsoft.com/office/powerpoint/2010/main" val="1185315909"/>
              </p:ext>
            </p:extLst>
          </p:nvPr>
        </p:nvGraphicFramePr>
        <p:xfrm>
          <a:off x="467544" y="1124744"/>
          <a:ext cx="7920880" cy="5040310"/>
        </p:xfrm>
        <a:graphic>
          <a:graphicData uri="http://schemas.openxmlformats.org/drawingml/2006/table">
            <a:tbl>
              <a:tblPr firstRow="1" firstCol="1" bandRow="1">
                <a:tableStyleId>{5C22544A-7EE6-4342-B048-85BDC9FD1C3A}</a:tableStyleId>
              </a:tblPr>
              <a:tblGrid>
                <a:gridCol w="941229"/>
                <a:gridCol w="941229"/>
                <a:gridCol w="3356036"/>
                <a:gridCol w="1360724"/>
                <a:gridCol w="1321662"/>
              </a:tblGrid>
              <a:tr h="530559">
                <a:tc>
                  <a:txBody>
                    <a:bodyPr/>
                    <a:lstStyle/>
                    <a:p>
                      <a:pPr marL="0" lvl="0" indent="0" algn="ctr">
                        <a:lnSpc>
                          <a:spcPct val="150000"/>
                        </a:lnSpc>
                        <a:spcBef>
                          <a:spcPts val="200"/>
                        </a:spcBef>
                        <a:spcAft>
                          <a:spcPts val="200"/>
                        </a:spcAft>
                      </a:pPr>
                      <a:r>
                        <a:rPr lang="zh-CN" sz="1400" dirty="0" smtClean="0">
                          <a:effectLst/>
                        </a:rPr>
                        <a:t>类型</a:t>
                      </a:r>
                      <a:endParaRPr lang="zh-CN" sz="1400" dirty="0">
                        <a:effectLst/>
                        <a:latin typeface="Arial"/>
                        <a:ea typeface="宋体"/>
                        <a:cs typeface="Times New Roman"/>
                      </a:endParaRPr>
                    </a:p>
                  </a:txBody>
                  <a:tcPr marL="59688" marR="59688" marT="36000" marB="36000" anchor="ctr"/>
                </a:tc>
                <a:tc>
                  <a:txBody>
                    <a:bodyPr/>
                    <a:lstStyle/>
                    <a:p>
                      <a:pPr marL="0" lvl="0" indent="0" algn="ctr" defTabSz="829361" rtl="0" eaLnBrk="1" latinLnBrk="0" hangingPunct="1">
                        <a:lnSpc>
                          <a:spcPct val="150000"/>
                        </a:lnSpc>
                        <a:spcBef>
                          <a:spcPts val="200"/>
                        </a:spcBef>
                        <a:spcAft>
                          <a:spcPts val="200"/>
                        </a:spcAft>
                      </a:pPr>
                      <a:r>
                        <a:rPr lang="zh-CN" sz="1400" kern="1200" dirty="0">
                          <a:effectLst/>
                        </a:rPr>
                        <a:t>测试方法</a:t>
                      </a:r>
                      <a:endParaRPr lang="zh-CN" sz="1400" b="1" kern="1200" dirty="0">
                        <a:solidFill>
                          <a:schemeClr val="lt1"/>
                        </a:solidFill>
                        <a:effectLst/>
                        <a:latin typeface="+mn-lt"/>
                        <a:ea typeface="+mn-ea"/>
                        <a:cs typeface="+mn-cs"/>
                      </a:endParaRPr>
                    </a:p>
                  </a:txBody>
                  <a:tcPr marL="59688" marR="59688" marT="36000" marB="36000" anchor="ctr"/>
                </a:tc>
                <a:tc>
                  <a:txBody>
                    <a:bodyPr/>
                    <a:lstStyle/>
                    <a:p>
                      <a:pPr marL="0" lvl="0" indent="0" algn="ctr" defTabSz="829361" rtl="0" eaLnBrk="1" latinLnBrk="0" hangingPunct="1">
                        <a:lnSpc>
                          <a:spcPct val="150000"/>
                        </a:lnSpc>
                        <a:spcBef>
                          <a:spcPts val="200"/>
                        </a:spcBef>
                        <a:spcAft>
                          <a:spcPts val="200"/>
                        </a:spcAft>
                      </a:pPr>
                      <a:r>
                        <a:rPr lang="zh-CN" sz="1400" kern="1200">
                          <a:effectLst/>
                        </a:rPr>
                        <a:t>触发条件</a:t>
                      </a:r>
                      <a:endParaRPr lang="zh-CN" sz="1400" b="1" kern="1200">
                        <a:solidFill>
                          <a:schemeClr val="lt1"/>
                        </a:solidFill>
                        <a:effectLst/>
                        <a:latin typeface="+mn-lt"/>
                        <a:ea typeface="+mn-ea"/>
                        <a:cs typeface="+mn-cs"/>
                      </a:endParaRPr>
                    </a:p>
                  </a:txBody>
                  <a:tcPr marL="59688" marR="59688" marT="36000" marB="36000" anchor="ctr"/>
                </a:tc>
                <a:tc>
                  <a:txBody>
                    <a:bodyPr/>
                    <a:lstStyle/>
                    <a:p>
                      <a:pPr marL="0" lvl="0" indent="0" algn="ctr" defTabSz="829361" rtl="0" eaLnBrk="1" latinLnBrk="0" hangingPunct="1">
                        <a:lnSpc>
                          <a:spcPct val="150000"/>
                        </a:lnSpc>
                        <a:spcBef>
                          <a:spcPts val="200"/>
                        </a:spcBef>
                        <a:spcAft>
                          <a:spcPts val="200"/>
                        </a:spcAft>
                      </a:pPr>
                      <a:r>
                        <a:rPr lang="zh-CN" sz="1400" kern="1200">
                          <a:effectLst/>
                        </a:rPr>
                        <a:t>触发人</a:t>
                      </a:r>
                      <a:endParaRPr lang="zh-CN" sz="1400" b="1" kern="1200">
                        <a:solidFill>
                          <a:schemeClr val="lt1"/>
                        </a:solidFill>
                        <a:effectLst/>
                        <a:latin typeface="+mn-lt"/>
                        <a:ea typeface="+mn-ea"/>
                        <a:cs typeface="+mn-cs"/>
                      </a:endParaRPr>
                    </a:p>
                  </a:txBody>
                  <a:tcPr marL="59688" marR="59688" marT="36000" marB="36000" anchor="ctr"/>
                </a:tc>
                <a:tc>
                  <a:txBody>
                    <a:bodyPr/>
                    <a:lstStyle/>
                    <a:p>
                      <a:pPr marL="0" lvl="0" indent="0" algn="ctr" defTabSz="829361" rtl="0" eaLnBrk="1" latinLnBrk="0" hangingPunct="1">
                        <a:lnSpc>
                          <a:spcPct val="150000"/>
                        </a:lnSpc>
                        <a:spcBef>
                          <a:spcPts val="200"/>
                        </a:spcBef>
                        <a:spcAft>
                          <a:spcPts val="200"/>
                        </a:spcAft>
                      </a:pPr>
                      <a:r>
                        <a:rPr lang="zh-CN" sz="1400" kern="1200">
                          <a:effectLst/>
                        </a:rPr>
                        <a:t>接受者</a:t>
                      </a:r>
                      <a:endParaRPr lang="zh-CN" sz="1400" b="1" kern="1200">
                        <a:solidFill>
                          <a:schemeClr val="lt1"/>
                        </a:solidFill>
                        <a:effectLst/>
                        <a:latin typeface="+mn-lt"/>
                        <a:ea typeface="+mn-ea"/>
                        <a:cs typeface="+mn-cs"/>
                      </a:endParaRPr>
                    </a:p>
                  </a:txBody>
                  <a:tcPr marL="59688" marR="59688" marT="36000" marB="36000" anchor="ctr"/>
                </a:tc>
              </a:tr>
              <a:tr h="530559">
                <a:tc>
                  <a:txBody>
                    <a:bodyPr/>
                    <a:lstStyle/>
                    <a:p>
                      <a:pPr marL="0" lvl="0" indent="0" algn="ctr" defTabSz="829361" rtl="0" eaLnBrk="1" latinLnBrk="0" hangingPunct="1">
                        <a:lnSpc>
                          <a:spcPct val="150000"/>
                        </a:lnSpc>
                        <a:spcBef>
                          <a:spcPts val="200"/>
                        </a:spcBef>
                        <a:spcAft>
                          <a:spcPts val="200"/>
                        </a:spcAft>
                      </a:pPr>
                      <a:r>
                        <a:rPr lang="zh-CN" sz="1400" kern="1200" dirty="0">
                          <a:effectLst/>
                        </a:rPr>
                        <a:t>单元测试</a:t>
                      </a:r>
                      <a:endParaRPr lang="zh-CN" sz="1400" b="1" kern="1200" dirty="0">
                        <a:solidFill>
                          <a:schemeClr val="lt1"/>
                        </a:solidFill>
                        <a:effectLst/>
                        <a:latin typeface="+mn-lt"/>
                        <a:ea typeface="+mn-ea"/>
                        <a:cs typeface="+mn-cs"/>
                      </a:endParaRPr>
                    </a:p>
                  </a:txBody>
                  <a:tcPr marL="59688" marR="59688" marT="36000" marB="36000" anchor="ctr"/>
                </a:tc>
                <a:tc>
                  <a:txBody>
                    <a:bodyPr/>
                    <a:lstStyle/>
                    <a:p>
                      <a:pPr marL="0" lvl="0" indent="0" algn="ctr" defTabSz="829361" rtl="0" eaLnBrk="1" latinLnBrk="0" hangingPunct="1">
                        <a:lnSpc>
                          <a:spcPct val="150000"/>
                        </a:lnSpc>
                        <a:spcBef>
                          <a:spcPts val="200"/>
                        </a:spcBef>
                        <a:spcAft>
                          <a:spcPts val="200"/>
                        </a:spcAft>
                      </a:pPr>
                      <a:r>
                        <a:rPr lang="zh-CN" sz="1400" kern="1200" dirty="0">
                          <a:effectLst/>
                        </a:rPr>
                        <a:t>自动测试</a:t>
                      </a:r>
                      <a:endParaRPr lang="zh-CN" sz="1400" b="1" kern="1200" dirty="0">
                        <a:solidFill>
                          <a:schemeClr val="lt1"/>
                        </a:solidFill>
                        <a:effectLst/>
                        <a:latin typeface="+mn-lt"/>
                        <a:ea typeface="+mn-ea"/>
                        <a:cs typeface="+mn-cs"/>
                      </a:endParaRPr>
                    </a:p>
                  </a:txBody>
                  <a:tcPr marL="59688" marR="59688" marT="36000" marB="36000" anchor="ctr"/>
                </a:tc>
                <a:tc>
                  <a:txBody>
                    <a:bodyPr/>
                    <a:lstStyle/>
                    <a:p>
                      <a:pPr marL="0" lvl="0" indent="0" algn="l" defTabSz="829361" rtl="0" eaLnBrk="1" latinLnBrk="0" hangingPunct="1">
                        <a:lnSpc>
                          <a:spcPct val="150000"/>
                        </a:lnSpc>
                        <a:spcBef>
                          <a:spcPts val="200"/>
                        </a:spcBef>
                        <a:spcAft>
                          <a:spcPts val="200"/>
                        </a:spcAft>
                      </a:pPr>
                      <a:r>
                        <a:rPr lang="zh-CN" sz="1400" kern="1200" dirty="0">
                          <a:effectLst/>
                        </a:rPr>
                        <a:t>每次代码上传到配置库</a:t>
                      </a:r>
                      <a:endParaRPr lang="zh-CN" sz="1400" b="1" kern="1200" dirty="0">
                        <a:solidFill>
                          <a:schemeClr val="lt1"/>
                        </a:solidFill>
                        <a:effectLst/>
                        <a:latin typeface="+mn-lt"/>
                        <a:ea typeface="+mn-ea"/>
                        <a:cs typeface="+mn-cs"/>
                      </a:endParaRPr>
                    </a:p>
                  </a:txBody>
                  <a:tcPr marL="59688" marR="59688" marT="36000" marB="36000" anchor="ctr"/>
                </a:tc>
                <a:tc>
                  <a:txBody>
                    <a:bodyPr/>
                    <a:lstStyle/>
                    <a:p>
                      <a:pPr marL="0" lvl="0" indent="0" algn="ctr" defTabSz="829361" rtl="0" eaLnBrk="1" latinLnBrk="0" hangingPunct="1">
                        <a:lnSpc>
                          <a:spcPct val="150000"/>
                        </a:lnSpc>
                        <a:spcBef>
                          <a:spcPts val="200"/>
                        </a:spcBef>
                        <a:spcAft>
                          <a:spcPts val="200"/>
                        </a:spcAft>
                      </a:pPr>
                      <a:r>
                        <a:rPr lang="zh-CN" sz="1400" kern="1200">
                          <a:effectLst/>
                        </a:rPr>
                        <a:t>程序员</a:t>
                      </a:r>
                      <a:endParaRPr lang="zh-CN" sz="1400" b="1" kern="1200">
                        <a:solidFill>
                          <a:schemeClr val="lt1"/>
                        </a:solidFill>
                        <a:effectLst/>
                        <a:latin typeface="+mn-lt"/>
                        <a:ea typeface="+mn-ea"/>
                        <a:cs typeface="+mn-cs"/>
                      </a:endParaRPr>
                    </a:p>
                  </a:txBody>
                  <a:tcPr marL="59688" marR="59688" marT="36000" marB="36000" anchor="ctr"/>
                </a:tc>
                <a:tc>
                  <a:txBody>
                    <a:bodyPr/>
                    <a:lstStyle/>
                    <a:p>
                      <a:pPr marL="0" lvl="0" indent="0" algn="ctr" defTabSz="829361" rtl="0" eaLnBrk="1" latinLnBrk="0" hangingPunct="1">
                        <a:lnSpc>
                          <a:spcPct val="150000"/>
                        </a:lnSpc>
                        <a:spcBef>
                          <a:spcPts val="200"/>
                        </a:spcBef>
                        <a:spcAft>
                          <a:spcPts val="200"/>
                        </a:spcAft>
                      </a:pPr>
                      <a:r>
                        <a:rPr lang="zh-CN" sz="1400" kern="1200">
                          <a:effectLst/>
                        </a:rPr>
                        <a:t>自动测试工具</a:t>
                      </a:r>
                      <a:endParaRPr lang="zh-CN" sz="1400" b="1" kern="1200">
                        <a:solidFill>
                          <a:schemeClr val="lt1"/>
                        </a:solidFill>
                        <a:effectLst/>
                        <a:latin typeface="+mn-lt"/>
                        <a:ea typeface="+mn-ea"/>
                        <a:cs typeface="+mn-cs"/>
                      </a:endParaRPr>
                    </a:p>
                  </a:txBody>
                  <a:tcPr marL="59688" marR="59688" marT="36000" marB="36000" anchor="ctr"/>
                </a:tc>
              </a:tr>
              <a:tr h="928478">
                <a:tc>
                  <a:txBody>
                    <a:bodyPr/>
                    <a:lstStyle/>
                    <a:p>
                      <a:pPr marL="0" lvl="0" indent="0" algn="ctr" defTabSz="829361" rtl="0" eaLnBrk="1" latinLnBrk="0" hangingPunct="1">
                        <a:lnSpc>
                          <a:spcPct val="150000"/>
                        </a:lnSpc>
                        <a:spcBef>
                          <a:spcPts val="200"/>
                        </a:spcBef>
                        <a:spcAft>
                          <a:spcPts val="200"/>
                        </a:spcAft>
                      </a:pPr>
                      <a:r>
                        <a:rPr lang="zh-CN" sz="1400" kern="1200" dirty="0">
                          <a:effectLst/>
                        </a:rPr>
                        <a:t>集成测试</a:t>
                      </a:r>
                      <a:endParaRPr lang="zh-CN" sz="1400" b="1" kern="1200" dirty="0">
                        <a:solidFill>
                          <a:schemeClr val="lt1"/>
                        </a:solidFill>
                        <a:effectLst/>
                        <a:latin typeface="+mn-lt"/>
                        <a:ea typeface="+mn-ea"/>
                        <a:cs typeface="+mn-cs"/>
                      </a:endParaRPr>
                    </a:p>
                  </a:txBody>
                  <a:tcPr marL="59688" marR="59688" marT="36000" marB="36000" anchor="ctr"/>
                </a:tc>
                <a:tc>
                  <a:txBody>
                    <a:bodyPr/>
                    <a:lstStyle/>
                    <a:p>
                      <a:pPr marL="0" lvl="0" indent="0" algn="ctr" defTabSz="829361" rtl="0" eaLnBrk="1" latinLnBrk="0" hangingPunct="1">
                        <a:lnSpc>
                          <a:spcPct val="150000"/>
                        </a:lnSpc>
                        <a:spcBef>
                          <a:spcPts val="200"/>
                        </a:spcBef>
                        <a:spcAft>
                          <a:spcPts val="200"/>
                        </a:spcAft>
                      </a:pPr>
                      <a:r>
                        <a:rPr lang="zh-CN" sz="1400" kern="1200" dirty="0">
                          <a:effectLst/>
                        </a:rPr>
                        <a:t>自动测试</a:t>
                      </a:r>
                      <a:endParaRPr lang="zh-CN" sz="1400" b="1" kern="1200" dirty="0">
                        <a:solidFill>
                          <a:schemeClr val="lt1"/>
                        </a:solidFill>
                        <a:effectLst/>
                        <a:latin typeface="+mn-lt"/>
                        <a:ea typeface="+mn-ea"/>
                        <a:cs typeface="+mn-cs"/>
                      </a:endParaRPr>
                    </a:p>
                  </a:txBody>
                  <a:tcPr marL="59688" marR="59688" marT="36000" marB="36000" anchor="ctr"/>
                </a:tc>
                <a:tc>
                  <a:txBody>
                    <a:bodyPr/>
                    <a:lstStyle/>
                    <a:p>
                      <a:pPr marL="0" lvl="0" indent="0" algn="l" defTabSz="829361" rtl="0" eaLnBrk="1" latinLnBrk="0" hangingPunct="1">
                        <a:lnSpc>
                          <a:spcPct val="150000"/>
                        </a:lnSpc>
                        <a:spcBef>
                          <a:spcPts val="200"/>
                        </a:spcBef>
                        <a:spcAft>
                          <a:spcPts val="200"/>
                        </a:spcAft>
                      </a:pPr>
                      <a:r>
                        <a:rPr lang="zh-CN" sz="1400" kern="1200" dirty="0">
                          <a:effectLst/>
                        </a:rPr>
                        <a:t>单元测试完成，代码走查完成，触发人提升次版本号或者确认启动复测</a:t>
                      </a:r>
                      <a:endParaRPr lang="zh-CN" sz="1400" b="1" kern="1200" dirty="0">
                        <a:solidFill>
                          <a:schemeClr val="lt1"/>
                        </a:solidFill>
                        <a:effectLst/>
                        <a:latin typeface="+mn-lt"/>
                        <a:ea typeface="+mn-ea"/>
                        <a:cs typeface="+mn-cs"/>
                      </a:endParaRPr>
                    </a:p>
                  </a:txBody>
                  <a:tcPr marL="59688" marR="59688" marT="36000" marB="36000" anchor="ctr"/>
                </a:tc>
                <a:tc>
                  <a:txBody>
                    <a:bodyPr/>
                    <a:lstStyle/>
                    <a:p>
                      <a:pPr marL="0" lvl="0" indent="0" algn="ctr" defTabSz="829361" rtl="0" eaLnBrk="1" latinLnBrk="0" hangingPunct="1">
                        <a:lnSpc>
                          <a:spcPct val="150000"/>
                        </a:lnSpc>
                        <a:spcBef>
                          <a:spcPts val="200"/>
                        </a:spcBef>
                        <a:spcAft>
                          <a:spcPts val="200"/>
                        </a:spcAft>
                      </a:pPr>
                      <a:r>
                        <a:rPr lang="en-US" sz="1400" kern="1200">
                          <a:effectLst/>
                        </a:rPr>
                        <a:t>Scrum Master</a:t>
                      </a:r>
                      <a:endParaRPr lang="zh-CN" sz="1400" b="1" kern="1200">
                        <a:solidFill>
                          <a:schemeClr val="lt1"/>
                        </a:solidFill>
                        <a:effectLst/>
                        <a:latin typeface="+mn-lt"/>
                        <a:ea typeface="+mn-ea"/>
                        <a:cs typeface="+mn-cs"/>
                      </a:endParaRPr>
                    </a:p>
                  </a:txBody>
                  <a:tcPr marL="59688" marR="59688" marT="36000" marB="36000" anchor="ctr"/>
                </a:tc>
                <a:tc>
                  <a:txBody>
                    <a:bodyPr/>
                    <a:lstStyle/>
                    <a:p>
                      <a:pPr marL="0" lvl="0" indent="0" algn="ctr" defTabSz="829361" rtl="0" eaLnBrk="1" latinLnBrk="0" hangingPunct="1">
                        <a:lnSpc>
                          <a:spcPct val="150000"/>
                        </a:lnSpc>
                        <a:spcBef>
                          <a:spcPts val="200"/>
                        </a:spcBef>
                        <a:spcAft>
                          <a:spcPts val="200"/>
                        </a:spcAft>
                      </a:pPr>
                      <a:r>
                        <a:rPr lang="zh-CN" sz="1400" kern="1200">
                          <a:effectLst/>
                        </a:rPr>
                        <a:t>自动测试工具</a:t>
                      </a:r>
                      <a:endParaRPr lang="zh-CN" sz="1400" b="1" kern="1200">
                        <a:solidFill>
                          <a:schemeClr val="lt1"/>
                        </a:solidFill>
                        <a:effectLst/>
                        <a:latin typeface="+mn-lt"/>
                        <a:ea typeface="+mn-ea"/>
                        <a:cs typeface="+mn-cs"/>
                      </a:endParaRPr>
                    </a:p>
                  </a:txBody>
                  <a:tcPr marL="59688" marR="59688" marT="36000" marB="36000" anchor="ctr"/>
                </a:tc>
              </a:tr>
              <a:tr h="928478">
                <a:tc>
                  <a:txBody>
                    <a:bodyPr/>
                    <a:lstStyle/>
                    <a:p>
                      <a:pPr marL="0" lvl="0" indent="0" algn="ctr" defTabSz="829361" rtl="0" eaLnBrk="1" latinLnBrk="0" hangingPunct="1">
                        <a:lnSpc>
                          <a:spcPct val="150000"/>
                        </a:lnSpc>
                        <a:spcBef>
                          <a:spcPts val="200"/>
                        </a:spcBef>
                        <a:spcAft>
                          <a:spcPts val="200"/>
                        </a:spcAft>
                      </a:pPr>
                      <a:r>
                        <a:rPr lang="zh-CN" sz="1400" kern="1200" dirty="0">
                          <a:effectLst/>
                        </a:rPr>
                        <a:t>集成测试</a:t>
                      </a:r>
                      <a:endParaRPr lang="zh-CN" sz="1400" b="1" kern="1200" dirty="0">
                        <a:solidFill>
                          <a:schemeClr val="lt1"/>
                        </a:solidFill>
                        <a:effectLst/>
                        <a:latin typeface="+mn-lt"/>
                        <a:ea typeface="+mn-ea"/>
                        <a:cs typeface="+mn-cs"/>
                      </a:endParaRPr>
                    </a:p>
                  </a:txBody>
                  <a:tcPr marL="59688" marR="59688" marT="36000" marB="36000" anchor="ctr"/>
                </a:tc>
                <a:tc>
                  <a:txBody>
                    <a:bodyPr/>
                    <a:lstStyle/>
                    <a:p>
                      <a:pPr marL="0" lvl="0" indent="0" algn="ctr" defTabSz="829361" rtl="0" eaLnBrk="1" latinLnBrk="0" hangingPunct="1">
                        <a:lnSpc>
                          <a:spcPct val="150000"/>
                        </a:lnSpc>
                        <a:spcBef>
                          <a:spcPts val="200"/>
                        </a:spcBef>
                        <a:spcAft>
                          <a:spcPts val="200"/>
                        </a:spcAft>
                      </a:pPr>
                      <a:r>
                        <a:rPr lang="zh-CN" sz="1400" kern="1200" dirty="0">
                          <a:effectLst/>
                        </a:rPr>
                        <a:t>人工测试</a:t>
                      </a:r>
                      <a:endParaRPr lang="zh-CN" sz="1400" b="1" kern="1200" dirty="0">
                        <a:solidFill>
                          <a:schemeClr val="lt1"/>
                        </a:solidFill>
                        <a:effectLst/>
                        <a:latin typeface="+mn-lt"/>
                        <a:ea typeface="+mn-ea"/>
                        <a:cs typeface="+mn-cs"/>
                      </a:endParaRPr>
                    </a:p>
                  </a:txBody>
                  <a:tcPr marL="59688" marR="59688" marT="36000" marB="36000" anchor="ctr"/>
                </a:tc>
                <a:tc>
                  <a:txBody>
                    <a:bodyPr/>
                    <a:lstStyle/>
                    <a:p>
                      <a:pPr marL="0" lvl="0" indent="0" algn="l" defTabSz="829361" rtl="0" eaLnBrk="1" latinLnBrk="0" hangingPunct="1">
                        <a:lnSpc>
                          <a:spcPct val="150000"/>
                        </a:lnSpc>
                        <a:spcBef>
                          <a:spcPts val="200"/>
                        </a:spcBef>
                        <a:spcAft>
                          <a:spcPts val="200"/>
                        </a:spcAft>
                      </a:pPr>
                      <a:r>
                        <a:rPr lang="zh-CN" sz="1400" kern="1200" dirty="0">
                          <a:effectLst/>
                        </a:rPr>
                        <a:t>自动化集成测试完成，自动化集成测试没有</a:t>
                      </a:r>
                      <a:r>
                        <a:rPr lang="en-US" sz="1400" kern="1200" dirty="0">
                          <a:effectLst/>
                        </a:rPr>
                        <a:t>3</a:t>
                      </a:r>
                      <a:r>
                        <a:rPr lang="zh-CN" sz="1400" kern="1200" dirty="0">
                          <a:effectLst/>
                        </a:rPr>
                        <a:t>级（含</a:t>
                      </a:r>
                      <a:r>
                        <a:rPr lang="en-US" sz="1400" kern="1200" dirty="0">
                          <a:effectLst/>
                        </a:rPr>
                        <a:t>3</a:t>
                      </a:r>
                      <a:r>
                        <a:rPr lang="zh-CN" sz="1400" kern="1200" dirty="0">
                          <a:effectLst/>
                        </a:rPr>
                        <a:t>级）以上</a:t>
                      </a:r>
                      <a:r>
                        <a:rPr lang="en-US" sz="1400" kern="1200" dirty="0">
                          <a:effectLst/>
                        </a:rPr>
                        <a:t>bug</a:t>
                      </a:r>
                      <a:r>
                        <a:rPr lang="zh-CN" sz="1400" kern="1200" dirty="0">
                          <a:effectLst/>
                        </a:rPr>
                        <a:t>存在</a:t>
                      </a:r>
                      <a:endParaRPr lang="zh-CN" sz="1400" b="1" kern="1200" dirty="0">
                        <a:solidFill>
                          <a:schemeClr val="lt1"/>
                        </a:solidFill>
                        <a:effectLst/>
                        <a:latin typeface="+mn-lt"/>
                        <a:ea typeface="+mn-ea"/>
                        <a:cs typeface="+mn-cs"/>
                      </a:endParaRPr>
                    </a:p>
                  </a:txBody>
                  <a:tcPr marL="59688" marR="59688" marT="36000" marB="36000" anchor="ctr"/>
                </a:tc>
                <a:tc>
                  <a:txBody>
                    <a:bodyPr/>
                    <a:lstStyle/>
                    <a:p>
                      <a:pPr marL="0" lvl="0" indent="0" algn="ctr" defTabSz="829361" rtl="0" eaLnBrk="1" latinLnBrk="0" hangingPunct="1">
                        <a:lnSpc>
                          <a:spcPct val="150000"/>
                        </a:lnSpc>
                        <a:spcBef>
                          <a:spcPts val="200"/>
                        </a:spcBef>
                        <a:spcAft>
                          <a:spcPts val="200"/>
                        </a:spcAft>
                      </a:pPr>
                      <a:r>
                        <a:rPr lang="en-US" sz="1400" kern="1200" dirty="0">
                          <a:effectLst/>
                        </a:rPr>
                        <a:t>Scrum Master</a:t>
                      </a:r>
                      <a:endParaRPr lang="zh-CN" sz="1400" b="1" kern="1200" dirty="0">
                        <a:solidFill>
                          <a:schemeClr val="lt1"/>
                        </a:solidFill>
                        <a:effectLst/>
                        <a:latin typeface="+mn-lt"/>
                        <a:ea typeface="+mn-ea"/>
                        <a:cs typeface="+mn-cs"/>
                      </a:endParaRPr>
                    </a:p>
                  </a:txBody>
                  <a:tcPr marL="59688" marR="59688" marT="36000" marB="36000" anchor="ctr"/>
                </a:tc>
                <a:tc>
                  <a:txBody>
                    <a:bodyPr/>
                    <a:lstStyle/>
                    <a:p>
                      <a:pPr marL="0" lvl="0" indent="0" algn="ctr" defTabSz="829361" rtl="0" eaLnBrk="1" latinLnBrk="0" hangingPunct="1">
                        <a:lnSpc>
                          <a:spcPct val="150000"/>
                        </a:lnSpc>
                        <a:spcBef>
                          <a:spcPts val="200"/>
                        </a:spcBef>
                        <a:spcAft>
                          <a:spcPts val="200"/>
                        </a:spcAft>
                      </a:pPr>
                      <a:r>
                        <a:rPr lang="zh-CN" sz="1400" kern="1200">
                          <a:effectLst/>
                        </a:rPr>
                        <a:t>测试经理</a:t>
                      </a:r>
                      <a:endParaRPr lang="zh-CN" sz="1400" b="1" kern="1200">
                        <a:solidFill>
                          <a:schemeClr val="lt1"/>
                        </a:solidFill>
                        <a:effectLst/>
                        <a:latin typeface="+mn-lt"/>
                        <a:ea typeface="+mn-ea"/>
                        <a:cs typeface="+mn-cs"/>
                      </a:endParaRPr>
                    </a:p>
                  </a:txBody>
                  <a:tcPr marL="59688" marR="59688" marT="36000" marB="36000" anchor="ctr"/>
                </a:tc>
              </a:tr>
              <a:tr h="1193758">
                <a:tc>
                  <a:txBody>
                    <a:bodyPr/>
                    <a:lstStyle/>
                    <a:p>
                      <a:pPr marL="0" lvl="0" indent="0" algn="ctr" defTabSz="829361" rtl="0" eaLnBrk="1" latinLnBrk="0" hangingPunct="1">
                        <a:lnSpc>
                          <a:spcPct val="150000"/>
                        </a:lnSpc>
                        <a:spcBef>
                          <a:spcPts val="200"/>
                        </a:spcBef>
                        <a:spcAft>
                          <a:spcPts val="200"/>
                        </a:spcAft>
                      </a:pPr>
                      <a:r>
                        <a:rPr lang="zh-CN" sz="1400" kern="1200" dirty="0">
                          <a:effectLst/>
                        </a:rPr>
                        <a:t>系统测试</a:t>
                      </a:r>
                      <a:endParaRPr lang="zh-CN" sz="1400" b="1" kern="1200" dirty="0">
                        <a:solidFill>
                          <a:schemeClr val="lt1"/>
                        </a:solidFill>
                        <a:effectLst/>
                        <a:latin typeface="+mn-lt"/>
                        <a:ea typeface="+mn-ea"/>
                        <a:cs typeface="+mn-cs"/>
                      </a:endParaRPr>
                    </a:p>
                  </a:txBody>
                  <a:tcPr marL="59688" marR="59688" marT="36000" marB="36000" anchor="ctr"/>
                </a:tc>
                <a:tc>
                  <a:txBody>
                    <a:bodyPr/>
                    <a:lstStyle/>
                    <a:p>
                      <a:pPr marL="0" lvl="0" indent="0" algn="ctr" defTabSz="829361" rtl="0" eaLnBrk="1" latinLnBrk="0" hangingPunct="1">
                        <a:lnSpc>
                          <a:spcPct val="150000"/>
                        </a:lnSpc>
                        <a:spcBef>
                          <a:spcPts val="200"/>
                        </a:spcBef>
                        <a:spcAft>
                          <a:spcPts val="200"/>
                        </a:spcAft>
                      </a:pPr>
                      <a:r>
                        <a:rPr lang="zh-CN" sz="1400" kern="1200">
                          <a:effectLst/>
                        </a:rPr>
                        <a:t>自动测试</a:t>
                      </a:r>
                      <a:endParaRPr lang="zh-CN" sz="1400" b="1" kern="1200">
                        <a:solidFill>
                          <a:schemeClr val="lt1"/>
                        </a:solidFill>
                        <a:effectLst/>
                        <a:latin typeface="+mn-lt"/>
                        <a:ea typeface="+mn-ea"/>
                        <a:cs typeface="+mn-cs"/>
                      </a:endParaRPr>
                    </a:p>
                  </a:txBody>
                  <a:tcPr marL="59688" marR="59688" marT="36000" marB="36000" anchor="ctr"/>
                </a:tc>
                <a:tc>
                  <a:txBody>
                    <a:bodyPr/>
                    <a:lstStyle/>
                    <a:p>
                      <a:pPr marL="0" lvl="0" indent="0" algn="l" defTabSz="829361" rtl="0" eaLnBrk="1" latinLnBrk="0" hangingPunct="1">
                        <a:lnSpc>
                          <a:spcPct val="150000"/>
                        </a:lnSpc>
                        <a:spcBef>
                          <a:spcPts val="200"/>
                        </a:spcBef>
                        <a:spcAft>
                          <a:spcPts val="200"/>
                        </a:spcAft>
                      </a:pPr>
                      <a:r>
                        <a:rPr lang="zh-CN" sz="1400" kern="1200" dirty="0">
                          <a:effectLst/>
                        </a:rPr>
                        <a:t>集成测试完成，集成测试没有</a:t>
                      </a:r>
                      <a:r>
                        <a:rPr lang="en-US" sz="1400" kern="1200" dirty="0">
                          <a:effectLst/>
                        </a:rPr>
                        <a:t>4</a:t>
                      </a:r>
                      <a:r>
                        <a:rPr lang="zh-CN" sz="1400" kern="1200" dirty="0">
                          <a:effectLst/>
                        </a:rPr>
                        <a:t>级（含</a:t>
                      </a:r>
                      <a:r>
                        <a:rPr lang="en-US" sz="1400" kern="1200" dirty="0">
                          <a:effectLst/>
                        </a:rPr>
                        <a:t>4</a:t>
                      </a:r>
                      <a:r>
                        <a:rPr lang="zh-CN" sz="1400" kern="1200" dirty="0">
                          <a:effectLst/>
                        </a:rPr>
                        <a:t>级）以上的</a:t>
                      </a:r>
                      <a:r>
                        <a:rPr lang="en-US" sz="1400" kern="1200" dirty="0">
                          <a:effectLst/>
                        </a:rPr>
                        <a:t>bug</a:t>
                      </a:r>
                      <a:r>
                        <a:rPr lang="zh-CN" sz="1400" kern="1200" dirty="0">
                          <a:effectLst/>
                        </a:rPr>
                        <a:t>存在，触发人提升主版本号或者确认启动复测</a:t>
                      </a:r>
                      <a:endParaRPr lang="zh-CN" sz="1400" b="1" kern="1200" dirty="0">
                        <a:solidFill>
                          <a:schemeClr val="lt1"/>
                        </a:solidFill>
                        <a:effectLst/>
                        <a:latin typeface="+mn-lt"/>
                        <a:ea typeface="+mn-ea"/>
                        <a:cs typeface="+mn-cs"/>
                      </a:endParaRPr>
                    </a:p>
                  </a:txBody>
                  <a:tcPr marL="59688" marR="59688" marT="36000" marB="36000" anchor="ctr"/>
                </a:tc>
                <a:tc>
                  <a:txBody>
                    <a:bodyPr/>
                    <a:lstStyle/>
                    <a:p>
                      <a:pPr marL="0" lvl="0" indent="0" algn="ctr" defTabSz="829361" rtl="0" eaLnBrk="1" latinLnBrk="0" hangingPunct="1">
                        <a:lnSpc>
                          <a:spcPct val="150000"/>
                        </a:lnSpc>
                        <a:spcBef>
                          <a:spcPts val="200"/>
                        </a:spcBef>
                        <a:spcAft>
                          <a:spcPts val="200"/>
                        </a:spcAft>
                      </a:pPr>
                      <a:r>
                        <a:rPr lang="zh-CN" sz="1400" kern="1200" dirty="0">
                          <a:effectLst/>
                        </a:rPr>
                        <a:t>项目经理</a:t>
                      </a:r>
                      <a:endParaRPr lang="zh-CN" sz="1400" b="1" kern="1200" dirty="0">
                        <a:solidFill>
                          <a:schemeClr val="lt1"/>
                        </a:solidFill>
                        <a:effectLst/>
                        <a:latin typeface="+mn-lt"/>
                        <a:ea typeface="+mn-ea"/>
                        <a:cs typeface="+mn-cs"/>
                      </a:endParaRPr>
                    </a:p>
                  </a:txBody>
                  <a:tcPr marL="59688" marR="59688" marT="36000" marB="36000" anchor="ctr"/>
                </a:tc>
                <a:tc>
                  <a:txBody>
                    <a:bodyPr/>
                    <a:lstStyle/>
                    <a:p>
                      <a:pPr marL="0" lvl="0" indent="0" algn="ctr" defTabSz="829361" rtl="0" eaLnBrk="1" latinLnBrk="0" hangingPunct="1">
                        <a:lnSpc>
                          <a:spcPct val="150000"/>
                        </a:lnSpc>
                        <a:spcBef>
                          <a:spcPts val="200"/>
                        </a:spcBef>
                        <a:spcAft>
                          <a:spcPts val="200"/>
                        </a:spcAft>
                      </a:pPr>
                      <a:r>
                        <a:rPr lang="zh-CN" sz="1400" kern="1200" dirty="0">
                          <a:effectLst/>
                        </a:rPr>
                        <a:t>自动测试工具</a:t>
                      </a:r>
                      <a:endParaRPr lang="zh-CN" sz="1400" b="1" kern="1200" dirty="0">
                        <a:solidFill>
                          <a:schemeClr val="lt1"/>
                        </a:solidFill>
                        <a:effectLst/>
                        <a:latin typeface="+mn-lt"/>
                        <a:ea typeface="+mn-ea"/>
                        <a:cs typeface="+mn-cs"/>
                      </a:endParaRPr>
                    </a:p>
                  </a:txBody>
                  <a:tcPr marL="59688" marR="59688" marT="36000" marB="36000" anchor="ctr"/>
                </a:tc>
              </a:tr>
              <a:tr h="928478">
                <a:tc>
                  <a:txBody>
                    <a:bodyPr/>
                    <a:lstStyle/>
                    <a:p>
                      <a:pPr marL="0" lvl="0" indent="0" algn="ctr" defTabSz="829361" rtl="0" eaLnBrk="1" latinLnBrk="0" hangingPunct="1">
                        <a:lnSpc>
                          <a:spcPct val="150000"/>
                        </a:lnSpc>
                        <a:spcBef>
                          <a:spcPts val="200"/>
                        </a:spcBef>
                        <a:spcAft>
                          <a:spcPts val="200"/>
                        </a:spcAft>
                      </a:pPr>
                      <a:r>
                        <a:rPr lang="zh-CN" sz="1400" kern="1200" dirty="0">
                          <a:effectLst/>
                        </a:rPr>
                        <a:t>系统测试</a:t>
                      </a:r>
                      <a:endParaRPr lang="zh-CN" sz="1400" b="1" kern="1200" dirty="0">
                        <a:solidFill>
                          <a:schemeClr val="lt1"/>
                        </a:solidFill>
                        <a:effectLst/>
                        <a:latin typeface="+mn-lt"/>
                        <a:ea typeface="+mn-ea"/>
                        <a:cs typeface="+mn-cs"/>
                      </a:endParaRPr>
                    </a:p>
                  </a:txBody>
                  <a:tcPr marL="59688" marR="59688" marT="36000" marB="36000" anchor="ctr"/>
                </a:tc>
                <a:tc>
                  <a:txBody>
                    <a:bodyPr/>
                    <a:lstStyle/>
                    <a:p>
                      <a:pPr marL="0" lvl="0" indent="0" algn="ctr" defTabSz="829361" rtl="0" eaLnBrk="1" latinLnBrk="0" hangingPunct="1">
                        <a:lnSpc>
                          <a:spcPct val="150000"/>
                        </a:lnSpc>
                        <a:spcBef>
                          <a:spcPts val="200"/>
                        </a:spcBef>
                        <a:spcAft>
                          <a:spcPts val="200"/>
                        </a:spcAft>
                      </a:pPr>
                      <a:r>
                        <a:rPr lang="zh-CN" sz="1400" kern="1200">
                          <a:effectLst/>
                        </a:rPr>
                        <a:t>人工测试</a:t>
                      </a:r>
                      <a:endParaRPr lang="zh-CN" sz="1400" b="1" kern="1200">
                        <a:solidFill>
                          <a:schemeClr val="lt1"/>
                        </a:solidFill>
                        <a:effectLst/>
                        <a:latin typeface="+mn-lt"/>
                        <a:ea typeface="+mn-ea"/>
                        <a:cs typeface="+mn-cs"/>
                      </a:endParaRPr>
                    </a:p>
                  </a:txBody>
                  <a:tcPr marL="59688" marR="59688" marT="36000" marB="36000" anchor="ctr"/>
                </a:tc>
                <a:tc>
                  <a:txBody>
                    <a:bodyPr/>
                    <a:lstStyle/>
                    <a:p>
                      <a:pPr marL="0" lvl="0" indent="0" algn="l" defTabSz="829361" rtl="0" eaLnBrk="1" latinLnBrk="0" hangingPunct="1">
                        <a:lnSpc>
                          <a:spcPct val="150000"/>
                        </a:lnSpc>
                        <a:spcBef>
                          <a:spcPts val="200"/>
                        </a:spcBef>
                        <a:spcAft>
                          <a:spcPts val="200"/>
                        </a:spcAft>
                      </a:pPr>
                      <a:r>
                        <a:rPr lang="zh-CN" sz="1400" kern="1200" dirty="0">
                          <a:effectLst/>
                        </a:rPr>
                        <a:t>自动化系统测试完成，自动化系统测试没有</a:t>
                      </a:r>
                      <a:r>
                        <a:rPr lang="en-US" sz="1400" kern="1200" dirty="0">
                          <a:effectLst/>
                        </a:rPr>
                        <a:t>4</a:t>
                      </a:r>
                      <a:r>
                        <a:rPr lang="zh-CN" sz="1400" kern="1200" dirty="0">
                          <a:effectLst/>
                        </a:rPr>
                        <a:t>级（含</a:t>
                      </a:r>
                      <a:r>
                        <a:rPr lang="en-US" sz="1400" kern="1200" dirty="0">
                          <a:effectLst/>
                        </a:rPr>
                        <a:t>4</a:t>
                      </a:r>
                      <a:r>
                        <a:rPr lang="zh-CN" sz="1400" kern="1200" dirty="0">
                          <a:effectLst/>
                        </a:rPr>
                        <a:t>级）以上</a:t>
                      </a:r>
                      <a:r>
                        <a:rPr lang="en-US" sz="1400" kern="1200" dirty="0">
                          <a:effectLst/>
                        </a:rPr>
                        <a:t>bug</a:t>
                      </a:r>
                      <a:r>
                        <a:rPr lang="zh-CN" sz="1400" kern="1200" dirty="0">
                          <a:effectLst/>
                        </a:rPr>
                        <a:t>存在</a:t>
                      </a:r>
                      <a:endParaRPr lang="zh-CN" sz="1400" b="1" kern="1200" dirty="0">
                        <a:solidFill>
                          <a:schemeClr val="lt1"/>
                        </a:solidFill>
                        <a:effectLst/>
                        <a:latin typeface="+mn-lt"/>
                        <a:ea typeface="+mn-ea"/>
                        <a:cs typeface="+mn-cs"/>
                      </a:endParaRPr>
                    </a:p>
                  </a:txBody>
                  <a:tcPr marL="59688" marR="59688" marT="36000" marB="36000" anchor="ctr"/>
                </a:tc>
                <a:tc>
                  <a:txBody>
                    <a:bodyPr/>
                    <a:lstStyle/>
                    <a:p>
                      <a:pPr marL="0" lvl="0" indent="0" algn="ctr" defTabSz="829361" rtl="0" eaLnBrk="1" latinLnBrk="0" hangingPunct="1">
                        <a:lnSpc>
                          <a:spcPct val="150000"/>
                        </a:lnSpc>
                        <a:spcBef>
                          <a:spcPts val="200"/>
                        </a:spcBef>
                        <a:spcAft>
                          <a:spcPts val="200"/>
                        </a:spcAft>
                      </a:pPr>
                      <a:r>
                        <a:rPr lang="zh-CN" sz="1400" kern="1200" dirty="0">
                          <a:effectLst/>
                        </a:rPr>
                        <a:t>项目经理</a:t>
                      </a:r>
                      <a:endParaRPr lang="zh-CN" sz="1400" b="1" kern="1200" dirty="0">
                        <a:solidFill>
                          <a:schemeClr val="lt1"/>
                        </a:solidFill>
                        <a:effectLst/>
                        <a:latin typeface="+mn-lt"/>
                        <a:ea typeface="+mn-ea"/>
                        <a:cs typeface="+mn-cs"/>
                      </a:endParaRPr>
                    </a:p>
                  </a:txBody>
                  <a:tcPr marL="59688" marR="59688" marT="36000" marB="36000" anchor="ctr"/>
                </a:tc>
                <a:tc>
                  <a:txBody>
                    <a:bodyPr/>
                    <a:lstStyle/>
                    <a:p>
                      <a:pPr marL="0" lvl="0" indent="0" algn="ctr" defTabSz="829361" rtl="0" eaLnBrk="1" latinLnBrk="0" hangingPunct="1">
                        <a:lnSpc>
                          <a:spcPct val="150000"/>
                        </a:lnSpc>
                        <a:spcBef>
                          <a:spcPts val="200"/>
                        </a:spcBef>
                        <a:spcAft>
                          <a:spcPts val="200"/>
                        </a:spcAft>
                      </a:pPr>
                      <a:r>
                        <a:rPr lang="zh-CN" sz="1400" kern="1200" dirty="0">
                          <a:effectLst/>
                        </a:rPr>
                        <a:t>测试经理</a:t>
                      </a:r>
                      <a:endParaRPr lang="zh-CN" sz="1400" b="1" kern="1200" dirty="0">
                        <a:solidFill>
                          <a:schemeClr val="lt1"/>
                        </a:solidFill>
                        <a:effectLst/>
                        <a:latin typeface="+mn-lt"/>
                        <a:ea typeface="+mn-ea"/>
                        <a:cs typeface="+mn-cs"/>
                      </a:endParaRPr>
                    </a:p>
                  </a:txBody>
                  <a:tcPr marL="59688" marR="59688" marT="36000" marB="36000" anchor="ctr"/>
                </a:tc>
              </a:tr>
            </a:tbl>
          </a:graphicData>
        </a:graphic>
      </p:graphicFrame>
      <p:sp>
        <p:nvSpPr>
          <p:cNvPr id="6" name="动作按钮: 第一张 5">
            <a:hlinkClick r:id="rId2"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30814517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29</a:t>
            </a:fld>
            <a:endParaRPr lang="en-US" dirty="0"/>
          </a:p>
        </p:txBody>
      </p:sp>
      <p:sp>
        <p:nvSpPr>
          <p:cNvPr id="3" name="标题 2"/>
          <p:cNvSpPr>
            <a:spLocks noGrp="1"/>
          </p:cNvSpPr>
          <p:nvPr>
            <p:ph type="title"/>
          </p:nvPr>
        </p:nvSpPr>
        <p:spPr/>
        <p:txBody>
          <a:bodyPr/>
          <a:lstStyle/>
          <a:p>
            <a:pPr lvl="0"/>
            <a:r>
              <a:rPr lang="zh-CN" altLang="zh-CN" dirty="0"/>
              <a:t>测试</a:t>
            </a:r>
            <a:r>
              <a:rPr lang="zh-CN" altLang="zh-CN" dirty="0" smtClean="0"/>
              <a:t>申请</a:t>
            </a:r>
            <a:endParaRPr lang="zh-CN" altLang="en-US" dirty="0"/>
          </a:p>
        </p:txBody>
      </p:sp>
      <p:sp>
        <p:nvSpPr>
          <p:cNvPr id="4" name="内容占位符 3"/>
          <p:cNvSpPr>
            <a:spLocks noGrp="1"/>
          </p:cNvSpPr>
          <p:nvPr>
            <p:ph sz="quarter" idx="10"/>
          </p:nvPr>
        </p:nvSpPr>
        <p:spPr/>
        <p:txBody>
          <a:bodyPr/>
          <a:lstStyle/>
          <a:p>
            <a:pPr marL="0" indent="0">
              <a:lnSpc>
                <a:spcPct val="150000"/>
              </a:lnSpc>
              <a:buNone/>
            </a:pPr>
            <a:r>
              <a:rPr lang="zh-CN" altLang="zh-CN" sz="2000" dirty="0" smtClean="0"/>
              <a:t>需要</a:t>
            </a:r>
            <a:r>
              <a:rPr lang="zh-CN" altLang="zh-CN" sz="2000" dirty="0"/>
              <a:t>人工测试的内容，需要向测试经理发送测试申请，测试申请应包括如下内容：</a:t>
            </a:r>
          </a:p>
          <a:p>
            <a:pPr lvl="0">
              <a:lnSpc>
                <a:spcPct val="150000"/>
              </a:lnSpc>
            </a:pPr>
            <a:r>
              <a:rPr lang="zh-CN" altLang="zh-CN" sz="2000" dirty="0"/>
              <a:t>测试项目名称；</a:t>
            </a:r>
          </a:p>
          <a:p>
            <a:pPr lvl="0">
              <a:lnSpc>
                <a:spcPct val="150000"/>
              </a:lnSpc>
            </a:pPr>
            <a:r>
              <a:rPr lang="zh-CN" altLang="zh-CN" sz="2000" dirty="0"/>
              <a:t>测试的级别，如集成测试、单元测试等；</a:t>
            </a:r>
          </a:p>
          <a:p>
            <a:pPr lvl="0">
              <a:lnSpc>
                <a:spcPct val="150000"/>
              </a:lnSpc>
            </a:pPr>
            <a:r>
              <a:rPr lang="zh-CN" altLang="zh-CN" sz="2000" dirty="0"/>
              <a:t>测试的模块</a:t>
            </a:r>
            <a:r>
              <a:rPr lang="en-US" altLang="zh-CN" sz="2000" dirty="0"/>
              <a:t>/</a:t>
            </a:r>
            <a:r>
              <a:rPr lang="zh-CN" altLang="zh-CN" sz="2000" dirty="0"/>
              <a:t>组件；</a:t>
            </a:r>
          </a:p>
          <a:p>
            <a:pPr lvl="0">
              <a:lnSpc>
                <a:spcPct val="150000"/>
              </a:lnSpc>
            </a:pPr>
            <a:r>
              <a:rPr lang="zh-CN" altLang="zh-CN" sz="2000" dirty="0"/>
              <a:t>测试的版本号；</a:t>
            </a:r>
          </a:p>
          <a:p>
            <a:pPr lvl="0">
              <a:lnSpc>
                <a:spcPct val="150000"/>
              </a:lnSpc>
            </a:pPr>
            <a:r>
              <a:rPr lang="zh-CN" altLang="zh-CN" sz="2000" dirty="0"/>
              <a:t>版本的获取方式</a:t>
            </a:r>
            <a:r>
              <a:rPr lang="en-US" altLang="zh-CN" sz="2000" dirty="0"/>
              <a:t>/</a:t>
            </a:r>
            <a:r>
              <a:rPr lang="zh-CN" altLang="zh-CN" sz="2000" dirty="0"/>
              <a:t>路径；</a:t>
            </a:r>
          </a:p>
          <a:p>
            <a:pPr lvl="0">
              <a:lnSpc>
                <a:spcPct val="150000"/>
              </a:lnSpc>
            </a:pPr>
            <a:r>
              <a:rPr lang="zh-CN" altLang="zh-CN" sz="2000" dirty="0"/>
              <a:t>测试的平台</a:t>
            </a:r>
            <a:r>
              <a:rPr lang="en-US" altLang="zh-CN" sz="2000" dirty="0"/>
              <a:t>/</a:t>
            </a:r>
            <a:r>
              <a:rPr lang="zh-CN" altLang="zh-CN" sz="2000" dirty="0"/>
              <a:t>操作系统</a:t>
            </a:r>
            <a:r>
              <a:rPr lang="en-US" altLang="zh-CN" sz="2000" dirty="0"/>
              <a:t>/</a:t>
            </a:r>
            <a:r>
              <a:rPr lang="zh-CN" altLang="zh-CN" sz="2000" dirty="0"/>
              <a:t>浏览器等；</a:t>
            </a:r>
          </a:p>
          <a:p>
            <a:pPr lvl="0">
              <a:lnSpc>
                <a:spcPct val="150000"/>
              </a:lnSpc>
            </a:pPr>
            <a:r>
              <a:rPr lang="zh-CN" altLang="zh-CN" sz="2000" dirty="0"/>
              <a:t>其他说明，如自由测试、测试时长限制、仅回归测试等</a:t>
            </a:r>
          </a:p>
          <a:p>
            <a:endParaRPr lang="zh-CN" altLang="en-US" dirty="0"/>
          </a:p>
        </p:txBody>
      </p:sp>
      <p:sp>
        <p:nvSpPr>
          <p:cNvPr id="5" name="动作按钮: 第一张 4">
            <a:hlinkClick r:id="rId2"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91410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295401" y="3213027"/>
            <a:ext cx="4464050" cy="649287"/>
          </a:xfrm>
          <a:prstGeom prst="rect">
            <a:avLst/>
          </a:prstGeom>
        </p:spPr>
        <p:txBody>
          <a:bodyPr lIns="91428" tIns="45715" rIns="91428" bIns="45715"/>
          <a:lstStyle>
            <a:lvl1pPr algn="l" defTabSz="914400" rtl="0" eaLnBrk="1" latinLnBrk="0" hangingPunct="1">
              <a:spcBef>
                <a:spcPct val="0"/>
              </a:spcBef>
              <a:buNone/>
              <a:defRPr sz="2900" kern="1200">
                <a:solidFill>
                  <a:srgbClr val="3A78A2"/>
                </a:solidFill>
                <a:latin typeface="Century Gothic" pitchFamily="34" charset="0"/>
                <a:ea typeface="+mj-ea"/>
                <a:cs typeface="+mj-cs"/>
              </a:defRPr>
            </a:lvl1pPr>
          </a:lstStyle>
          <a:p>
            <a:r>
              <a:rPr lang="zh-CN" altLang="en-US" sz="3300" b="1" dirty="0">
                <a:solidFill>
                  <a:schemeClr val="tx1">
                    <a:lumMod val="75000"/>
                    <a:lumOff val="25000"/>
                  </a:schemeClr>
                </a:solidFill>
                <a:ea typeface="黑体" pitchFamily="49" charset="-122"/>
              </a:rPr>
              <a:t>产品开发流程</a:t>
            </a:r>
          </a:p>
        </p:txBody>
      </p:sp>
      <p:sp>
        <p:nvSpPr>
          <p:cNvPr id="3" name="Rectangle 5"/>
          <p:cNvSpPr>
            <a:spLocks noChangeArrowheads="1"/>
          </p:cNvSpPr>
          <p:nvPr/>
        </p:nvSpPr>
        <p:spPr bwMode="auto">
          <a:xfrm>
            <a:off x="360364" y="3213026"/>
            <a:ext cx="935037"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0" tIns="50396" rIns="100790" bIns="50396" anchor="ctr"/>
          <a:lstStyle/>
          <a:p>
            <a:pPr algn="ctr" defTabSz="1007939"/>
            <a:r>
              <a:rPr lang="en-US" altLang="zh-CN" sz="8600" dirty="0">
                <a:solidFill>
                  <a:srgbClr val="B90000"/>
                </a:solidFill>
                <a:ea typeface="黑体" pitchFamily="49" charset="-122"/>
              </a:rPr>
              <a:t>A</a:t>
            </a:r>
          </a:p>
        </p:txBody>
      </p:sp>
      <p:sp>
        <p:nvSpPr>
          <p:cNvPr id="4" name="Rectangle 6"/>
          <p:cNvSpPr>
            <a:spLocks noChangeArrowheads="1"/>
          </p:cNvSpPr>
          <p:nvPr/>
        </p:nvSpPr>
        <p:spPr bwMode="auto">
          <a:xfrm>
            <a:off x="1295400" y="3743447"/>
            <a:ext cx="68405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0" tIns="50396" rIns="100790" bIns="50396"/>
          <a:lstStyle/>
          <a:p>
            <a:pPr marL="377778" indent="-377778" defTabSz="1007939">
              <a:spcBef>
                <a:spcPct val="20000"/>
              </a:spcBef>
            </a:pPr>
            <a:r>
              <a:rPr lang="en-US" altLang="zh-CN" dirty="0" smtClean="0">
                <a:solidFill>
                  <a:schemeClr val="tx1">
                    <a:lumMod val="75000"/>
                    <a:lumOff val="25000"/>
                  </a:schemeClr>
                </a:solidFill>
                <a:latin typeface="Century Gothic" pitchFamily="34" charset="0"/>
                <a:ea typeface="汉仪中等线简" pitchFamily="49" charset="-122"/>
              </a:rPr>
              <a:t>Remark</a:t>
            </a:r>
            <a:endParaRPr lang="zh-CN" altLang="en-US" dirty="0">
              <a:solidFill>
                <a:schemeClr val="tx1">
                  <a:lumMod val="75000"/>
                  <a:lumOff val="25000"/>
                </a:schemeClr>
              </a:solidFill>
              <a:latin typeface="Century Gothic" pitchFamily="34" charset="0"/>
              <a:ea typeface="汉仪中等线简" pitchFamily="49" charset="-122"/>
            </a:endParaRPr>
          </a:p>
        </p:txBody>
      </p:sp>
      <p:sp>
        <p:nvSpPr>
          <p:cNvPr id="5" name="TextBox 4"/>
          <p:cNvSpPr txBox="1"/>
          <p:nvPr/>
        </p:nvSpPr>
        <p:spPr>
          <a:xfrm>
            <a:off x="5210836" y="2060848"/>
            <a:ext cx="2915866" cy="2862322"/>
          </a:xfrm>
          <a:prstGeom prst="rect">
            <a:avLst/>
          </a:prstGeom>
          <a:noFill/>
        </p:spPr>
        <p:txBody>
          <a:bodyPr wrap="square" rtlCol="0">
            <a:spAutoFit/>
          </a:bodyPr>
          <a:lstStyle/>
          <a:p>
            <a:pPr marL="285750" indent="-285750">
              <a:lnSpc>
                <a:spcPct val="150000"/>
              </a:lnSpc>
              <a:buFont typeface="Wingdings" pitchFamily="2" charset="2"/>
              <a:buChar char="u"/>
            </a:pPr>
            <a:r>
              <a:rPr lang="zh-CN" altLang="en-US" sz="2000" dirty="0" smtClean="0">
                <a:hlinkClick r:id="rId2" action="ppaction://hlinksldjump"/>
              </a:rPr>
              <a:t>软件过程模型</a:t>
            </a:r>
            <a:endParaRPr lang="en-US" altLang="zh-CN" sz="2000" dirty="0" smtClean="0"/>
          </a:p>
          <a:p>
            <a:pPr marL="285750" indent="-285750">
              <a:lnSpc>
                <a:spcPct val="150000"/>
              </a:lnSpc>
              <a:buFont typeface="Wingdings" pitchFamily="2" charset="2"/>
              <a:buChar char="u"/>
            </a:pPr>
            <a:r>
              <a:rPr lang="zh-CN" altLang="en-US" sz="2000" dirty="0">
                <a:hlinkClick r:id="rId3" action="ppaction://hlinksldjump"/>
              </a:rPr>
              <a:t>产品生命周期</a:t>
            </a:r>
            <a:endParaRPr lang="en-US" altLang="zh-CN" sz="2000" dirty="0" smtClean="0"/>
          </a:p>
          <a:p>
            <a:pPr marL="285750" indent="-285750">
              <a:lnSpc>
                <a:spcPct val="150000"/>
              </a:lnSpc>
              <a:buFont typeface="Wingdings" pitchFamily="2" charset="2"/>
              <a:buChar char="u"/>
            </a:pPr>
            <a:r>
              <a:rPr lang="zh-CN" altLang="en-US" sz="2000" dirty="0">
                <a:hlinkClick r:id="rId4" action="ppaction://hlinksldjump"/>
              </a:rPr>
              <a:t>产品研发</a:t>
            </a:r>
            <a:r>
              <a:rPr lang="zh-CN" altLang="en-US" sz="2000" dirty="0" smtClean="0">
                <a:hlinkClick r:id="rId4" action="ppaction://hlinksldjump"/>
              </a:rPr>
              <a:t>流程</a:t>
            </a:r>
            <a:endParaRPr lang="en-US" altLang="zh-CN" sz="2000" dirty="0" smtClean="0"/>
          </a:p>
          <a:p>
            <a:pPr marL="285750" indent="-285750">
              <a:lnSpc>
                <a:spcPct val="150000"/>
              </a:lnSpc>
              <a:buFont typeface="Wingdings" pitchFamily="2" charset="2"/>
              <a:buChar char="u"/>
            </a:pPr>
            <a:r>
              <a:rPr lang="zh-CN" altLang="en-US" sz="2000" dirty="0" smtClean="0">
                <a:hlinkClick r:id="rId5" action="ppaction://hlinksldjump"/>
              </a:rPr>
              <a:t>迭代开发</a:t>
            </a:r>
            <a:r>
              <a:rPr lang="en-US" altLang="zh-CN" sz="2000" dirty="0" smtClean="0">
                <a:hlinkClick r:id="rId5" action="ppaction://hlinksldjump"/>
              </a:rPr>
              <a:t>Sprint</a:t>
            </a:r>
            <a:endParaRPr lang="en-US" altLang="zh-CN" sz="2000" dirty="0" smtClean="0"/>
          </a:p>
          <a:p>
            <a:pPr marL="285750" indent="-285750">
              <a:lnSpc>
                <a:spcPct val="150000"/>
              </a:lnSpc>
              <a:buFont typeface="Wingdings" pitchFamily="2" charset="2"/>
              <a:buChar char="u"/>
            </a:pPr>
            <a:r>
              <a:rPr lang="zh-CN" altLang="en-US" sz="2000" dirty="0">
                <a:hlinkClick r:id="rId6" action="ppaction://hlinksldjump"/>
              </a:rPr>
              <a:t>过程</a:t>
            </a:r>
            <a:r>
              <a:rPr lang="zh-CN" altLang="en-US" sz="2000" dirty="0" smtClean="0">
                <a:hlinkClick r:id="rId6" action="ppaction://hlinksldjump"/>
              </a:rPr>
              <a:t>输出汇总</a:t>
            </a:r>
            <a:endParaRPr lang="en-US" altLang="zh-CN" sz="2000" dirty="0" smtClean="0"/>
          </a:p>
          <a:p>
            <a:pPr marL="285750" indent="-285750">
              <a:lnSpc>
                <a:spcPct val="150000"/>
              </a:lnSpc>
              <a:buFont typeface="Wingdings" pitchFamily="2" charset="2"/>
              <a:buChar char="u"/>
            </a:pPr>
            <a:r>
              <a:rPr lang="en-US" altLang="zh-CN" sz="2000" dirty="0" smtClean="0">
                <a:hlinkClick r:id="rId7" action="ppaction://hlinksldjump"/>
              </a:rPr>
              <a:t>Sample</a:t>
            </a:r>
            <a:endParaRPr lang="zh-CN" altLang="en-US" sz="2000" dirty="0"/>
          </a:p>
        </p:txBody>
      </p:sp>
      <p:sp>
        <p:nvSpPr>
          <p:cNvPr id="6" name="TextBox 5"/>
          <p:cNvSpPr txBox="1"/>
          <p:nvPr/>
        </p:nvSpPr>
        <p:spPr>
          <a:xfrm>
            <a:off x="467235" y="5288830"/>
            <a:ext cx="6120382" cy="369332"/>
          </a:xfrm>
          <a:prstGeom prst="rect">
            <a:avLst/>
          </a:prstGeom>
          <a:noFill/>
        </p:spPr>
        <p:txBody>
          <a:bodyPr wrap="square" rtlCol="0">
            <a:spAutoFit/>
          </a:bodyPr>
          <a:lstStyle/>
          <a:p>
            <a:r>
              <a:rPr lang="en-US" altLang="zh-CN" dirty="0"/>
              <a:t>https://github.com/txfan/smart/tree/master/docs</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30</a:t>
            </a:fld>
            <a:endParaRPr lang="en-US" dirty="0"/>
          </a:p>
        </p:txBody>
      </p:sp>
      <p:sp>
        <p:nvSpPr>
          <p:cNvPr id="3" name="标题 2"/>
          <p:cNvSpPr>
            <a:spLocks noGrp="1"/>
          </p:cNvSpPr>
          <p:nvPr>
            <p:ph type="title"/>
          </p:nvPr>
        </p:nvSpPr>
        <p:spPr/>
        <p:txBody>
          <a:bodyPr/>
          <a:lstStyle/>
          <a:p>
            <a:pPr lvl="0"/>
            <a:r>
              <a:rPr lang="en-US" altLang="zh-CN" dirty="0"/>
              <a:t>Bug</a:t>
            </a:r>
            <a:r>
              <a:rPr lang="zh-CN" altLang="zh-CN" dirty="0"/>
              <a:t>等级定义</a:t>
            </a:r>
          </a:p>
        </p:txBody>
      </p:sp>
      <p:sp>
        <p:nvSpPr>
          <p:cNvPr id="4" name="内容占位符 3"/>
          <p:cNvSpPr>
            <a:spLocks noGrp="1"/>
          </p:cNvSpPr>
          <p:nvPr>
            <p:ph sz="quarter" idx="10"/>
          </p:nvPr>
        </p:nvSpPr>
        <p:spPr/>
        <p:txBody>
          <a:bodyPr/>
          <a:lstStyle/>
          <a:p>
            <a:pPr>
              <a:lnSpc>
                <a:spcPts val="2600"/>
              </a:lnSpc>
              <a:spcBef>
                <a:spcPts val="0"/>
              </a:spcBef>
            </a:pPr>
            <a:r>
              <a:rPr lang="zh-CN" altLang="zh-CN" sz="2000" b="1" dirty="0" smtClean="0"/>
              <a:t>严重</a:t>
            </a:r>
            <a:r>
              <a:rPr lang="zh-CN" altLang="zh-CN" sz="2000" b="1" dirty="0"/>
              <a:t>程度</a:t>
            </a:r>
          </a:p>
          <a:p>
            <a:pPr lvl="1">
              <a:lnSpc>
                <a:spcPts val="2600"/>
              </a:lnSpc>
            </a:pPr>
            <a:r>
              <a:rPr lang="en-US" altLang="zh-CN" dirty="0" smtClean="0"/>
              <a:t>1</a:t>
            </a:r>
            <a:r>
              <a:rPr lang="zh-CN" altLang="zh-CN" dirty="0"/>
              <a:t>级：致命，指导致测试无法进行的</a:t>
            </a:r>
            <a:r>
              <a:rPr lang="en-US" altLang="zh-CN" dirty="0"/>
              <a:t>bug</a:t>
            </a:r>
            <a:r>
              <a:rPr lang="zh-CN" altLang="zh-CN" dirty="0"/>
              <a:t>，比如</a:t>
            </a:r>
            <a:r>
              <a:rPr lang="en-US" altLang="zh-CN" dirty="0"/>
              <a:t>web</a:t>
            </a:r>
            <a:r>
              <a:rPr lang="zh-CN" altLang="zh-CN" dirty="0"/>
              <a:t>应用地址无法解析、服务器返回</a:t>
            </a:r>
            <a:r>
              <a:rPr lang="en-US" altLang="zh-CN" dirty="0"/>
              <a:t>404</a:t>
            </a:r>
            <a:r>
              <a:rPr lang="zh-CN" altLang="zh-CN" dirty="0"/>
              <a:t>，移动应用无法安装或运行。</a:t>
            </a:r>
          </a:p>
          <a:p>
            <a:pPr lvl="1">
              <a:lnSpc>
                <a:spcPts val="2600"/>
              </a:lnSpc>
            </a:pPr>
            <a:r>
              <a:rPr lang="en-US" altLang="zh-CN" dirty="0"/>
              <a:t>2</a:t>
            </a:r>
            <a:r>
              <a:rPr lang="zh-CN" altLang="zh-CN" dirty="0"/>
              <a:t>级：严重，指崩溃的</a:t>
            </a:r>
            <a:r>
              <a:rPr lang="en-US" altLang="zh-CN" dirty="0"/>
              <a:t>bug</a:t>
            </a:r>
            <a:r>
              <a:rPr lang="zh-CN" altLang="zh-CN" dirty="0"/>
              <a:t>，如应用程序、操作系统等崩溃或者长时间没有响应。</a:t>
            </a:r>
          </a:p>
          <a:p>
            <a:pPr lvl="1">
              <a:lnSpc>
                <a:spcPts val="2600"/>
              </a:lnSpc>
            </a:pPr>
            <a:r>
              <a:rPr lang="en-US" altLang="zh-CN" dirty="0"/>
              <a:t>3</a:t>
            </a:r>
            <a:r>
              <a:rPr lang="zh-CN" altLang="zh-CN" dirty="0"/>
              <a:t>级：一般，指功能或者性能与用户需求或者设计需求不符的</a:t>
            </a:r>
            <a:r>
              <a:rPr lang="en-US" altLang="zh-CN" dirty="0"/>
              <a:t>bug</a:t>
            </a:r>
            <a:r>
              <a:rPr lang="zh-CN" altLang="zh-CN" dirty="0"/>
              <a:t>。</a:t>
            </a:r>
          </a:p>
          <a:p>
            <a:pPr lvl="1">
              <a:lnSpc>
                <a:spcPts val="2600"/>
              </a:lnSpc>
            </a:pPr>
            <a:r>
              <a:rPr lang="en-US" altLang="zh-CN" dirty="0"/>
              <a:t>4</a:t>
            </a:r>
            <a:r>
              <a:rPr lang="zh-CN" altLang="zh-CN" dirty="0"/>
              <a:t>级：轻微，指对产品功能使用影响不大的</a:t>
            </a:r>
            <a:r>
              <a:rPr lang="en-US" altLang="zh-CN" dirty="0"/>
              <a:t>bug</a:t>
            </a:r>
            <a:r>
              <a:rPr lang="zh-CN" altLang="zh-CN" dirty="0"/>
              <a:t>，一般为</a:t>
            </a:r>
            <a:r>
              <a:rPr lang="en-US" altLang="zh-CN" dirty="0"/>
              <a:t>UI</a:t>
            </a:r>
            <a:r>
              <a:rPr lang="zh-CN" altLang="zh-CN" dirty="0"/>
              <a:t>方面的问题，比如文字显示不完整，控件摆放小范围错位等。</a:t>
            </a:r>
          </a:p>
          <a:p>
            <a:pPr lvl="1">
              <a:lnSpc>
                <a:spcPts val="2600"/>
              </a:lnSpc>
            </a:pPr>
            <a:r>
              <a:rPr lang="en-US" altLang="zh-CN" dirty="0"/>
              <a:t>5</a:t>
            </a:r>
            <a:r>
              <a:rPr lang="zh-CN" altLang="zh-CN" dirty="0"/>
              <a:t>级：建议，指测试人员对应用的改进提供的一些建议</a:t>
            </a:r>
            <a:r>
              <a:rPr lang="zh-CN" altLang="zh-CN" dirty="0" smtClean="0"/>
              <a:t>。</a:t>
            </a:r>
            <a:endParaRPr lang="zh-CN" altLang="zh-CN" dirty="0"/>
          </a:p>
          <a:p>
            <a:pPr marL="342687" lvl="1" indent="-342687">
              <a:lnSpc>
                <a:spcPts val="2600"/>
              </a:lnSpc>
              <a:buChar char="•"/>
            </a:pPr>
            <a:r>
              <a:rPr lang="zh-CN" altLang="zh-CN" sz="2000" b="1" dirty="0">
                <a:cs typeface="+mn-cs"/>
              </a:rPr>
              <a:t>优先级</a:t>
            </a:r>
          </a:p>
          <a:p>
            <a:pPr lvl="1">
              <a:lnSpc>
                <a:spcPts val="2600"/>
              </a:lnSpc>
            </a:pPr>
            <a:r>
              <a:rPr lang="zh-CN" altLang="zh-CN" dirty="0" smtClean="0"/>
              <a:t>高</a:t>
            </a:r>
            <a:endParaRPr lang="en-US" altLang="zh-CN" dirty="0" smtClean="0"/>
          </a:p>
          <a:p>
            <a:pPr lvl="1">
              <a:lnSpc>
                <a:spcPts val="2600"/>
              </a:lnSpc>
            </a:pPr>
            <a:r>
              <a:rPr lang="zh-CN" altLang="zh-CN" dirty="0" smtClean="0"/>
              <a:t>中</a:t>
            </a:r>
            <a:endParaRPr lang="en-US" altLang="zh-CN" dirty="0"/>
          </a:p>
          <a:p>
            <a:pPr lvl="1">
              <a:lnSpc>
                <a:spcPts val="2600"/>
              </a:lnSpc>
            </a:pPr>
            <a:r>
              <a:rPr lang="zh-CN" altLang="zh-CN" dirty="0" smtClean="0"/>
              <a:t>低</a:t>
            </a:r>
            <a:endParaRPr lang="zh-CN" altLang="zh-CN" dirty="0"/>
          </a:p>
          <a:p>
            <a:pPr>
              <a:lnSpc>
                <a:spcPts val="2600"/>
              </a:lnSpc>
            </a:pPr>
            <a:endParaRPr lang="zh-CN" altLang="en-US" dirty="0"/>
          </a:p>
        </p:txBody>
      </p:sp>
      <p:sp>
        <p:nvSpPr>
          <p:cNvPr id="5" name="动作按钮: 第一张 4">
            <a:hlinkClick r:id="rId2"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5180026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31</a:t>
            </a:fld>
            <a:endParaRPr lang="en-US" dirty="0"/>
          </a:p>
        </p:txBody>
      </p:sp>
      <p:sp>
        <p:nvSpPr>
          <p:cNvPr id="3" name="标题 2"/>
          <p:cNvSpPr>
            <a:spLocks noGrp="1"/>
          </p:cNvSpPr>
          <p:nvPr>
            <p:ph type="title"/>
          </p:nvPr>
        </p:nvSpPr>
        <p:spPr/>
        <p:txBody>
          <a:bodyPr/>
          <a:lstStyle/>
          <a:p>
            <a:pPr lvl="1" algn="l"/>
            <a:r>
              <a:rPr lang="en-US" altLang="zh-CN" sz="2400" b="1" dirty="0">
                <a:solidFill>
                  <a:schemeClr val="tx1">
                    <a:lumMod val="85000"/>
                    <a:lumOff val="15000"/>
                  </a:schemeClr>
                </a:solidFill>
                <a:latin typeface="Century Gothic" pitchFamily="34" charset="0"/>
                <a:ea typeface="+mj-ea"/>
                <a:cs typeface="+mj-cs"/>
              </a:rPr>
              <a:t>Bug</a:t>
            </a:r>
            <a:r>
              <a:rPr lang="zh-CN" altLang="zh-CN" sz="2400" b="1" dirty="0">
                <a:solidFill>
                  <a:schemeClr val="tx1">
                    <a:lumMod val="85000"/>
                    <a:lumOff val="15000"/>
                  </a:schemeClr>
                </a:solidFill>
                <a:latin typeface="Century Gothic" pitchFamily="34" charset="0"/>
                <a:ea typeface="+mj-ea"/>
                <a:cs typeface="+mj-cs"/>
              </a:rPr>
              <a:t>状态</a:t>
            </a:r>
            <a:endParaRPr lang="zh-CN" altLang="en-US" sz="2400" b="1" dirty="0">
              <a:solidFill>
                <a:schemeClr val="tx1">
                  <a:lumMod val="85000"/>
                  <a:lumOff val="15000"/>
                </a:schemeClr>
              </a:solidFill>
              <a:latin typeface="Century Gothic" pitchFamily="34" charset="0"/>
              <a:ea typeface="+mj-ea"/>
              <a:cs typeface="+mj-cs"/>
            </a:endParaRPr>
          </a:p>
        </p:txBody>
      </p:sp>
      <p:sp>
        <p:nvSpPr>
          <p:cNvPr id="4" name="内容占位符 3"/>
          <p:cNvSpPr>
            <a:spLocks noGrp="1"/>
          </p:cNvSpPr>
          <p:nvPr>
            <p:ph sz="quarter" idx="10"/>
          </p:nvPr>
        </p:nvSpPr>
        <p:spPr>
          <a:xfrm>
            <a:off x="683568" y="1341562"/>
            <a:ext cx="7704856" cy="4103662"/>
          </a:xfrm>
        </p:spPr>
        <p:txBody>
          <a:bodyPr/>
          <a:lstStyle/>
          <a:p>
            <a:pPr>
              <a:lnSpc>
                <a:spcPct val="150000"/>
              </a:lnSpc>
            </a:pPr>
            <a:r>
              <a:rPr lang="zh-CN" altLang="zh-CN" b="1" dirty="0" smtClean="0"/>
              <a:t>打开</a:t>
            </a:r>
            <a:r>
              <a:rPr lang="zh-CN" altLang="zh-CN" b="1" dirty="0"/>
              <a:t>（新增、已提交）：</a:t>
            </a:r>
            <a:r>
              <a:rPr lang="zh-CN" altLang="zh-CN" dirty="0"/>
              <a:t>测试员发现</a:t>
            </a:r>
            <a:r>
              <a:rPr lang="en-US" altLang="zh-CN" dirty="0"/>
              <a:t>BUG </a:t>
            </a:r>
            <a:r>
              <a:rPr lang="zh-CN" altLang="zh-CN" dirty="0"/>
              <a:t>后提交到</a:t>
            </a:r>
            <a:r>
              <a:rPr lang="en-US" altLang="zh-CN" dirty="0"/>
              <a:t>BUG </a:t>
            </a:r>
            <a:r>
              <a:rPr lang="zh-CN" altLang="zh-CN" dirty="0"/>
              <a:t>管理系统中的状态。（初始状态）</a:t>
            </a:r>
          </a:p>
          <a:p>
            <a:pPr>
              <a:lnSpc>
                <a:spcPct val="150000"/>
              </a:lnSpc>
            </a:pPr>
            <a:r>
              <a:rPr lang="zh-CN" altLang="zh-CN" b="1" dirty="0"/>
              <a:t>已修改：</a:t>
            </a:r>
            <a:r>
              <a:rPr lang="zh-CN" altLang="zh-CN" dirty="0"/>
              <a:t>在修改</a:t>
            </a:r>
            <a:r>
              <a:rPr lang="en-US" altLang="zh-CN" dirty="0"/>
              <a:t>BUG</a:t>
            </a:r>
            <a:r>
              <a:rPr lang="zh-CN" altLang="zh-CN" dirty="0"/>
              <a:t>后提交到</a:t>
            </a:r>
            <a:r>
              <a:rPr lang="en-US" altLang="zh-CN" dirty="0"/>
              <a:t>BUG</a:t>
            </a:r>
            <a:r>
              <a:rPr lang="zh-CN" altLang="zh-CN" dirty="0"/>
              <a:t>管理系统中的状态。</a:t>
            </a:r>
          </a:p>
          <a:p>
            <a:pPr>
              <a:lnSpc>
                <a:spcPct val="150000"/>
              </a:lnSpc>
            </a:pPr>
            <a:r>
              <a:rPr lang="zh-CN" altLang="zh-CN" b="1" dirty="0"/>
              <a:t>不修改：</a:t>
            </a:r>
            <a:r>
              <a:rPr lang="zh-CN" altLang="zh-CN" dirty="0"/>
              <a:t>程序员或根据需求分析、概要设计、详细设计说明书等上的要求经过考虑后决定对</a:t>
            </a:r>
            <a:r>
              <a:rPr lang="en-US" altLang="zh-CN" dirty="0"/>
              <a:t>BUG </a:t>
            </a:r>
            <a:r>
              <a:rPr lang="zh-CN" altLang="zh-CN" dirty="0"/>
              <a:t>不进行修改。其</a:t>
            </a:r>
            <a:r>
              <a:rPr lang="en-US" altLang="zh-CN" dirty="0"/>
              <a:t>BUG </a:t>
            </a:r>
            <a:r>
              <a:rPr lang="zh-CN" altLang="zh-CN" dirty="0"/>
              <a:t>的状态为不修改，需要说明理由。</a:t>
            </a:r>
          </a:p>
          <a:p>
            <a:pPr>
              <a:lnSpc>
                <a:spcPct val="150000"/>
              </a:lnSpc>
            </a:pPr>
            <a:r>
              <a:rPr lang="zh-CN" altLang="zh-CN" b="1" dirty="0"/>
              <a:t>延迟：</a:t>
            </a:r>
            <a:r>
              <a:rPr lang="zh-CN" altLang="zh-CN" dirty="0"/>
              <a:t>根据目前项目进程或计划等情况，暂时延期的状态</a:t>
            </a:r>
          </a:p>
          <a:p>
            <a:pPr>
              <a:lnSpc>
                <a:spcPct val="150000"/>
              </a:lnSpc>
            </a:pPr>
            <a:r>
              <a:rPr lang="zh-CN" altLang="zh-CN" b="1" dirty="0"/>
              <a:t>已验证：</a:t>
            </a:r>
            <a:r>
              <a:rPr lang="zh-CN" altLang="zh-CN" dirty="0"/>
              <a:t>已经解决的并通过测试员复测的</a:t>
            </a:r>
            <a:r>
              <a:rPr lang="en-US" altLang="zh-CN" dirty="0"/>
              <a:t>BUG </a:t>
            </a:r>
            <a:r>
              <a:rPr lang="zh-CN" altLang="zh-CN" dirty="0"/>
              <a:t>的状态。</a:t>
            </a:r>
          </a:p>
          <a:p>
            <a:pPr>
              <a:lnSpc>
                <a:spcPct val="150000"/>
              </a:lnSpc>
            </a:pPr>
            <a:r>
              <a:rPr lang="zh-CN" altLang="zh-CN" b="1" dirty="0"/>
              <a:t>重新打开：</a:t>
            </a:r>
            <a:r>
              <a:rPr lang="zh-CN" altLang="zh-CN" dirty="0"/>
              <a:t>已验证或者已修改的</a:t>
            </a:r>
            <a:r>
              <a:rPr lang="en-US" altLang="zh-CN" dirty="0"/>
              <a:t>bug</a:t>
            </a:r>
            <a:r>
              <a:rPr lang="zh-CN" altLang="zh-CN" dirty="0"/>
              <a:t>重新出现在新的版本中，测试员发现后需要修改</a:t>
            </a:r>
            <a:r>
              <a:rPr lang="en-US" altLang="zh-CN" dirty="0"/>
              <a:t>bug</a:t>
            </a:r>
            <a:r>
              <a:rPr lang="zh-CN" altLang="zh-CN" dirty="0"/>
              <a:t>的状态。</a:t>
            </a:r>
          </a:p>
          <a:p>
            <a:endParaRPr lang="zh-CN" altLang="en-US" dirty="0"/>
          </a:p>
        </p:txBody>
      </p:sp>
      <p:sp>
        <p:nvSpPr>
          <p:cNvPr id="5" name="动作按钮: 第一张 4">
            <a:hlinkClick r:id="rId2"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37847291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32</a:t>
            </a:fld>
            <a:endParaRPr lang="en-US" dirty="0"/>
          </a:p>
        </p:txBody>
      </p:sp>
      <p:sp>
        <p:nvSpPr>
          <p:cNvPr id="3" name="标题 2"/>
          <p:cNvSpPr>
            <a:spLocks noGrp="1"/>
          </p:cNvSpPr>
          <p:nvPr>
            <p:ph type="title"/>
          </p:nvPr>
        </p:nvSpPr>
        <p:spPr/>
        <p:txBody>
          <a:bodyPr/>
          <a:lstStyle/>
          <a:p>
            <a:r>
              <a:rPr lang="en-US" altLang="zh-CN" dirty="0"/>
              <a:t>Bug</a:t>
            </a:r>
            <a:r>
              <a:rPr lang="zh-CN" altLang="zh-CN" dirty="0" smtClean="0"/>
              <a:t>状态</a:t>
            </a:r>
            <a:r>
              <a:rPr lang="zh-CN" altLang="en-US" dirty="0" smtClean="0"/>
              <a:t>变更</a:t>
            </a:r>
            <a:endParaRPr lang="zh-CN" altLang="en-US" dirty="0"/>
          </a:p>
        </p:txBody>
      </p:sp>
      <p:sp>
        <p:nvSpPr>
          <p:cNvPr id="4" name="内容占位符 3"/>
          <p:cNvSpPr>
            <a:spLocks noGrp="1"/>
          </p:cNvSpPr>
          <p:nvPr>
            <p:ph sz="quarter" idx="10"/>
          </p:nvPr>
        </p:nvSpPr>
        <p:spPr/>
        <p:txBody>
          <a:bodyPr/>
          <a:lstStyle/>
          <a:p>
            <a:r>
              <a:rPr lang="zh-CN" altLang="zh-CN" b="1" dirty="0"/>
              <a:t>新增</a:t>
            </a:r>
            <a:r>
              <a:rPr lang="en-US" altLang="zh-CN" b="1" dirty="0"/>
              <a:t>/</a:t>
            </a:r>
            <a:r>
              <a:rPr lang="zh-CN" altLang="zh-CN" b="1" dirty="0"/>
              <a:t>重新打开</a:t>
            </a:r>
          </a:p>
          <a:p>
            <a:pPr lvl="1"/>
            <a:r>
              <a:rPr lang="zh-CN" altLang="zh-CN" dirty="0" smtClean="0"/>
              <a:t>所有人</a:t>
            </a:r>
            <a:r>
              <a:rPr lang="zh-CN" altLang="zh-CN" dirty="0"/>
              <a:t>都有权利新增或者重新打开一条</a:t>
            </a:r>
            <a:r>
              <a:rPr lang="en-US" altLang="zh-CN" dirty="0"/>
              <a:t>bug</a:t>
            </a:r>
            <a:r>
              <a:rPr lang="zh-CN" altLang="zh-CN" dirty="0"/>
              <a:t>。新增的</a:t>
            </a:r>
            <a:r>
              <a:rPr lang="en-US" altLang="zh-CN" dirty="0"/>
              <a:t>bug</a:t>
            </a:r>
            <a:r>
              <a:rPr lang="zh-CN" altLang="zh-CN" dirty="0"/>
              <a:t>，必须填写复现步骤、复现概率、</a:t>
            </a:r>
            <a:r>
              <a:rPr lang="en-US" altLang="zh-CN" dirty="0"/>
              <a:t>bug</a:t>
            </a:r>
            <a:r>
              <a:rPr lang="zh-CN" altLang="zh-CN" dirty="0"/>
              <a:t>现象描述（预期与实际的差别）、版本号、测试用例编号或者“自由测试”、操作系统、浏览器或者移动设备的型号，必要的情况下需要配截图或者</a:t>
            </a:r>
            <a:r>
              <a:rPr lang="en-US" altLang="zh-CN" dirty="0"/>
              <a:t>video.</a:t>
            </a:r>
            <a:endParaRPr lang="zh-CN" altLang="zh-CN" dirty="0"/>
          </a:p>
          <a:p>
            <a:pPr lvl="1"/>
            <a:r>
              <a:rPr lang="zh-CN" altLang="zh-CN" dirty="0"/>
              <a:t>重新打开的</a:t>
            </a:r>
            <a:r>
              <a:rPr lang="en-US" altLang="zh-CN" dirty="0"/>
              <a:t>bug</a:t>
            </a:r>
            <a:r>
              <a:rPr lang="zh-CN" altLang="zh-CN" dirty="0"/>
              <a:t>还需要说明原因、重新打开的版本号。</a:t>
            </a:r>
          </a:p>
          <a:p>
            <a:pPr lvl="1"/>
            <a:r>
              <a:rPr lang="zh-CN" altLang="zh-CN" dirty="0"/>
              <a:t>如果在验证的</a:t>
            </a:r>
            <a:r>
              <a:rPr lang="en-US" altLang="zh-CN" dirty="0"/>
              <a:t>bug</a:t>
            </a:r>
            <a:r>
              <a:rPr lang="zh-CN" altLang="zh-CN" dirty="0"/>
              <a:t>的时候，发现原来的</a:t>
            </a:r>
            <a:r>
              <a:rPr lang="en-US" altLang="zh-CN" dirty="0"/>
              <a:t>bug</a:t>
            </a:r>
            <a:r>
              <a:rPr lang="zh-CN" altLang="zh-CN" dirty="0"/>
              <a:t>现象已经没了，但是仍然存在</a:t>
            </a:r>
            <a:r>
              <a:rPr lang="en-US" altLang="zh-CN" dirty="0"/>
              <a:t>bug</a:t>
            </a:r>
            <a:r>
              <a:rPr lang="zh-CN" altLang="zh-CN" dirty="0"/>
              <a:t>使得测试失败，需要建立一条新的</a:t>
            </a:r>
            <a:r>
              <a:rPr lang="en-US" altLang="zh-CN" dirty="0"/>
              <a:t>bug</a:t>
            </a:r>
            <a:r>
              <a:rPr lang="zh-CN" altLang="zh-CN" dirty="0"/>
              <a:t>而不是重新打开原来的</a:t>
            </a:r>
            <a:r>
              <a:rPr lang="en-US" altLang="zh-CN" dirty="0"/>
              <a:t>bug</a:t>
            </a:r>
            <a:r>
              <a:rPr lang="zh-CN" altLang="zh-CN" dirty="0" smtClean="0"/>
              <a:t>。</a:t>
            </a:r>
            <a:endParaRPr lang="zh-CN" altLang="zh-CN" dirty="0"/>
          </a:p>
          <a:p>
            <a:pPr marL="342687" lvl="2" indent="-342687"/>
            <a:r>
              <a:rPr lang="zh-CN" altLang="zh-CN" b="1" dirty="0">
                <a:cs typeface="+mn-cs"/>
              </a:rPr>
              <a:t>已</a:t>
            </a:r>
            <a:r>
              <a:rPr lang="zh-CN" altLang="zh-CN" b="1" dirty="0" smtClean="0">
                <a:cs typeface="+mn-cs"/>
              </a:rPr>
              <a:t>修改</a:t>
            </a:r>
            <a:r>
              <a:rPr lang="zh-CN" altLang="en-US" b="1" dirty="0" smtClean="0">
                <a:cs typeface="+mn-cs"/>
              </a:rPr>
              <a:t>：</a:t>
            </a:r>
            <a:r>
              <a:rPr lang="zh-CN" altLang="zh-CN" dirty="0" smtClean="0"/>
              <a:t>在</a:t>
            </a:r>
            <a:r>
              <a:rPr lang="zh-CN" altLang="zh-CN" dirty="0"/>
              <a:t>标记“已修改”的时候，需要同时填写修复在哪个版本上了，并简要描述修复方法</a:t>
            </a:r>
            <a:r>
              <a:rPr lang="zh-CN" altLang="zh-CN" dirty="0" smtClean="0"/>
              <a:t>。</a:t>
            </a:r>
            <a:endParaRPr lang="zh-CN" altLang="zh-CN" dirty="0"/>
          </a:p>
          <a:p>
            <a:r>
              <a:rPr lang="zh-CN" altLang="zh-CN" b="1" dirty="0"/>
              <a:t>不修改、</a:t>
            </a:r>
            <a:r>
              <a:rPr lang="zh-CN" altLang="zh-CN" b="1" dirty="0" smtClean="0"/>
              <a:t>延迟</a:t>
            </a:r>
            <a:r>
              <a:rPr lang="zh-CN" altLang="en-US" b="1" dirty="0" smtClean="0"/>
              <a:t>：</a:t>
            </a:r>
            <a:r>
              <a:rPr lang="zh-CN" altLang="zh-CN" dirty="0" smtClean="0"/>
              <a:t>只有</a:t>
            </a:r>
            <a:r>
              <a:rPr lang="zh-CN" altLang="zh-CN" dirty="0"/>
              <a:t>产品负责人和项目经理才有权利把</a:t>
            </a:r>
            <a:r>
              <a:rPr lang="en-US" altLang="zh-CN" dirty="0"/>
              <a:t>bug</a:t>
            </a:r>
            <a:r>
              <a:rPr lang="zh-CN" altLang="zh-CN" dirty="0"/>
              <a:t>的状态改为“不修改”和“延迟”，并且要说明原因</a:t>
            </a:r>
            <a:r>
              <a:rPr lang="zh-CN" altLang="zh-CN" dirty="0" smtClean="0"/>
              <a:t>。</a:t>
            </a:r>
            <a:endParaRPr lang="zh-CN" altLang="zh-CN" dirty="0"/>
          </a:p>
          <a:p>
            <a:pPr marL="342687" lvl="2" indent="-342687"/>
            <a:r>
              <a:rPr lang="zh-CN" altLang="zh-CN" b="1" dirty="0">
                <a:cs typeface="+mn-cs"/>
              </a:rPr>
              <a:t>已</a:t>
            </a:r>
            <a:r>
              <a:rPr lang="zh-CN" altLang="zh-CN" b="1" dirty="0" smtClean="0">
                <a:cs typeface="+mn-cs"/>
              </a:rPr>
              <a:t>验证</a:t>
            </a:r>
            <a:r>
              <a:rPr lang="zh-CN" altLang="en-US" b="1" dirty="0" smtClean="0">
                <a:cs typeface="+mn-cs"/>
              </a:rPr>
              <a:t>：</a:t>
            </a:r>
            <a:r>
              <a:rPr lang="zh-CN" altLang="zh-CN" dirty="0" smtClean="0"/>
              <a:t>只有</a:t>
            </a:r>
            <a:r>
              <a:rPr lang="zh-CN" altLang="zh-CN" dirty="0"/>
              <a:t>测试人员和</a:t>
            </a:r>
            <a:r>
              <a:rPr lang="en-US" altLang="zh-CN" dirty="0"/>
              <a:t>bug</a:t>
            </a:r>
            <a:r>
              <a:rPr lang="zh-CN" altLang="zh-CN" dirty="0"/>
              <a:t>的提交者才有权利把</a:t>
            </a:r>
            <a:r>
              <a:rPr lang="en-US" altLang="zh-CN" dirty="0"/>
              <a:t>bug</a:t>
            </a:r>
            <a:r>
              <a:rPr lang="zh-CN" altLang="zh-CN" dirty="0"/>
              <a:t>标记为“已验证”，并且要说明验证的版本号</a:t>
            </a:r>
            <a:r>
              <a:rPr lang="zh-CN" altLang="zh-CN" dirty="0" smtClean="0"/>
              <a:t>。</a:t>
            </a:r>
            <a:endParaRPr lang="zh-CN" altLang="zh-CN" dirty="0"/>
          </a:p>
        </p:txBody>
      </p:sp>
      <p:sp>
        <p:nvSpPr>
          <p:cNvPr id="5" name="动作按钮: 第一张 4">
            <a:hlinkClick r:id="rId2"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40664062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33</a:t>
            </a:fld>
            <a:endParaRPr lang="en-US" dirty="0"/>
          </a:p>
        </p:txBody>
      </p:sp>
      <p:sp>
        <p:nvSpPr>
          <p:cNvPr id="3" name="标题 2"/>
          <p:cNvSpPr>
            <a:spLocks noGrp="1"/>
          </p:cNvSpPr>
          <p:nvPr>
            <p:ph type="title"/>
          </p:nvPr>
        </p:nvSpPr>
        <p:spPr/>
        <p:txBody>
          <a:bodyPr/>
          <a:lstStyle/>
          <a:p>
            <a:pPr lvl="0"/>
            <a:r>
              <a:rPr lang="zh-CN" altLang="zh-CN" dirty="0" smtClean="0"/>
              <a:t>测试报告</a:t>
            </a:r>
            <a:endParaRPr lang="zh-CN" altLang="en-US" dirty="0"/>
          </a:p>
        </p:txBody>
      </p:sp>
      <p:sp>
        <p:nvSpPr>
          <p:cNvPr id="4" name="内容占位符 3"/>
          <p:cNvSpPr>
            <a:spLocks noGrp="1"/>
          </p:cNvSpPr>
          <p:nvPr>
            <p:ph sz="quarter" idx="10"/>
          </p:nvPr>
        </p:nvSpPr>
        <p:spPr/>
        <p:txBody>
          <a:bodyPr/>
          <a:lstStyle/>
          <a:p>
            <a:pPr marL="342687" lvl="1" indent="-342687">
              <a:spcBef>
                <a:spcPts val="600"/>
              </a:spcBef>
              <a:buFontTx/>
              <a:buChar char="•"/>
            </a:pPr>
            <a:r>
              <a:rPr lang="zh-CN" altLang="zh-CN" b="1" dirty="0"/>
              <a:t>发布</a:t>
            </a:r>
            <a:r>
              <a:rPr lang="zh-CN" altLang="zh-CN" b="1" dirty="0" smtClean="0"/>
              <a:t>节点</a:t>
            </a:r>
            <a:r>
              <a:rPr lang="zh-CN" altLang="en-US" b="1" dirty="0" smtClean="0"/>
              <a:t>（</a:t>
            </a:r>
            <a:r>
              <a:rPr lang="en-US" altLang="zh-CN" dirty="0" smtClean="0"/>
              <a:t>when</a:t>
            </a:r>
            <a:r>
              <a:rPr lang="zh-CN" altLang="en-US" dirty="0" smtClean="0"/>
              <a:t>）</a:t>
            </a:r>
            <a:endParaRPr lang="en-US" altLang="zh-CN" dirty="0" smtClean="0"/>
          </a:p>
          <a:p>
            <a:pPr lvl="1">
              <a:spcBef>
                <a:spcPts val="600"/>
              </a:spcBef>
            </a:pPr>
            <a:r>
              <a:rPr lang="zh-CN" altLang="zh-CN" dirty="0" smtClean="0"/>
              <a:t>一</a:t>
            </a:r>
            <a:r>
              <a:rPr lang="zh-CN" altLang="zh-CN" dirty="0"/>
              <a:t>个版本测试完成；</a:t>
            </a:r>
          </a:p>
          <a:p>
            <a:pPr lvl="1">
              <a:spcBef>
                <a:spcPts val="600"/>
              </a:spcBef>
            </a:pPr>
            <a:r>
              <a:rPr lang="zh-CN" altLang="zh-CN" dirty="0"/>
              <a:t>当前的版本没有测试完，但是项目经理或者</a:t>
            </a:r>
            <a:r>
              <a:rPr lang="en-US" altLang="zh-CN" dirty="0"/>
              <a:t>Scrum master</a:t>
            </a:r>
            <a:r>
              <a:rPr lang="zh-CN" altLang="zh-CN" dirty="0"/>
              <a:t>要求停止测试该版本；</a:t>
            </a:r>
          </a:p>
          <a:p>
            <a:pPr lvl="1">
              <a:spcBef>
                <a:spcPts val="600"/>
              </a:spcBef>
            </a:pPr>
            <a:r>
              <a:rPr lang="zh-CN" altLang="zh-CN" dirty="0"/>
              <a:t>当前的版本没有测试完，但是当天已经不再测试（下班前、测试日报</a:t>
            </a:r>
            <a:r>
              <a:rPr lang="zh-CN" altLang="zh-CN" dirty="0" smtClean="0"/>
              <a:t>）</a:t>
            </a:r>
            <a:endParaRPr lang="en-US" altLang="zh-CN" dirty="0" smtClean="0"/>
          </a:p>
          <a:p>
            <a:pPr lvl="1">
              <a:spcBef>
                <a:spcPts val="600"/>
              </a:spcBef>
            </a:pPr>
            <a:endParaRPr lang="zh-CN" altLang="zh-CN" dirty="0"/>
          </a:p>
          <a:p>
            <a:pPr>
              <a:spcBef>
                <a:spcPts val="600"/>
              </a:spcBef>
            </a:pPr>
            <a:r>
              <a:rPr lang="zh-CN" altLang="zh-CN" b="1" dirty="0"/>
              <a:t>报告</a:t>
            </a:r>
            <a:r>
              <a:rPr lang="zh-CN" altLang="zh-CN" b="1" dirty="0" smtClean="0"/>
              <a:t>内容</a:t>
            </a:r>
            <a:r>
              <a:rPr lang="zh-CN" altLang="en-US" b="1" dirty="0" smtClean="0"/>
              <a:t>（</a:t>
            </a:r>
            <a:r>
              <a:rPr lang="en-US" altLang="zh-CN" dirty="0"/>
              <a:t>what</a:t>
            </a:r>
            <a:r>
              <a:rPr lang="zh-CN" altLang="en-US" b="1" dirty="0" smtClean="0"/>
              <a:t>）</a:t>
            </a:r>
            <a:endParaRPr lang="zh-CN" altLang="zh-CN" b="1" dirty="0"/>
          </a:p>
          <a:p>
            <a:pPr lvl="1">
              <a:spcBef>
                <a:spcPts val="600"/>
              </a:spcBef>
            </a:pPr>
            <a:r>
              <a:rPr lang="zh-CN" altLang="zh-CN" dirty="0" smtClean="0"/>
              <a:t>测试</a:t>
            </a:r>
            <a:r>
              <a:rPr lang="zh-CN" altLang="zh-CN" dirty="0"/>
              <a:t>的项目</a:t>
            </a:r>
            <a:r>
              <a:rPr lang="zh-CN" altLang="zh-CN" dirty="0" smtClean="0"/>
              <a:t>、</a:t>
            </a:r>
            <a:endParaRPr lang="en-US" altLang="zh-CN" dirty="0" smtClean="0"/>
          </a:p>
          <a:p>
            <a:pPr lvl="1">
              <a:spcBef>
                <a:spcPts val="600"/>
              </a:spcBef>
            </a:pPr>
            <a:r>
              <a:rPr lang="zh-CN" altLang="zh-CN" dirty="0" smtClean="0"/>
              <a:t>内容</a:t>
            </a:r>
            <a:r>
              <a:rPr lang="zh-CN" altLang="zh-CN" dirty="0"/>
              <a:t>（全部或者某个模块）</a:t>
            </a:r>
            <a:r>
              <a:rPr lang="zh-CN" altLang="zh-CN" dirty="0" smtClean="0"/>
              <a:t>、</a:t>
            </a:r>
            <a:endParaRPr lang="en-US" altLang="zh-CN" dirty="0" smtClean="0"/>
          </a:p>
          <a:p>
            <a:pPr lvl="1">
              <a:spcBef>
                <a:spcPts val="600"/>
              </a:spcBef>
            </a:pPr>
            <a:r>
              <a:rPr lang="zh-CN" altLang="zh-CN" dirty="0" smtClean="0"/>
              <a:t>类别</a:t>
            </a:r>
            <a:r>
              <a:rPr lang="zh-CN" altLang="zh-CN" dirty="0"/>
              <a:t>（集成测试、系统测试）</a:t>
            </a:r>
            <a:r>
              <a:rPr lang="zh-CN" altLang="zh-CN" dirty="0" smtClean="0"/>
              <a:t>、</a:t>
            </a:r>
            <a:endParaRPr lang="en-US" altLang="zh-CN" dirty="0" smtClean="0"/>
          </a:p>
          <a:p>
            <a:pPr lvl="1">
              <a:spcBef>
                <a:spcPts val="600"/>
              </a:spcBef>
            </a:pPr>
            <a:r>
              <a:rPr lang="zh-CN" altLang="zh-CN" dirty="0" smtClean="0"/>
              <a:t>版本号、</a:t>
            </a:r>
            <a:endParaRPr lang="en-US" altLang="zh-CN" dirty="0" smtClean="0"/>
          </a:p>
          <a:p>
            <a:pPr lvl="1">
              <a:spcBef>
                <a:spcPts val="600"/>
              </a:spcBef>
            </a:pPr>
            <a:r>
              <a:rPr lang="zh-CN" altLang="zh-CN" dirty="0" smtClean="0"/>
              <a:t>测试</a:t>
            </a:r>
            <a:r>
              <a:rPr lang="zh-CN" altLang="zh-CN" dirty="0"/>
              <a:t>人数</a:t>
            </a:r>
            <a:r>
              <a:rPr lang="zh-CN" altLang="zh-CN" dirty="0" smtClean="0"/>
              <a:t>、</a:t>
            </a:r>
            <a:endParaRPr lang="en-US" altLang="zh-CN" dirty="0" smtClean="0"/>
          </a:p>
          <a:p>
            <a:pPr lvl="1">
              <a:spcBef>
                <a:spcPts val="600"/>
              </a:spcBef>
            </a:pPr>
            <a:r>
              <a:rPr lang="zh-CN" altLang="zh-CN" dirty="0" smtClean="0"/>
              <a:t>测试</a:t>
            </a:r>
            <a:r>
              <a:rPr lang="zh-CN" altLang="zh-CN" dirty="0"/>
              <a:t>时长</a:t>
            </a:r>
            <a:r>
              <a:rPr lang="zh-CN" altLang="zh-CN" dirty="0" smtClean="0"/>
              <a:t>、</a:t>
            </a:r>
            <a:endParaRPr lang="en-US" altLang="zh-CN" dirty="0" smtClean="0"/>
          </a:p>
          <a:p>
            <a:pPr lvl="1">
              <a:spcBef>
                <a:spcPts val="600"/>
              </a:spcBef>
            </a:pPr>
            <a:r>
              <a:rPr lang="zh-CN" altLang="zh-CN" dirty="0" smtClean="0"/>
              <a:t>测试</a:t>
            </a:r>
            <a:r>
              <a:rPr lang="zh-CN" altLang="zh-CN" dirty="0"/>
              <a:t>工作完成百分比</a:t>
            </a:r>
          </a:p>
          <a:p>
            <a:endParaRPr lang="zh-CN" altLang="en-US" dirty="0"/>
          </a:p>
        </p:txBody>
      </p:sp>
      <p:sp>
        <p:nvSpPr>
          <p:cNvPr id="5" name="动作按钮: 第一张 4">
            <a:hlinkClick r:id="rId2"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5955529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p:cNvSpPr txBox="1">
            <a:spLocks noChangeArrowheads="1"/>
          </p:cNvSpPr>
          <p:nvPr/>
        </p:nvSpPr>
        <p:spPr bwMode="auto">
          <a:xfrm>
            <a:off x="3378240" y="2580209"/>
            <a:ext cx="2387651" cy="69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36" tIns="41468" rIns="82936" bIns="41468">
            <a:spAutoFit/>
          </a:bodyPr>
          <a:lstStyle>
            <a:lvl1pPr defTabSz="912813" eaLnBrk="0" hangingPunct="0">
              <a:defRPr sz="2000">
                <a:solidFill>
                  <a:schemeClr val="tx1"/>
                </a:solidFill>
                <a:latin typeface="Arial" pitchFamily="34" charset="0"/>
                <a:ea typeface="宋体" pitchFamily="2" charset="-122"/>
              </a:defRPr>
            </a:lvl1pPr>
            <a:lvl2pPr defTabSz="912813" eaLnBrk="0" hangingPunct="0">
              <a:defRPr sz="2000">
                <a:solidFill>
                  <a:schemeClr val="tx1"/>
                </a:solidFill>
                <a:latin typeface="Arial" pitchFamily="34" charset="0"/>
                <a:ea typeface="宋体" pitchFamily="2" charset="-122"/>
              </a:defRPr>
            </a:lvl2pPr>
            <a:lvl3pPr defTabSz="912813" eaLnBrk="0" hangingPunct="0">
              <a:defRPr sz="2000">
                <a:solidFill>
                  <a:schemeClr val="tx1"/>
                </a:solidFill>
                <a:latin typeface="Arial" pitchFamily="34" charset="0"/>
                <a:ea typeface="宋体" pitchFamily="2" charset="-122"/>
              </a:defRPr>
            </a:lvl3pPr>
            <a:lvl4pPr defTabSz="912813" eaLnBrk="0" hangingPunct="0">
              <a:defRPr sz="2000">
                <a:solidFill>
                  <a:schemeClr val="tx1"/>
                </a:solidFill>
                <a:latin typeface="Arial" pitchFamily="34" charset="0"/>
                <a:ea typeface="宋体" pitchFamily="2" charset="-122"/>
              </a:defRPr>
            </a:lvl4pPr>
            <a:lvl5pPr defTabSz="912813" eaLnBrk="0" hangingPunct="0">
              <a:defRPr sz="2000">
                <a:solidFill>
                  <a:schemeClr val="tx1"/>
                </a:solidFill>
                <a:latin typeface="Arial" pitchFamily="34" charset="0"/>
                <a:ea typeface="宋体" pitchFamily="2" charset="-122"/>
              </a:defRPr>
            </a:lvl5pPr>
            <a:lvl6pPr defTabSz="912813" eaLnBrk="0" fontAlgn="base" hangingPunct="0">
              <a:spcBef>
                <a:spcPct val="0"/>
              </a:spcBef>
              <a:spcAft>
                <a:spcPct val="0"/>
              </a:spcAft>
              <a:defRPr sz="2000">
                <a:solidFill>
                  <a:schemeClr val="tx1"/>
                </a:solidFill>
                <a:latin typeface="Arial" pitchFamily="34" charset="0"/>
                <a:ea typeface="宋体" pitchFamily="2" charset="-122"/>
              </a:defRPr>
            </a:lvl6pPr>
            <a:lvl7pPr defTabSz="912813" eaLnBrk="0" fontAlgn="base" hangingPunct="0">
              <a:spcBef>
                <a:spcPct val="0"/>
              </a:spcBef>
              <a:spcAft>
                <a:spcPct val="0"/>
              </a:spcAft>
              <a:defRPr sz="2000">
                <a:solidFill>
                  <a:schemeClr val="tx1"/>
                </a:solidFill>
                <a:latin typeface="Arial" pitchFamily="34" charset="0"/>
                <a:ea typeface="宋体" pitchFamily="2" charset="-122"/>
              </a:defRPr>
            </a:lvl7pPr>
            <a:lvl8pPr defTabSz="912813" eaLnBrk="0" fontAlgn="base" hangingPunct="0">
              <a:spcBef>
                <a:spcPct val="0"/>
              </a:spcBef>
              <a:spcAft>
                <a:spcPct val="0"/>
              </a:spcAft>
              <a:defRPr sz="2000">
                <a:solidFill>
                  <a:schemeClr val="tx1"/>
                </a:solidFill>
                <a:latin typeface="Arial" pitchFamily="34" charset="0"/>
                <a:ea typeface="宋体" pitchFamily="2" charset="-122"/>
              </a:defRPr>
            </a:lvl8pPr>
            <a:lvl9pPr defTabSz="912813"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4000" dirty="0">
                <a:solidFill>
                  <a:srgbClr val="4D4D4D"/>
                </a:solidFill>
              </a:rPr>
              <a:t>THANKS!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4</a:t>
            </a:fld>
            <a:endParaRPr lang="en-US" dirty="0"/>
          </a:p>
        </p:txBody>
      </p:sp>
      <p:sp>
        <p:nvSpPr>
          <p:cNvPr id="3" name="标题 2"/>
          <p:cNvSpPr>
            <a:spLocks noGrp="1"/>
          </p:cNvSpPr>
          <p:nvPr>
            <p:ph type="title"/>
          </p:nvPr>
        </p:nvSpPr>
        <p:spPr/>
        <p:txBody>
          <a:bodyPr/>
          <a:lstStyle/>
          <a:p>
            <a:r>
              <a:rPr lang="zh-CN" altLang="en-US" dirty="0"/>
              <a:t>软件过程模型</a:t>
            </a:r>
          </a:p>
        </p:txBody>
      </p:sp>
      <p:pic>
        <p:nvPicPr>
          <p:cNvPr id="5" name="图片 4" descr="D:\rules\flow\develop\工程过程模型v0.1.0.jpg"/>
          <p:cNvPicPr/>
          <p:nvPr/>
        </p:nvPicPr>
        <p:blipFill>
          <a:blip r:embed="rId2">
            <a:extLst>
              <a:ext uri="{28A0092B-C50C-407E-A947-70E740481C1C}">
                <a14:useLocalDpi xmlns:a14="http://schemas.microsoft.com/office/drawing/2010/main" val="0"/>
              </a:ext>
            </a:extLst>
          </a:blip>
          <a:srcRect/>
          <a:stretch>
            <a:fillRect/>
          </a:stretch>
        </p:blipFill>
        <p:spPr bwMode="auto">
          <a:xfrm>
            <a:off x="2627784" y="815588"/>
            <a:ext cx="5482590" cy="5061684"/>
          </a:xfrm>
          <a:prstGeom prst="rect">
            <a:avLst/>
          </a:prstGeom>
          <a:noFill/>
          <a:ln>
            <a:noFill/>
          </a:ln>
        </p:spPr>
      </p:pic>
      <p:sp>
        <p:nvSpPr>
          <p:cNvPr id="6" name="动作按钮: 第一张 5">
            <a:hlinkClick r:id="rId3"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330633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5</a:t>
            </a:fld>
            <a:endParaRPr lang="en-US" dirty="0"/>
          </a:p>
        </p:txBody>
      </p:sp>
      <p:sp>
        <p:nvSpPr>
          <p:cNvPr id="3" name="标题 2"/>
          <p:cNvSpPr>
            <a:spLocks noGrp="1"/>
          </p:cNvSpPr>
          <p:nvPr>
            <p:ph type="title"/>
          </p:nvPr>
        </p:nvSpPr>
        <p:spPr/>
        <p:txBody>
          <a:bodyPr/>
          <a:lstStyle/>
          <a:p>
            <a:r>
              <a:rPr lang="zh-CN" altLang="en-US" dirty="0"/>
              <a:t>产品生命周期</a:t>
            </a:r>
          </a:p>
        </p:txBody>
      </p:sp>
      <p:sp>
        <p:nvSpPr>
          <p:cNvPr id="6" name="TextBox 5"/>
          <p:cNvSpPr txBox="1"/>
          <p:nvPr/>
        </p:nvSpPr>
        <p:spPr>
          <a:xfrm>
            <a:off x="611560" y="980728"/>
            <a:ext cx="7920880" cy="4801314"/>
          </a:xfrm>
          <a:prstGeom prst="rect">
            <a:avLst/>
          </a:prstGeom>
          <a:noFill/>
        </p:spPr>
        <p:txBody>
          <a:bodyPr wrap="square" rtlCol="0">
            <a:spAutoFit/>
          </a:bodyPr>
          <a:lstStyle/>
          <a:p>
            <a:pPr marL="285750" indent="-285750">
              <a:buFont typeface="Wingdings" pitchFamily="2" charset="2"/>
              <a:buChar char="u"/>
            </a:pPr>
            <a:r>
              <a:rPr lang="zh-CN" altLang="en-US" dirty="0" smtClean="0"/>
              <a:t>项目采用研发</a:t>
            </a:r>
            <a:r>
              <a:rPr lang="en-US" altLang="zh-CN" dirty="0" smtClean="0"/>
              <a:t>-</a:t>
            </a:r>
            <a:r>
              <a:rPr lang="zh-CN" altLang="en-US" dirty="0" smtClean="0"/>
              <a:t>迭代开发的模型，分成</a:t>
            </a:r>
            <a:r>
              <a:rPr lang="zh-CN" altLang="en-US" dirty="0"/>
              <a:t>五个</a:t>
            </a:r>
            <a:r>
              <a:rPr lang="zh-CN" altLang="en-US" dirty="0" smtClean="0"/>
              <a:t>过程：</a:t>
            </a:r>
            <a:endParaRPr lang="en-US" altLang="zh-CN" dirty="0" smtClean="0"/>
          </a:p>
          <a:p>
            <a:pPr marL="700430" lvl="1" indent="-285750">
              <a:buFont typeface="Arial" pitchFamily="34" charset="0"/>
              <a:buChar char="•"/>
            </a:pPr>
            <a:r>
              <a:rPr lang="zh-CN" altLang="en-US" dirty="0" smtClean="0"/>
              <a:t>启动</a:t>
            </a:r>
            <a:endParaRPr lang="en-US" altLang="zh-CN" dirty="0"/>
          </a:p>
          <a:p>
            <a:pPr marL="700430" lvl="1" indent="-285750">
              <a:buFont typeface="Arial" pitchFamily="34" charset="0"/>
              <a:buChar char="•"/>
            </a:pPr>
            <a:r>
              <a:rPr lang="zh-CN" altLang="en-US" dirty="0" smtClean="0"/>
              <a:t>规划</a:t>
            </a:r>
            <a:endParaRPr lang="en-US" altLang="zh-CN" dirty="0"/>
          </a:p>
          <a:p>
            <a:pPr marL="700430" lvl="1" indent="-285750">
              <a:buFont typeface="Arial" pitchFamily="34" charset="0"/>
              <a:buChar char="•"/>
            </a:pPr>
            <a:r>
              <a:rPr lang="zh-CN" altLang="en-US" dirty="0" smtClean="0"/>
              <a:t>迭代开发</a:t>
            </a:r>
            <a:endParaRPr lang="en-US" altLang="zh-CN" dirty="0" smtClean="0"/>
          </a:p>
          <a:p>
            <a:pPr marL="700430" lvl="1" indent="-285750">
              <a:buFont typeface="Arial" pitchFamily="34" charset="0"/>
              <a:buChar char="•"/>
            </a:pPr>
            <a:r>
              <a:rPr lang="en-US" altLang="zh-CN" dirty="0" smtClean="0"/>
              <a:t>SIT</a:t>
            </a:r>
            <a:endParaRPr lang="en-US" altLang="zh-CN" dirty="0"/>
          </a:p>
          <a:p>
            <a:pPr marL="700430" lvl="1" indent="-285750">
              <a:buFont typeface="Arial" pitchFamily="34" charset="0"/>
              <a:buChar char="•"/>
            </a:pPr>
            <a:r>
              <a:rPr lang="zh-CN" altLang="en-US" dirty="0" smtClean="0"/>
              <a:t>部署实施</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marL="285750" lvl="1" indent="-285750">
              <a:buFont typeface="Wingdings" pitchFamily="2" charset="2"/>
              <a:buChar char="u"/>
            </a:pPr>
            <a:r>
              <a:rPr lang="zh-CN" altLang="en-US" dirty="0" smtClean="0"/>
              <a:t>里程碑：启动</a:t>
            </a:r>
            <a:r>
              <a:rPr lang="zh-CN" altLang="en-US" dirty="0"/>
              <a:t>、规划、第</a:t>
            </a:r>
            <a:r>
              <a:rPr lang="en-US" altLang="zh-CN" dirty="0"/>
              <a:t>N</a:t>
            </a:r>
            <a:r>
              <a:rPr lang="zh-CN" altLang="en-US" dirty="0"/>
              <a:t>次迭代、验收、移交，其中每个迭代周期的结束都作为一个</a:t>
            </a:r>
            <a:r>
              <a:rPr lang="zh-CN" altLang="en-US" dirty="0" smtClean="0"/>
              <a:t>里程碑</a:t>
            </a:r>
            <a:endParaRPr lang="en-US" altLang="zh-CN" dirty="0" smtClean="0"/>
          </a:p>
          <a:p>
            <a:pPr marL="285750" lvl="1" indent="-285750">
              <a:buFont typeface="Wingdings" pitchFamily="2" charset="2"/>
              <a:buChar char="u"/>
            </a:pPr>
            <a:endParaRPr lang="zh-CN" altLang="en-US" dirty="0"/>
          </a:p>
        </p:txBody>
      </p:sp>
      <p:sp>
        <p:nvSpPr>
          <p:cNvPr id="7" name="五边形 6"/>
          <p:cNvSpPr/>
          <p:nvPr/>
        </p:nvSpPr>
        <p:spPr bwMode="auto">
          <a:xfrm>
            <a:off x="683568" y="3597409"/>
            <a:ext cx="931490" cy="335647"/>
          </a:xfrm>
          <a:prstGeom prst="homePlat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1008063"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charset="0"/>
                <a:ea typeface="宋体" charset="-122"/>
              </a:rPr>
              <a:t>启动</a:t>
            </a:r>
          </a:p>
        </p:txBody>
      </p:sp>
      <p:sp>
        <p:nvSpPr>
          <p:cNvPr id="8" name="燕尾形 7"/>
          <p:cNvSpPr/>
          <p:nvPr/>
        </p:nvSpPr>
        <p:spPr bwMode="auto">
          <a:xfrm>
            <a:off x="1471042" y="3597408"/>
            <a:ext cx="1084734" cy="335647"/>
          </a:xfrm>
          <a:prstGeom prst="chevro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defTabSz="1008063"/>
            <a:r>
              <a:rPr lang="zh-CN" altLang="en-US" sz="1600" dirty="0">
                <a:ea typeface="宋体" charset="-122"/>
              </a:rPr>
              <a:t>规划</a:t>
            </a:r>
          </a:p>
        </p:txBody>
      </p:sp>
      <p:sp>
        <p:nvSpPr>
          <p:cNvPr id="9" name="燕尾形 8"/>
          <p:cNvSpPr/>
          <p:nvPr/>
        </p:nvSpPr>
        <p:spPr bwMode="auto">
          <a:xfrm>
            <a:off x="2411760" y="3597408"/>
            <a:ext cx="2232248" cy="335647"/>
          </a:xfrm>
          <a:prstGeom prst="chevro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defTabSz="1008063"/>
            <a:r>
              <a:rPr lang="zh-CN" altLang="en-US" sz="1600" dirty="0">
                <a:ea typeface="宋体" charset="-122"/>
              </a:rPr>
              <a:t>迭代开发</a:t>
            </a:r>
          </a:p>
        </p:txBody>
      </p:sp>
      <p:sp>
        <p:nvSpPr>
          <p:cNvPr id="10" name="燕尾形 9"/>
          <p:cNvSpPr/>
          <p:nvPr/>
        </p:nvSpPr>
        <p:spPr bwMode="auto">
          <a:xfrm>
            <a:off x="5580112" y="3597409"/>
            <a:ext cx="1440160" cy="335647"/>
          </a:xfrm>
          <a:prstGeom prst="chevro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defTabSz="1008063"/>
            <a:r>
              <a:rPr lang="zh-CN" altLang="en-US" sz="1600" dirty="0">
                <a:ea typeface="宋体" charset="-122"/>
              </a:rPr>
              <a:t>部署实施</a:t>
            </a:r>
          </a:p>
        </p:txBody>
      </p:sp>
      <p:sp>
        <p:nvSpPr>
          <p:cNvPr id="11" name="燕尾形 10"/>
          <p:cNvSpPr/>
          <p:nvPr/>
        </p:nvSpPr>
        <p:spPr bwMode="auto">
          <a:xfrm>
            <a:off x="4513076" y="3597407"/>
            <a:ext cx="1211052" cy="335647"/>
          </a:xfrm>
          <a:prstGeom prst="chevro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defTabSz="1008063"/>
            <a:r>
              <a:rPr lang="en-US" altLang="zh-CN" sz="1600" dirty="0" smtClean="0">
                <a:ea typeface="宋体" charset="-122"/>
              </a:rPr>
              <a:t>SIT</a:t>
            </a:r>
            <a:endParaRPr lang="zh-CN" altLang="en-US" sz="1600" dirty="0">
              <a:ea typeface="宋体" charset="-122"/>
            </a:endParaRPr>
          </a:p>
        </p:txBody>
      </p:sp>
      <p:sp>
        <p:nvSpPr>
          <p:cNvPr id="12" name="燕尾形 11"/>
          <p:cNvSpPr/>
          <p:nvPr/>
        </p:nvSpPr>
        <p:spPr bwMode="auto">
          <a:xfrm>
            <a:off x="6876256" y="3597408"/>
            <a:ext cx="1296144" cy="335647"/>
          </a:xfrm>
          <a:prstGeom prst="chevron">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defTabSz="1008063"/>
            <a:r>
              <a:rPr lang="zh-CN" altLang="en-US" sz="1600" dirty="0">
                <a:ea typeface="宋体" charset="-122"/>
              </a:rPr>
              <a:t>运营</a:t>
            </a:r>
          </a:p>
        </p:txBody>
      </p:sp>
      <p:sp>
        <p:nvSpPr>
          <p:cNvPr id="13" name="下弧形箭头 12"/>
          <p:cNvSpPr/>
          <p:nvPr/>
        </p:nvSpPr>
        <p:spPr bwMode="auto">
          <a:xfrm rot="10800000">
            <a:off x="3053222" y="3250588"/>
            <a:ext cx="677307" cy="304108"/>
          </a:xfrm>
          <a:prstGeom prst="curved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defTabSz="1008063"/>
            <a:endParaRPr lang="zh-CN" altLang="en-US" sz="1600">
              <a:solidFill>
                <a:schemeClr val="dk1"/>
              </a:solidFill>
              <a:latin typeface="+mn-lt"/>
              <a:ea typeface="宋体" charset="-122"/>
            </a:endParaRPr>
          </a:p>
        </p:txBody>
      </p:sp>
      <p:sp>
        <p:nvSpPr>
          <p:cNvPr id="14" name="下弧形箭头 13"/>
          <p:cNvSpPr/>
          <p:nvPr/>
        </p:nvSpPr>
        <p:spPr bwMode="auto">
          <a:xfrm rot="10800000">
            <a:off x="1149313" y="2852935"/>
            <a:ext cx="6086982" cy="680503"/>
          </a:xfrm>
          <a:prstGeom prst="curved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defTabSz="1008063"/>
            <a:endParaRPr lang="zh-CN" altLang="en-US" sz="1600">
              <a:solidFill>
                <a:schemeClr val="dk1"/>
              </a:solidFill>
              <a:latin typeface="+mn-lt"/>
              <a:ea typeface="宋体" charset="-122"/>
            </a:endParaRPr>
          </a:p>
        </p:txBody>
      </p:sp>
      <p:sp>
        <p:nvSpPr>
          <p:cNvPr id="15" name="五边形 14"/>
          <p:cNvSpPr/>
          <p:nvPr/>
        </p:nvSpPr>
        <p:spPr bwMode="auto">
          <a:xfrm rot="16200000">
            <a:off x="1417149" y="3991564"/>
            <a:ext cx="171019" cy="198020"/>
          </a:xfrm>
          <a:prstGeom prst="homePlat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
        <p:nvSpPr>
          <p:cNvPr id="16" name="TextBox 15"/>
          <p:cNvSpPr txBox="1"/>
          <p:nvPr/>
        </p:nvSpPr>
        <p:spPr>
          <a:xfrm>
            <a:off x="3794292" y="3205024"/>
            <a:ext cx="432048" cy="307777"/>
          </a:xfrm>
          <a:prstGeom prst="rect">
            <a:avLst/>
          </a:prstGeom>
          <a:noFill/>
        </p:spPr>
        <p:txBody>
          <a:bodyPr wrap="square" rtlCol="0">
            <a:spAutoFit/>
          </a:bodyPr>
          <a:lstStyle/>
          <a:p>
            <a:r>
              <a:rPr lang="en-US" altLang="zh-CN" sz="1400" dirty="0" smtClean="0"/>
              <a:t>x3</a:t>
            </a:r>
            <a:endParaRPr lang="zh-CN" altLang="en-US" sz="1400" dirty="0"/>
          </a:p>
        </p:txBody>
      </p:sp>
      <p:sp>
        <p:nvSpPr>
          <p:cNvPr id="17" name="五边形 16"/>
          <p:cNvSpPr/>
          <p:nvPr/>
        </p:nvSpPr>
        <p:spPr bwMode="auto">
          <a:xfrm rot="16200000">
            <a:off x="2326251" y="3991564"/>
            <a:ext cx="171019" cy="198020"/>
          </a:xfrm>
          <a:prstGeom prst="homePlat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
        <p:nvSpPr>
          <p:cNvPr id="18" name="五边形 17"/>
          <p:cNvSpPr/>
          <p:nvPr/>
        </p:nvSpPr>
        <p:spPr bwMode="auto">
          <a:xfrm rot="16200000">
            <a:off x="2967712" y="3991564"/>
            <a:ext cx="171019" cy="198020"/>
          </a:xfrm>
          <a:prstGeom prst="homePlat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
        <p:nvSpPr>
          <p:cNvPr id="19" name="五边形 18"/>
          <p:cNvSpPr/>
          <p:nvPr/>
        </p:nvSpPr>
        <p:spPr bwMode="auto">
          <a:xfrm rot="16200000">
            <a:off x="5527792" y="3964560"/>
            <a:ext cx="171019" cy="198020"/>
          </a:xfrm>
          <a:prstGeom prst="homePlat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
        <p:nvSpPr>
          <p:cNvPr id="20" name="五边形 19"/>
          <p:cNvSpPr/>
          <p:nvPr/>
        </p:nvSpPr>
        <p:spPr bwMode="auto">
          <a:xfrm rot="16200000">
            <a:off x="4297469" y="3964560"/>
            <a:ext cx="171019" cy="198020"/>
          </a:xfrm>
          <a:prstGeom prst="homePlat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
        <p:nvSpPr>
          <p:cNvPr id="21" name="五边形 20"/>
          <p:cNvSpPr/>
          <p:nvPr/>
        </p:nvSpPr>
        <p:spPr bwMode="auto">
          <a:xfrm rot="16200000">
            <a:off x="3645020" y="3991565"/>
            <a:ext cx="171019" cy="198020"/>
          </a:xfrm>
          <a:prstGeom prst="homePlat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
        <p:nvSpPr>
          <p:cNvPr id="22" name="五边形 21"/>
          <p:cNvSpPr/>
          <p:nvPr/>
        </p:nvSpPr>
        <p:spPr bwMode="auto">
          <a:xfrm rot="16200000">
            <a:off x="6790747" y="3972945"/>
            <a:ext cx="171019" cy="198020"/>
          </a:xfrm>
          <a:prstGeom prst="homePlat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
        <p:nvSpPr>
          <p:cNvPr id="24" name="TextBox 23"/>
          <p:cNvSpPr txBox="1"/>
          <p:nvPr/>
        </p:nvSpPr>
        <p:spPr>
          <a:xfrm>
            <a:off x="1115616" y="4221088"/>
            <a:ext cx="792088" cy="276999"/>
          </a:xfrm>
          <a:prstGeom prst="rect">
            <a:avLst/>
          </a:prstGeom>
          <a:noFill/>
        </p:spPr>
        <p:txBody>
          <a:bodyPr wrap="square" rtlCol="0">
            <a:spAutoFit/>
          </a:bodyPr>
          <a:lstStyle/>
          <a:p>
            <a:pPr algn="ctr"/>
            <a:r>
              <a:rPr lang="zh-CN" altLang="en-US" sz="1200" dirty="0"/>
              <a:t>里程碑</a:t>
            </a:r>
          </a:p>
        </p:txBody>
      </p:sp>
      <p:sp>
        <p:nvSpPr>
          <p:cNvPr id="25" name="动作按钮: 第一张 24">
            <a:hlinkClick r:id="rId2"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6</a:t>
            </a:fld>
            <a:endParaRPr lang="en-US" dirty="0"/>
          </a:p>
        </p:txBody>
      </p:sp>
      <p:sp>
        <p:nvSpPr>
          <p:cNvPr id="3" name="标题 2"/>
          <p:cNvSpPr>
            <a:spLocks noGrp="1"/>
          </p:cNvSpPr>
          <p:nvPr>
            <p:ph type="title"/>
          </p:nvPr>
        </p:nvSpPr>
        <p:spPr/>
        <p:txBody>
          <a:bodyPr/>
          <a:lstStyle/>
          <a:p>
            <a:r>
              <a:rPr lang="zh-CN" altLang="en-US" dirty="0"/>
              <a:t>产品</a:t>
            </a:r>
            <a:r>
              <a:rPr lang="zh-CN" altLang="en-US" dirty="0" smtClean="0"/>
              <a:t>开发流程</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927923967"/>
              </p:ext>
            </p:extLst>
          </p:nvPr>
        </p:nvGraphicFramePr>
        <p:xfrm>
          <a:off x="467544" y="1340768"/>
          <a:ext cx="8323848" cy="4451449"/>
        </p:xfrm>
        <a:graphic>
          <a:graphicData uri="http://schemas.openxmlformats.org/presentationml/2006/ole">
            <mc:AlternateContent xmlns:mc="http://schemas.openxmlformats.org/markup-compatibility/2006">
              <mc:Choice xmlns:v="urn:schemas-microsoft-com:vml" Requires="v">
                <p:oleObj spid="_x0000_s2097" name="Visio" r:id="rId3" imgW="9053277" imgH="4841799" progId="Visio.Drawing.11">
                  <p:embed/>
                </p:oleObj>
              </mc:Choice>
              <mc:Fallback>
                <p:oleObj name="Visio" r:id="rId3" imgW="9053277" imgH="4841799"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340768"/>
                        <a:ext cx="8323848" cy="4451449"/>
                      </a:xfrm>
                      <a:prstGeom prst="rect">
                        <a:avLst/>
                      </a:prstGeom>
                      <a:noFill/>
                      <a:ln>
                        <a:noFill/>
                      </a:ln>
                    </p:spPr>
                  </p:pic>
                </p:oleObj>
              </mc:Fallback>
            </mc:AlternateContent>
          </a:graphicData>
        </a:graphic>
      </p:graphicFrame>
      <p:sp>
        <p:nvSpPr>
          <p:cNvPr id="6" name="动作按钮: 第一张 5">
            <a:hlinkClick r:id="rId5"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2823017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7</a:t>
            </a:fld>
            <a:endParaRPr lang="en-US" dirty="0"/>
          </a:p>
        </p:txBody>
      </p:sp>
      <p:sp>
        <p:nvSpPr>
          <p:cNvPr id="3" name="标题 2"/>
          <p:cNvSpPr>
            <a:spLocks noGrp="1"/>
          </p:cNvSpPr>
          <p:nvPr>
            <p:ph type="title"/>
          </p:nvPr>
        </p:nvSpPr>
        <p:spPr/>
        <p:txBody>
          <a:bodyPr/>
          <a:lstStyle/>
          <a:p>
            <a:r>
              <a:rPr lang="zh-CN" altLang="en-US" dirty="0" smtClean="0"/>
              <a:t>迭代开发</a:t>
            </a:r>
            <a:r>
              <a:rPr lang="en-US" altLang="zh-CN" dirty="0" smtClean="0"/>
              <a:t>Sprint</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2101597794"/>
              </p:ext>
            </p:extLst>
          </p:nvPr>
        </p:nvGraphicFramePr>
        <p:xfrm>
          <a:off x="440476" y="1628800"/>
          <a:ext cx="8163972" cy="3240360"/>
        </p:xfrm>
        <a:graphic>
          <a:graphicData uri="http://schemas.openxmlformats.org/presentationml/2006/ole">
            <mc:AlternateContent xmlns:mc="http://schemas.openxmlformats.org/markup-compatibility/2006">
              <mc:Choice xmlns:v="urn:schemas-microsoft-com:vml" Requires="v">
                <p:oleObj spid="_x0000_s3119" name="Visio" r:id="rId3" imgW="7073261" imgH="2807309" progId="Visio.Drawing.11">
                  <p:embed/>
                </p:oleObj>
              </mc:Choice>
              <mc:Fallback>
                <p:oleObj name="Visio" r:id="rId3" imgW="7073261" imgH="2807309"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476" y="1628800"/>
                        <a:ext cx="8163972" cy="3240360"/>
                      </a:xfrm>
                      <a:prstGeom prst="rect">
                        <a:avLst/>
                      </a:prstGeom>
                      <a:noFill/>
                    </p:spPr>
                  </p:pic>
                </p:oleObj>
              </mc:Fallback>
            </mc:AlternateContent>
          </a:graphicData>
        </a:graphic>
      </p:graphicFrame>
      <p:sp>
        <p:nvSpPr>
          <p:cNvPr id="6" name="动作按钮: 第一张 5">
            <a:hlinkClick r:id="rId5"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8</a:t>
            </a:fld>
            <a:endParaRPr lang="en-US" dirty="0"/>
          </a:p>
        </p:txBody>
      </p:sp>
      <p:sp>
        <p:nvSpPr>
          <p:cNvPr id="3" name="标题 2"/>
          <p:cNvSpPr>
            <a:spLocks noGrp="1"/>
          </p:cNvSpPr>
          <p:nvPr>
            <p:ph type="title"/>
          </p:nvPr>
        </p:nvSpPr>
        <p:spPr/>
        <p:txBody>
          <a:bodyPr/>
          <a:lstStyle/>
          <a:p>
            <a:r>
              <a:rPr lang="zh-CN" altLang="en-US" dirty="0" smtClean="0"/>
              <a:t>过程输出汇总</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022016783"/>
              </p:ext>
            </p:extLst>
          </p:nvPr>
        </p:nvGraphicFramePr>
        <p:xfrm>
          <a:off x="467544" y="908720"/>
          <a:ext cx="7887154" cy="4767072"/>
        </p:xfrm>
        <a:graphic>
          <a:graphicData uri="http://schemas.openxmlformats.org/drawingml/2006/table">
            <a:tbl>
              <a:tblPr firstRow="1" firstCol="1" bandRow="1">
                <a:tableStyleId>{5C22544A-7EE6-4342-B048-85BDC9FD1C3A}</a:tableStyleId>
              </a:tblPr>
              <a:tblGrid>
                <a:gridCol w="925327"/>
                <a:gridCol w="1852351"/>
                <a:gridCol w="1941327"/>
                <a:gridCol w="2117540"/>
                <a:gridCol w="1050609"/>
              </a:tblGrid>
              <a:tr h="160084">
                <a:tc>
                  <a:txBody>
                    <a:bodyPr/>
                    <a:lstStyle/>
                    <a:p>
                      <a:pPr algn="just">
                        <a:lnSpc>
                          <a:spcPct val="115000"/>
                        </a:lnSpc>
                        <a:spcAft>
                          <a:spcPts val="0"/>
                        </a:spcAft>
                      </a:pPr>
                      <a:r>
                        <a:rPr lang="zh-CN" sz="1600" dirty="0">
                          <a:effectLst/>
                          <a:latin typeface="微软雅黑" pitchFamily="34" charset="-122"/>
                          <a:ea typeface="微软雅黑" pitchFamily="34" charset="-122"/>
                        </a:rPr>
                        <a:t>过程组</a:t>
                      </a:r>
                      <a:endParaRPr lang="zh-CN" sz="1600" dirty="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过程</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输出</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dirty="0">
                          <a:effectLst/>
                          <a:latin typeface="微软雅黑" pitchFamily="34" charset="-122"/>
                          <a:ea typeface="微软雅黑" pitchFamily="34" charset="-122"/>
                        </a:rPr>
                        <a:t>责任人</a:t>
                      </a:r>
                      <a:endParaRPr lang="zh-CN" sz="1600" dirty="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dirty="0">
                          <a:effectLst/>
                          <a:latin typeface="微软雅黑" pitchFamily="34" charset="-122"/>
                          <a:ea typeface="微软雅黑" pitchFamily="34" charset="-122"/>
                        </a:rPr>
                        <a:t>文档要求</a:t>
                      </a:r>
                      <a:endParaRPr lang="zh-CN" sz="1600" dirty="0">
                        <a:effectLst/>
                        <a:latin typeface="微软雅黑" pitchFamily="34" charset="-122"/>
                        <a:ea typeface="微软雅黑" pitchFamily="34" charset="-122"/>
                        <a:cs typeface="Times New Roman"/>
                      </a:endParaRPr>
                    </a:p>
                  </a:txBody>
                  <a:tcPr marL="26101" marR="26101" marT="0" marB="0" anchor="ctr"/>
                </a:tc>
              </a:tr>
              <a:tr h="80042">
                <a:tc rowSpan="3">
                  <a:txBody>
                    <a:bodyPr/>
                    <a:lstStyle/>
                    <a:p>
                      <a:pPr algn="just">
                        <a:lnSpc>
                          <a:spcPct val="115000"/>
                        </a:lnSpc>
                        <a:spcAft>
                          <a:spcPts val="0"/>
                        </a:spcAft>
                      </a:pPr>
                      <a:r>
                        <a:rPr lang="zh-CN" sz="1600">
                          <a:effectLst/>
                          <a:latin typeface="微软雅黑" pitchFamily="34" charset="-122"/>
                          <a:ea typeface="微软雅黑" pitchFamily="34" charset="-122"/>
                        </a:rPr>
                        <a:t>启动</a:t>
                      </a:r>
                      <a:endParaRPr lang="zh-CN" sz="1600">
                        <a:effectLst/>
                        <a:latin typeface="微软雅黑" pitchFamily="34" charset="-122"/>
                        <a:ea typeface="微软雅黑" pitchFamily="34" charset="-122"/>
                        <a:cs typeface="Times New Roman"/>
                      </a:endParaRPr>
                    </a:p>
                  </a:txBody>
                  <a:tcPr marL="26101" marR="26101" marT="0" marB="0" anchor="ctr"/>
                </a:tc>
                <a:tc rowSpan="3">
                  <a:txBody>
                    <a:bodyPr/>
                    <a:lstStyle/>
                    <a:p>
                      <a:pPr algn="just">
                        <a:lnSpc>
                          <a:spcPct val="115000"/>
                        </a:lnSpc>
                        <a:spcAft>
                          <a:spcPts val="0"/>
                        </a:spcAft>
                      </a:pPr>
                      <a:r>
                        <a:rPr lang="zh-CN" sz="1600">
                          <a:effectLst/>
                          <a:latin typeface="微软雅黑" pitchFamily="34" charset="-122"/>
                          <a:ea typeface="微软雅黑" pitchFamily="34" charset="-122"/>
                        </a:rPr>
                        <a:t>启动</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项目经理名单</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公司领导</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en-US" sz="1600">
                          <a:effectLst/>
                          <a:latin typeface="微软雅黑" pitchFamily="34" charset="-122"/>
                          <a:ea typeface="微软雅黑" pitchFamily="34" charset="-122"/>
                        </a:rPr>
                        <a:t> </a:t>
                      </a:r>
                      <a:endParaRPr lang="zh-CN" sz="1600">
                        <a:effectLst/>
                        <a:latin typeface="微软雅黑" pitchFamily="34" charset="-122"/>
                        <a:ea typeface="微软雅黑" pitchFamily="34" charset="-122"/>
                        <a:cs typeface="Times New Roman"/>
                      </a:endParaRPr>
                    </a:p>
                  </a:txBody>
                  <a:tcPr marL="26101" marR="26101" marT="0" marB="0" anchor="ctr"/>
                </a:tc>
              </a:tr>
              <a:tr h="160084">
                <a:tc vMerge="1">
                  <a:txBody>
                    <a:bodyPr/>
                    <a:lstStyle/>
                    <a:p>
                      <a:endParaRPr lang="zh-CN" altLang="en-US"/>
                    </a:p>
                  </a:txBody>
                  <a:tcPr/>
                </a:tc>
                <a:tc vMerge="1">
                  <a:txBody>
                    <a:bodyPr/>
                    <a:lstStyle/>
                    <a:p>
                      <a:endParaRPr lang="zh-CN" altLang="en-US"/>
                    </a:p>
                  </a:txBody>
                  <a:tcPr/>
                </a:tc>
                <a:tc>
                  <a:txBody>
                    <a:bodyPr/>
                    <a:lstStyle/>
                    <a:p>
                      <a:pPr algn="just">
                        <a:lnSpc>
                          <a:spcPct val="115000"/>
                        </a:lnSpc>
                        <a:spcAft>
                          <a:spcPts val="0"/>
                        </a:spcAft>
                      </a:pPr>
                      <a:r>
                        <a:rPr lang="zh-CN" sz="1600">
                          <a:effectLst/>
                          <a:latin typeface="微软雅黑" pitchFamily="34" charset="-122"/>
                          <a:ea typeface="微软雅黑" pitchFamily="34" charset="-122"/>
                        </a:rPr>
                        <a:t>商业目标</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项目经理、商务</a:t>
                      </a:r>
                      <a:r>
                        <a:rPr lang="en-US" sz="1600">
                          <a:effectLst/>
                          <a:latin typeface="微软雅黑" pitchFamily="34" charset="-122"/>
                          <a:ea typeface="微软雅黑" pitchFamily="34" charset="-122"/>
                        </a:rPr>
                        <a:t>&amp;</a:t>
                      </a:r>
                      <a:r>
                        <a:rPr lang="zh-CN" sz="1600">
                          <a:effectLst/>
                          <a:latin typeface="微软雅黑" pitchFamily="34" charset="-122"/>
                          <a:ea typeface="微软雅黑" pitchFamily="34" charset="-122"/>
                        </a:rPr>
                        <a:t>销售</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en-US" sz="1600">
                          <a:effectLst/>
                          <a:latin typeface="微软雅黑" pitchFamily="34" charset="-122"/>
                          <a:ea typeface="微软雅黑" pitchFamily="34" charset="-122"/>
                        </a:rPr>
                        <a:t> </a:t>
                      </a:r>
                      <a:endParaRPr lang="zh-CN" sz="1600">
                        <a:effectLst/>
                        <a:latin typeface="微软雅黑" pitchFamily="34" charset="-122"/>
                        <a:ea typeface="微软雅黑" pitchFamily="34" charset="-122"/>
                        <a:cs typeface="Times New Roman"/>
                      </a:endParaRPr>
                    </a:p>
                  </a:txBody>
                  <a:tcPr marL="26101" marR="26101" marT="0" marB="0" anchor="ctr"/>
                </a:tc>
              </a:tr>
              <a:tr h="80042">
                <a:tc vMerge="1">
                  <a:txBody>
                    <a:bodyPr/>
                    <a:lstStyle/>
                    <a:p>
                      <a:endParaRPr lang="zh-CN" altLang="en-US"/>
                    </a:p>
                  </a:txBody>
                  <a:tcPr/>
                </a:tc>
                <a:tc vMerge="1">
                  <a:txBody>
                    <a:bodyPr/>
                    <a:lstStyle/>
                    <a:p>
                      <a:endParaRPr lang="zh-CN" altLang="en-US"/>
                    </a:p>
                  </a:txBody>
                  <a:tcPr/>
                </a:tc>
                <a:tc>
                  <a:txBody>
                    <a:bodyPr/>
                    <a:lstStyle/>
                    <a:p>
                      <a:pPr algn="just">
                        <a:lnSpc>
                          <a:spcPct val="115000"/>
                        </a:lnSpc>
                        <a:spcAft>
                          <a:spcPts val="0"/>
                        </a:spcAft>
                      </a:pPr>
                      <a:r>
                        <a:rPr lang="zh-CN" sz="1600">
                          <a:effectLst/>
                          <a:latin typeface="微软雅黑" pitchFamily="34" charset="-122"/>
                          <a:ea typeface="微软雅黑" pitchFamily="34" charset="-122"/>
                        </a:rPr>
                        <a:t>需求调研组名单</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项目经理</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en-US" sz="1600">
                          <a:effectLst/>
                          <a:latin typeface="微软雅黑" pitchFamily="34" charset="-122"/>
                          <a:ea typeface="微软雅黑" pitchFamily="34" charset="-122"/>
                        </a:rPr>
                        <a:t> </a:t>
                      </a:r>
                      <a:endParaRPr lang="zh-CN" sz="1600">
                        <a:effectLst/>
                        <a:latin typeface="微软雅黑" pitchFamily="34" charset="-122"/>
                        <a:ea typeface="微软雅黑" pitchFamily="34" charset="-122"/>
                        <a:cs typeface="Times New Roman"/>
                      </a:endParaRPr>
                    </a:p>
                  </a:txBody>
                  <a:tcPr marL="26101" marR="26101" marT="0" marB="0" anchor="ctr"/>
                </a:tc>
              </a:tr>
              <a:tr h="160084">
                <a:tc rowSpan="7">
                  <a:txBody>
                    <a:bodyPr/>
                    <a:lstStyle/>
                    <a:p>
                      <a:pPr algn="just">
                        <a:lnSpc>
                          <a:spcPct val="115000"/>
                        </a:lnSpc>
                        <a:spcAft>
                          <a:spcPts val="0"/>
                        </a:spcAft>
                      </a:pPr>
                      <a:r>
                        <a:rPr lang="zh-CN" sz="1600">
                          <a:effectLst/>
                          <a:latin typeface="微软雅黑" pitchFamily="34" charset="-122"/>
                          <a:ea typeface="微软雅黑" pitchFamily="34" charset="-122"/>
                        </a:rPr>
                        <a:t>规划</a:t>
                      </a:r>
                      <a:endParaRPr lang="zh-CN" sz="1600">
                        <a:effectLst/>
                        <a:latin typeface="微软雅黑" pitchFamily="34" charset="-122"/>
                        <a:ea typeface="微软雅黑" pitchFamily="34" charset="-122"/>
                        <a:cs typeface="Times New Roman"/>
                      </a:endParaRPr>
                    </a:p>
                  </a:txBody>
                  <a:tcPr marL="26101" marR="26101" marT="0" marB="0" anchor="ctr"/>
                </a:tc>
                <a:tc rowSpan="2">
                  <a:txBody>
                    <a:bodyPr/>
                    <a:lstStyle/>
                    <a:p>
                      <a:pPr algn="just">
                        <a:lnSpc>
                          <a:spcPct val="115000"/>
                        </a:lnSpc>
                        <a:spcAft>
                          <a:spcPts val="0"/>
                        </a:spcAft>
                      </a:pPr>
                      <a:r>
                        <a:rPr lang="zh-CN" sz="1600" dirty="0">
                          <a:effectLst/>
                          <a:latin typeface="微软雅黑" pitchFamily="34" charset="-122"/>
                          <a:ea typeface="微软雅黑" pitchFamily="34" charset="-122"/>
                        </a:rPr>
                        <a:t>需求调研</a:t>
                      </a:r>
                      <a:endParaRPr lang="zh-CN" sz="1600" dirty="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需求调研报告</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产品负责人</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参见附件</a:t>
                      </a:r>
                      <a:endParaRPr lang="zh-CN" sz="1600">
                        <a:effectLst/>
                        <a:latin typeface="微软雅黑" pitchFamily="34" charset="-122"/>
                        <a:ea typeface="微软雅黑" pitchFamily="34" charset="-122"/>
                        <a:cs typeface="Times New Roman"/>
                      </a:endParaRPr>
                    </a:p>
                  </a:txBody>
                  <a:tcPr marL="26101" marR="26101" marT="0" marB="0" anchor="ctr"/>
                </a:tc>
              </a:tr>
              <a:tr h="160084">
                <a:tc vMerge="1">
                  <a:txBody>
                    <a:bodyPr/>
                    <a:lstStyle/>
                    <a:p>
                      <a:endParaRPr lang="zh-CN" altLang="en-US"/>
                    </a:p>
                  </a:txBody>
                  <a:tcPr/>
                </a:tc>
                <a:tc vMerge="1">
                  <a:txBody>
                    <a:bodyPr/>
                    <a:lstStyle/>
                    <a:p>
                      <a:endParaRPr lang="zh-CN" altLang="en-US"/>
                    </a:p>
                  </a:txBody>
                  <a:tcPr/>
                </a:tc>
                <a:tc>
                  <a:txBody>
                    <a:bodyPr/>
                    <a:lstStyle/>
                    <a:p>
                      <a:pPr algn="just">
                        <a:lnSpc>
                          <a:spcPct val="115000"/>
                        </a:lnSpc>
                        <a:spcAft>
                          <a:spcPts val="0"/>
                        </a:spcAft>
                      </a:pPr>
                      <a:r>
                        <a:rPr lang="zh-CN" sz="1600">
                          <a:effectLst/>
                          <a:latin typeface="微软雅黑" pitchFamily="34" charset="-122"/>
                          <a:ea typeface="微软雅黑" pitchFamily="34" charset="-122"/>
                        </a:rPr>
                        <a:t>需求跟踪表</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产品负责人</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参见附件</a:t>
                      </a:r>
                      <a:endParaRPr lang="zh-CN" sz="1600">
                        <a:effectLst/>
                        <a:latin typeface="微软雅黑" pitchFamily="34" charset="-122"/>
                        <a:ea typeface="微软雅黑" pitchFamily="34" charset="-122"/>
                        <a:cs typeface="Times New Roman"/>
                      </a:endParaRPr>
                    </a:p>
                  </a:txBody>
                  <a:tcPr marL="26101" marR="26101" marT="0" marB="0" anchor="ctr"/>
                </a:tc>
              </a:tr>
              <a:tr h="160084">
                <a:tc vMerge="1">
                  <a:txBody>
                    <a:bodyPr/>
                    <a:lstStyle/>
                    <a:p>
                      <a:endParaRPr lang="zh-CN" altLang="en-US"/>
                    </a:p>
                  </a:txBody>
                  <a:tcPr/>
                </a:tc>
                <a:tc>
                  <a:txBody>
                    <a:bodyPr/>
                    <a:lstStyle/>
                    <a:p>
                      <a:pPr algn="just">
                        <a:lnSpc>
                          <a:spcPct val="115000"/>
                        </a:lnSpc>
                        <a:spcAft>
                          <a:spcPts val="0"/>
                        </a:spcAft>
                      </a:pPr>
                      <a:r>
                        <a:rPr lang="zh-CN" sz="1600">
                          <a:effectLst/>
                          <a:latin typeface="微软雅黑" pitchFamily="34" charset="-122"/>
                          <a:ea typeface="微软雅黑" pitchFamily="34" charset="-122"/>
                        </a:rPr>
                        <a:t>制定高层计划</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项目计划</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项目经理</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参见附件</a:t>
                      </a:r>
                      <a:endParaRPr lang="zh-CN" sz="1600">
                        <a:effectLst/>
                        <a:latin typeface="微软雅黑" pitchFamily="34" charset="-122"/>
                        <a:ea typeface="微软雅黑" pitchFamily="34" charset="-122"/>
                        <a:cs typeface="Times New Roman"/>
                      </a:endParaRPr>
                    </a:p>
                  </a:txBody>
                  <a:tcPr marL="26101" marR="26101" marT="0" marB="0" anchor="ctr"/>
                </a:tc>
              </a:tr>
              <a:tr h="160084">
                <a:tc vMerge="1">
                  <a:txBody>
                    <a:bodyPr/>
                    <a:lstStyle/>
                    <a:p>
                      <a:endParaRPr lang="zh-CN" altLang="en-US"/>
                    </a:p>
                  </a:txBody>
                  <a:tcPr/>
                </a:tc>
                <a:tc rowSpan="2">
                  <a:txBody>
                    <a:bodyPr/>
                    <a:lstStyle/>
                    <a:p>
                      <a:pPr algn="just">
                        <a:lnSpc>
                          <a:spcPct val="115000"/>
                        </a:lnSpc>
                        <a:spcAft>
                          <a:spcPts val="0"/>
                        </a:spcAft>
                      </a:pPr>
                      <a:r>
                        <a:rPr lang="zh-CN" sz="1600">
                          <a:effectLst/>
                          <a:latin typeface="微软雅黑" pitchFamily="34" charset="-122"/>
                          <a:ea typeface="微软雅黑" pitchFamily="34" charset="-122"/>
                        </a:rPr>
                        <a:t>筹建</a:t>
                      </a:r>
                      <a:r>
                        <a:rPr lang="en-US" sz="1600">
                          <a:effectLst/>
                          <a:latin typeface="微软雅黑" pitchFamily="34" charset="-122"/>
                          <a:ea typeface="微软雅黑" pitchFamily="34" charset="-122"/>
                        </a:rPr>
                        <a:t>Scrum</a:t>
                      </a:r>
                      <a:r>
                        <a:rPr lang="zh-CN" sz="1600">
                          <a:effectLst/>
                          <a:latin typeface="微软雅黑" pitchFamily="34" charset="-122"/>
                          <a:ea typeface="微软雅黑" pitchFamily="34" charset="-122"/>
                        </a:rPr>
                        <a:t>团队</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人力资源计划</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项目经理</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en-US" sz="1600">
                          <a:effectLst/>
                          <a:latin typeface="微软雅黑" pitchFamily="34" charset="-122"/>
                          <a:ea typeface="微软雅黑" pitchFamily="34" charset="-122"/>
                        </a:rPr>
                        <a:t>PSA</a:t>
                      </a:r>
                      <a:r>
                        <a:rPr lang="zh-CN" sz="1600">
                          <a:effectLst/>
                          <a:latin typeface="微软雅黑" pitchFamily="34" charset="-122"/>
                          <a:ea typeface="微软雅黑" pitchFamily="34" charset="-122"/>
                        </a:rPr>
                        <a:t>填写</a:t>
                      </a:r>
                      <a:endParaRPr lang="zh-CN" sz="1600">
                        <a:effectLst/>
                        <a:latin typeface="微软雅黑" pitchFamily="34" charset="-122"/>
                        <a:ea typeface="微软雅黑" pitchFamily="34" charset="-122"/>
                        <a:cs typeface="Times New Roman"/>
                      </a:endParaRPr>
                    </a:p>
                  </a:txBody>
                  <a:tcPr marL="26101" marR="26101" marT="0" marB="0" anchor="ctr"/>
                </a:tc>
              </a:tr>
              <a:tr h="80042">
                <a:tc vMerge="1">
                  <a:txBody>
                    <a:bodyPr/>
                    <a:lstStyle/>
                    <a:p>
                      <a:endParaRPr lang="zh-CN" altLang="en-US"/>
                    </a:p>
                  </a:txBody>
                  <a:tcPr/>
                </a:tc>
                <a:tc vMerge="1">
                  <a:txBody>
                    <a:bodyPr/>
                    <a:lstStyle/>
                    <a:p>
                      <a:endParaRPr lang="zh-CN" altLang="en-US"/>
                    </a:p>
                  </a:txBody>
                  <a:tcPr/>
                </a:tc>
                <a:tc>
                  <a:txBody>
                    <a:bodyPr/>
                    <a:lstStyle/>
                    <a:p>
                      <a:pPr algn="just">
                        <a:lnSpc>
                          <a:spcPct val="115000"/>
                        </a:lnSpc>
                        <a:spcAft>
                          <a:spcPts val="0"/>
                        </a:spcAft>
                      </a:pPr>
                      <a:r>
                        <a:rPr lang="en-US" sz="1600">
                          <a:effectLst/>
                          <a:latin typeface="微软雅黑" pitchFamily="34" charset="-122"/>
                          <a:ea typeface="微软雅黑" pitchFamily="34" charset="-122"/>
                        </a:rPr>
                        <a:t>Scrum</a:t>
                      </a:r>
                      <a:r>
                        <a:rPr lang="zh-CN" sz="1600">
                          <a:effectLst/>
                          <a:latin typeface="微软雅黑" pitchFamily="34" charset="-122"/>
                          <a:ea typeface="微软雅黑" pitchFamily="34" charset="-122"/>
                        </a:rPr>
                        <a:t>团队</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项目经理</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en-US" sz="1600">
                          <a:effectLst/>
                          <a:latin typeface="微软雅黑" pitchFamily="34" charset="-122"/>
                          <a:ea typeface="微软雅黑" pitchFamily="34" charset="-122"/>
                        </a:rPr>
                        <a:t> </a:t>
                      </a:r>
                      <a:endParaRPr lang="zh-CN" sz="1600">
                        <a:effectLst/>
                        <a:latin typeface="微软雅黑" pitchFamily="34" charset="-122"/>
                        <a:ea typeface="微软雅黑" pitchFamily="34" charset="-122"/>
                        <a:cs typeface="Times New Roman"/>
                      </a:endParaRPr>
                    </a:p>
                  </a:txBody>
                  <a:tcPr marL="26101" marR="26101" marT="0" marB="0" anchor="ctr"/>
                </a:tc>
              </a:tr>
              <a:tr h="160084">
                <a:tc vMerge="1">
                  <a:txBody>
                    <a:bodyPr/>
                    <a:lstStyle/>
                    <a:p>
                      <a:endParaRPr lang="zh-CN" altLang="en-US"/>
                    </a:p>
                  </a:txBody>
                  <a:tcPr/>
                </a:tc>
                <a:tc>
                  <a:txBody>
                    <a:bodyPr/>
                    <a:lstStyle/>
                    <a:p>
                      <a:pPr algn="just">
                        <a:lnSpc>
                          <a:spcPct val="115000"/>
                        </a:lnSpc>
                        <a:spcAft>
                          <a:spcPts val="0"/>
                        </a:spcAft>
                      </a:pPr>
                      <a:r>
                        <a:rPr lang="zh-CN" sz="1600">
                          <a:effectLst/>
                          <a:latin typeface="微软雅黑" pitchFamily="34" charset="-122"/>
                          <a:ea typeface="微软雅黑" pitchFamily="34" charset="-122"/>
                        </a:rPr>
                        <a:t>制定预算</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预算</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项目经理</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en-US" sz="1600">
                          <a:effectLst/>
                          <a:latin typeface="微软雅黑" pitchFamily="34" charset="-122"/>
                          <a:ea typeface="微软雅黑" pitchFamily="34" charset="-122"/>
                        </a:rPr>
                        <a:t>PSA</a:t>
                      </a:r>
                      <a:r>
                        <a:rPr lang="zh-CN" sz="1600">
                          <a:effectLst/>
                          <a:latin typeface="微软雅黑" pitchFamily="34" charset="-122"/>
                          <a:ea typeface="微软雅黑" pitchFamily="34" charset="-122"/>
                        </a:rPr>
                        <a:t>填写</a:t>
                      </a:r>
                      <a:endParaRPr lang="zh-CN" sz="1600">
                        <a:effectLst/>
                        <a:latin typeface="微软雅黑" pitchFamily="34" charset="-122"/>
                        <a:ea typeface="微软雅黑" pitchFamily="34" charset="-122"/>
                        <a:cs typeface="Times New Roman"/>
                      </a:endParaRPr>
                    </a:p>
                  </a:txBody>
                  <a:tcPr marL="26101" marR="26101" marT="0" marB="0" anchor="ctr"/>
                </a:tc>
              </a:tr>
              <a:tr h="160084">
                <a:tc vMerge="1">
                  <a:txBody>
                    <a:bodyPr/>
                    <a:lstStyle/>
                    <a:p>
                      <a:endParaRPr lang="zh-CN" altLang="en-US"/>
                    </a:p>
                  </a:txBody>
                  <a:tcPr/>
                </a:tc>
                <a:tc>
                  <a:txBody>
                    <a:bodyPr/>
                    <a:lstStyle/>
                    <a:p>
                      <a:pPr algn="just">
                        <a:lnSpc>
                          <a:spcPct val="115000"/>
                        </a:lnSpc>
                        <a:spcAft>
                          <a:spcPts val="0"/>
                        </a:spcAft>
                      </a:pPr>
                      <a:r>
                        <a:rPr lang="zh-CN" sz="1600">
                          <a:effectLst/>
                          <a:latin typeface="微软雅黑" pitchFamily="34" charset="-122"/>
                          <a:ea typeface="微软雅黑" pitchFamily="34" charset="-122"/>
                        </a:rPr>
                        <a:t>规划产品开发流程</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产品开发流程规划表</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项目经理</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参见附件</a:t>
                      </a:r>
                      <a:endParaRPr lang="zh-CN" sz="1600">
                        <a:effectLst/>
                        <a:latin typeface="微软雅黑" pitchFamily="34" charset="-122"/>
                        <a:ea typeface="微软雅黑" pitchFamily="34" charset="-122"/>
                        <a:cs typeface="Times New Roman"/>
                      </a:endParaRPr>
                    </a:p>
                  </a:txBody>
                  <a:tcPr marL="26101" marR="26101" marT="0" marB="0" anchor="ctr"/>
                </a:tc>
              </a:tr>
              <a:tr h="160084">
                <a:tc>
                  <a:txBody>
                    <a:bodyPr/>
                    <a:lstStyle/>
                    <a:p>
                      <a:pPr algn="just">
                        <a:lnSpc>
                          <a:spcPct val="115000"/>
                        </a:lnSpc>
                        <a:spcAft>
                          <a:spcPts val="0"/>
                        </a:spcAft>
                      </a:pPr>
                      <a:r>
                        <a:rPr lang="zh-CN" sz="1600" dirty="0">
                          <a:effectLst/>
                          <a:latin typeface="微软雅黑" pitchFamily="34" charset="-122"/>
                          <a:ea typeface="微软雅黑" pitchFamily="34" charset="-122"/>
                        </a:rPr>
                        <a:t>迭代开发</a:t>
                      </a:r>
                      <a:endParaRPr lang="zh-CN" sz="1600" dirty="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altLang="en-US" sz="1600" dirty="0" smtClean="0">
                          <a:effectLst/>
                          <a:latin typeface="微软雅黑" pitchFamily="34" charset="-122"/>
                          <a:ea typeface="微软雅黑" pitchFamily="34" charset="-122"/>
                          <a:cs typeface="Times New Roman"/>
                        </a:rPr>
                        <a:t>见下表</a:t>
                      </a:r>
                      <a:endParaRPr lang="zh-CN" sz="1600" dirty="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endParaRPr lang="zh-CN" sz="1600" dirty="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endParaRPr lang="zh-CN" sz="1600" dirty="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endParaRPr lang="zh-CN" sz="1600" dirty="0">
                        <a:effectLst/>
                        <a:latin typeface="微软雅黑" pitchFamily="34" charset="-122"/>
                        <a:ea typeface="微软雅黑" pitchFamily="34" charset="-122"/>
                        <a:cs typeface="Times New Roman"/>
                      </a:endParaRPr>
                    </a:p>
                  </a:txBody>
                  <a:tcPr marL="26101" marR="26101" marT="0" marB="0" anchor="ctr"/>
                </a:tc>
              </a:tr>
              <a:tr h="160084">
                <a:tc rowSpan="3">
                  <a:txBody>
                    <a:bodyPr/>
                    <a:lstStyle/>
                    <a:p>
                      <a:pPr algn="just">
                        <a:lnSpc>
                          <a:spcPct val="115000"/>
                        </a:lnSpc>
                        <a:spcAft>
                          <a:spcPts val="0"/>
                        </a:spcAft>
                      </a:pPr>
                      <a:r>
                        <a:rPr lang="en-US" sz="1600" dirty="0">
                          <a:effectLst/>
                          <a:latin typeface="微软雅黑" pitchFamily="34" charset="-122"/>
                          <a:ea typeface="微软雅黑" pitchFamily="34" charset="-122"/>
                        </a:rPr>
                        <a:t>SIT</a:t>
                      </a:r>
                      <a:endParaRPr lang="zh-CN" sz="1600" dirty="0">
                        <a:effectLst/>
                        <a:latin typeface="微软雅黑" pitchFamily="34" charset="-122"/>
                        <a:ea typeface="微软雅黑" pitchFamily="34" charset="-122"/>
                        <a:cs typeface="Times New Roman"/>
                      </a:endParaRPr>
                    </a:p>
                  </a:txBody>
                  <a:tcPr marL="26101" marR="26101" marT="0" marB="0" anchor="ctr"/>
                </a:tc>
                <a:tc rowSpan="2">
                  <a:txBody>
                    <a:bodyPr/>
                    <a:lstStyle/>
                    <a:p>
                      <a:pPr algn="just">
                        <a:lnSpc>
                          <a:spcPct val="115000"/>
                        </a:lnSpc>
                        <a:spcAft>
                          <a:spcPts val="0"/>
                        </a:spcAft>
                      </a:pPr>
                      <a:r>
                        <a:rPr lang="zh-CN" sz="1600" dirty="0" smtClean="0">
                          <a:effectLst/>
                          <a:latin typeface="微软雅黑" pitchFamily="34" charset="-122"/>
                          <a:ea typeface="微软雅黑" pitchFamily="34" charset="-122"/>
                        </a:rPr>
                        <a:t>测试设计</a:t>
                      </a:r>
                      <a:endParaRPr lang="zh-CN" sz="1600" dirty="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测试计划</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测试人员</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dirty="0">
                          <a:effectLst/>
                          <a:latin typeface="微软雅黑" pitchFamily="34" charset="-122"/>
                          <a:ea typeface="微软雅黑" pitchFamily="34" charset="-122"/>
                        </a:rPr>
                        <a:t>参见附件</a:t>
                      </a:r>
                      <a:endParaRPr lang="zh-CN" sz="1600" dirty="0">
                        <a:effectLst/>
                        <a:latin typeface="微软雅黑" pitchFamily="34" charset="-122"/>
                        <a:ea typeface="微软雅黑" pitchFamily="34" charset="-122"/>
                        <a:cs typeface="Times New Roman"/>
                      </a:endParaRPr>
                    </a:p>
                  </a:txBody>
                  <a:tcPr marL="26101" marR="26101" marT="0" marB="0" anchor="ctr"/>
                </a:tc>
              </a:tr>
              <a:tr h="160084">
                <a:tc vMerge="1">
                  <a:txBody>
                    <a:bodyPr/>
                    <a:lstStyle/>
                    <a:p>
                      <a:endParaRPr lang="zh-CN" altLang="en-US"/>
                    </a:p>
                  </a:txBody>
                  <a:tcPr/>
                </a:tc>
                <a:tc vMerge="1">
                  <a:txBody>
                    <a:bodyPr/>
                    <a:lstStyle/>
                    <a:p>
                      <a:endParaRPr lang="zh-CN" altLang="en-US"/>
                    </a:p>
                  </a:txBody>
                  <a:tcPr/>
                </a:tc>
                <a:tc>
                  <a:txBody>
                    <a:bodyPr/>
                    <a:lstStyle/>
                    <a:p>
                      <a:pPr algn="just">
                        <a:lnSpc>
                          <a:spcPct val="115000"/>
                        </a:lnSpc>
                        <a:spcAft>
                          <a:spcPts val="0"/>
                        </a:spcAft>
                      </a:pPr>
                      <a:r>
                        <a:rPr lang="zh-CN" sz="1600">
                          <a:effectLst/>
                          <a:latin typeface="微软雅黑" pitchFamily="34" charset="-122"/>
                          <a:ea typeface="微软雅黑" pitchFamily="34" charset="-122"/>
                        </a:rPr>
                        <a:t>测试用例</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测试人员</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参见附件</a:t>
                      </a:r>
                      <a:endParaRPr lang="zh-CN" sz="1600">
                        <a:effectLst/>
                        <a:latin typeface="微软雅黑" pitchFamily="34" charset="-122"/>
                        <a:ea typeface="微软雅黑" pitchFamily="34" charset="-122"/>
                        <a:cs typeface="Times New Roman"/>
                      </a:endParaRPr>
                    </a:p>
                  </a:txBody>
                  <a:tcPr marL="26101" marR="26101" marT="0" marB="0" anchor="ctr"/>
                </a:tc>
              </a:tr>
              <a:tr h="160084">
                <a:tc vMerge="1">
                  <a:txBody>
                    <a:bodyPr/>
                    <a:lstStyle/>
                    <a:p>
                      <a:endParaRPr lang="zh-CN" altLang="en-US"/>
                    </a:p>
                  </a:txBody>
                  <a:tcPr/>
                </a:tc>
                <a:tc>
                  <a:txBody>
                    <a:bodyPr/>
                    <a:lstStyle/>
                    <a:p>
                      <a:pPr algn="just">
                        <a:lnSpc>
                          <a:spcPct val="115000"/>
                        </a:lnSpc>
                        <a:spcAft>
                          <a:spcPts val="0"/>
                        </a:spcAft>
                      </a:pPr>
                      <a:r>
                        <a:rPr lang="zh-CN" sz="1600" dirty="0">
                          <a:effectLst/>
                          <a:latin typeface="微软雅黑" pitchFamily="34" charset="-122"/>
                          <a:ea typeface="微软雅黑" pitchFamily="34" charset="-122"/>
                        </a:rPr>
                        <a:t>测试实施</a:t>
                      </a:r>
                      <a:endParaRPr lang="zh-CN" sz="1600" dirty="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测试报告</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测试人员</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参见附件</a:t>
                      </a:r>
                      <a:endParaRPr lang="zh-CN" sz="1600">
                        <a:effectLst/>
                        <a:latin typeface="微软雅黑" pitchFamily="34" charset="-122"/>
                        <a:ea typeface="微软雅黑" pitchFamily="34" charset="-122"/>
                        <a:cs typeface="Times New Roman"/>
                      </a:endParaRPr>
                    </a:p>
                  </a:txBody>
                  <a:tcPr marL="26101" marR="26101" marT="0" marB="0" anchor="ctr"/>
                </a:tc>
              </a:tr>
              <a:tr h="160084">
                <a:tc rowSpan="2">
                  <a:txBody>
                    <a:bodyPr/>
                    <a:lstStyle/>
                    <a:p>
                      <a:pPr algn="just">
                        <a:lnSpc>
                          <a:spcPct val="115000"/>
                        </a:lnSpc>
                        <a:spcAft>
                          <a:spcPts val="0"/>
                        </a:spcAft>
                      </a:pPr>
                      <a:r>
                        <a:rPr lang="zh-CN" sz="1600" dirty="0">
                          <a:effectLst/>
                          <a:latin typeface="微软雅黑" pitchFamily="34" charset="-122"/>
                          <a:ea typeface="微软雅黑" pitchFamily="34" charset="-122"/>
                        </a:rPr>
                        <a:t>部署实施</a:t>
                      </a:r>
                      <a:endParaRPr lang="zh-CN" sz="1600" dirty="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规划部署</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上线部署方案</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实施人员</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dirty="0">
                          <a:effectLst/>
                          <a:latin typeface="微软雅黑" pitchFamily="34" charset="-122"/>
                          <a:ea typeface="微软雅黑" pitchFamily="34" charset="-122"/>
                        </a:rPr>
                        <a:t>参见附件</a:t>
                      </a:r>
                      <a:endParaRPr lang="zh-CN" sz="1600" dirty="0">
                        <a:effectLst/>
                        <a:latin typeface="微软雅黑" pitchFamily="34" charset="-122"/>
                        <a:ea typeface="微软雅黑" pitchFamily="34" charset="-122"/>
                        <a:cs typeface="Times New Roman"/>
                      </a:endParaRPr>
                    </a:p>
                  </a:txBody>
                  <a:tcPr marL="26101" marR="26101" marT="0" marB="0" anchor="ctr"/>
                </a:tc>
              </a:tr>
              <a:tr h="160084">
                <a:tc vMerge="1">
                  <a:txBody>
                    <a:bodyPr/>
                    <a:lstStyle/>
                    <a:p>
                      <a:endParaRPr lang="zh-CN" altLang="en-US"/>
                    </a:p>
                  </a:txBody>
                  <a:tcPr/>
                </a:tc>
                <a:tc>
                  <a:txBody>
                    <a:bodyPr/>
                    <a:lstStyle/>
                    <a:p>
                      <a:pPr algn="just">
                        <a:lnSpc>
                          <a:spcPct val="115000"/>
                        </a:lnSpc>
                        <a:spcAft>
                          <a:spcPts val="0"/>
                        </a:spcAft>
                      </a:pPr>
                      <a:r>
                        <a:rPr lang="zh-CN" sz="1600">
                          <a:effectLst/>
                          <a:latin typeface="微软雅黑" pitchFamily="34" charset="-122"/>
                          <a:ea typeface="微软雅黑" pitchFamily="34" charset="-122"/>
                        </a:rPr>
                        <a:t>实施部署</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上线报告</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实施人员</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dirty="0">
                          <a:effectLst/>
                          <a:latin typeface="微软雅黑" pitchFamily="34" charset="-122"/>
                          <a:ea typeface="微软雅黑" pitchFamily="34" charset="-122"/>
                        </a:rPr>
                        <a:t>参见附件</a:t>
                      </a:r>
                      <a:endParaRPr lang="zh-CN" sz="1600" dirty="0">
                        <a:effectLst/>
                        <a:latin typeface="微软雅黑" pitchFamily="34" charset="-122"/>
                        <a:ea typeface="微软雅黑" pitchFamily="34" charset="-122"/>
                        <a:cs typeface="Times New Roman"/>
                      </a:endParaRPr>
                    </a:p>
                  </a:txBody>
                  <a:tcPr marL="26101" marR="26101" marT="0" marB="0" anchor="ctr"/>
                </a:tc>
              </a:tr>
            </a:tbl>
          </a:graphicData>
        </a:graphic>
      </p:graphicFrame>
      <p:sp>
        <p:nvSpPr>
          <p:cNvPr id="6" name="动作按钮: 第一张 5">
            <a:hlinkClick r:id="rId2"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22592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0636C9AD-C31F-483F-BD24-B70871EAFC9C}" type="slidenum">
              <a:rPr lang="en-US" altLang="zh-CN" smtClean="0"/>
              <a:pPr>
                <a:defRPr/>
              </a:pPr>
              <a:t>9</a:t>
            </a:fld>
            <a:endParaRPr lang="en-US" dirty="0"/>
          </a:p>
        </p:txBody>
      </p:sp>
      <p:sp>
        <p:nvSpPr>
          <p:cNvPr id="3" name="标题 2"/>
          <p:cNvSpPr>
            <a:spLocks noGrp="1"/>
          </p:cNvSpPr>
          <p:nvPr>
            <p:ph type="title"/>
          </p:nvPr>
        </p:nvSpPr>
        <p:spPr/>
        <p:txBody>
          <a:bodyPr/>
          <a:lstStyle/>
          <a:p>
            <a:r>
              <a:rPr lang="zh-CN" altLang="en-US" dirty="0" smtClean="0"/>
              <a:t>过程输出汇总</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472364547"/>
              </p:ext>
            </p:extLst>
          </p:nvPr>
        </p:nvGraphicFramePr>
        <p:xfrm>
          <a:off x="539551" y="1005518"/>
          <a:ext cx="7776864" cy="5047488"/>
        </p:xfrm>
        <a:graphic>
          <a:graphicData uri="http://schemas.openxmlformats.org/drawingml/2006/table">
            <a:tbl>
              <a:tblPr firstRow="1" firstCol="1" bandRow="1">
                <a:tableStyleId>{5C22544A-7EE6-4342-B048-85BDC9FD1C3A}</a:tableStyleId>
              </a:tblPr>
              <a:tblGrid>
                <a:gridCol w="960916"/>
                <a:gridCol w="1923595"/>
                <a:gridCol w="1923595"/>
                <a:gridCol w="1697540"/>
                <a:gridCol w="1271218"/>
              </a:tblGrid>
              <a:tr h="160084">
                <a:tc>
                  <a:txBody>
                    <a:bodyPr/>
                    <a:lstStyle/>
                    <a:p>
                      <a:pPr algn="just">
                        <a:lnSpc>
                          <a:spcPct val="115000"/>
                        </a:lnSpc>
                        <a:spcAft>
                          <a:spcPts val="0"/>
                        </a:spcAft>
                      </a:pPr>
                      <a:r>
                        <a:rPr lang="zh-CN" sz="1600" dirty="0">
                          <a:effectLst/>
                          <a:latin typeface="微软雅黑" pitchFamily="34" charset="-122"/>
                          <a:ea typeface="微软雅黑" pitchFamily="34" charset="-122"/>
                        </a:rPr>
                        <a:t>过程组</a:t>
                      </a:r>
                      <a:endParaRPr lang="zh-CN" sz="1600" dirty="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过程</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dirty="0">
                          <a:effectLst/>
                          <a:latin typeface="微软雅黑" pitchFamily="34" charset="-122"/>
                          <a:ea typeface="微软雅黑" pitchFamily="34" charset="-122"/>
                        </a:rPr>
                        <a:t>输出</a:t>
                      </a:r>
                      <a:endParaRPr lang="zh-CN" sz="1600" dirty="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责任人</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文档要求</a:t>
                      </a:r>
                      <a:endParaRPr lang="zh-CN" sz="1600">
                        <a:effectLst/>
                        <a:latin typeface="微软雅黑" pitchFamily="34" charset="-122"/>
                        <a:ea typeface="微软雅黑" pitchFamily="34" charset="-122"/>
                        <a:cs typeface="Times New Roman"/>
                      </a:endParaRPr>
                    </a:p>
                  </a:txBody>
                  <a:tcPr marL="26101" marR="26101" marT="0" marB="0" anchor="ctr"/>
                </a:tc>
              </a:tr>
              <a:tr h="160084">
                <a:tc rowSpan="17">
                  <a:txBody>
                    <a:bodyPr/>
                    <a:lstStyle/>
                    <a:p>
                      <a:pPr algn="just">
                        <a:lnSpc>
                          <a:spcPct val="115000"/>
                        </a:lnSpc>
                        <a:spcAft>
                          <a:spcPts val="0"/>
                        </a:spcAft>
                      </a:pPr>
                      <a:r>
                        <a:rPr lang="zh-CN" sz="1600" dirty="0">
                          <a:effectLst/>
                          <a:latin typeface="微软雅黑" pitchFamily="34" charset="-122"/>
                          <a:ea typeface="微软雅黑" pitchFamily="34" charset="-122"/>
                        </a:rPr>
                        <a:t>迭代开发</a:t>
                      </a:r>
                      <a:endParaRPr lang="zh-CN" sz="1600" dirty="0">
                        <a:effectLst/>
                        <a:latin typeface="微软雅黑" pitchFamily="34" charset="-122"/>
                        <a:ea typeface="微软雅黑" pitchFamily="34" charset="-122"/>
                        <a:cs typeface="Times New Roman"/>
                      </a:endParaRPr>
                    </a:p>
                  </a:txBody>
                  <a:tcPr marL="26101" marR="26101" marT="0" marB="0" anchor="ctr"/>
                </a:tc>
                <a:tc rowSpan="2">
                  <a:txBody>
                    <a:bodyPr/>
                    <a:lstStyle/>
                    <a:p>
                      <a:pPr algn="just">
                        <a:lnSpc>
                          <a:spcPct val="115000"/>
                        </a:lnSpc>
                        <a:spcAft>
                          <a:spcPts val="0"/>
                        </a:spcAft>
                      </a:pPr>
                      <a:r>
                        <a:rPr lang="zh-CN" sz="1600">
                          <a:effectLst/>
                          <a:latin typeface="微软雅黑" pitchFamily="34" charset="-122"/>
                          <a:ea typeface="微软雅黑" pitchFamily="34" charset="-122"/>
                        </a:rPr>
                        <a:t>计划会议</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en-US" sz="1600">
                          <a:effectLst/>
                          <a:latin typeface="微软雅黑" pitchFamily="34" charset="-122"/>
                          <a:ea typeface="微软雅黑" pitchFamily="34" charset="-122"/>
                        </a:rPr>
                        <a:t>Sprint backlog</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en-US" sz="1600">
                          <a:effectLst/>
                          <a:latin typeface="微软雅黑" pitchFamily="34" charset="-122"/>
                          <a:ea typeface="微软雅黑" pitchFamily="34" charset="-122"/>
                        </a:rPr>
                        <a:t>Scrum Master</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参见附件</a:t>
                      </a:r>
                      <a:endParaRPr lang="zh-CN" sz="1600">
                        <a:effectLst/>
                        <a:latin typeface="微软雅黑" pitchFamily="34" charset="-122"/>
                        <a:ea typeface="微软雅黑" pitchFamily="34" charset="-122"/>
                        <a:cs typeface="Times New Roman"/>
                      </a:endParaRPr>
                    </a:p>
                  </a:txBody>
                  <a:tcPr marL="26101" marR="26101" marT="0" marB="0" anchor="ctr"/>
                </a:tc>
              </a:tr>
              <a:tr h="160084">
                <a:tc vMerge="1">
                  <a:txBody>
                    <a:bodyPr/>
                    <a:lstStyle/>
                    <a:p>
                      <a:endParaRPr lang="zh-CN" altLang="en-US"/>
                    </a:p>
                  </a:txBody>
                  <a:tcPr/>
                </a:tc>
                <a:tc vMerge="1">
                  <a:txBody>
                    <a:bodyPr/>
                    <a:lstStyle/>
                    <a:p>
                      <a:endParaRPr lang="zh-CN" altLang="en-US"/>
                    </a:p>
                  </a:txBody>
                  <a:tcPr/>
                </a:tc>
                <a:tc>
                  <a:txBody>
                    <a:bodyPr/>
                    <a:lstStyle/>
                    <a:p>
                      <a:pPr algn="just">
                        <a:lnSpc>
                          <a:spcPct val="115000"/>
                        </a:lnSpc>
                        <a:spcAft>
                          <a:spcPts val="0"/>
                        </a:spcAft>
                      </a:pPr>
                      <a:r>
                        <a:rPr lang="zh-CN" sz="1600">
                          <a:effectLst/>
                          <a:latin typeface="微软雅黑" pitchFamily="34" charset="-122"/>
                          <a:ea typeface="微软雅黑" pitchFamily="34" charset="-122"/>
                        </a:rPr>
                        <a:t>任务计划</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en-US" sz="1600">
                          <a:effectLst/>
                          <a:latin typeface="微软雅黑" pitchFamily="34" charset="-122"/>
                          <a:ea typeface="微软雅黑" pitchFamily="34" charset="-122"/>
                        </a:rPr>
                        <a:t>Scrum Master</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参见附件</a:t>
                      </a:r>
                      <a:endParaRPr lang="zh-CN" sz="1600">
                        <a:effectLst/>
                        <a:latin typeface="微软雅黑" pitchFamily="34" charset="-122"/>
                        <a:ea typeface="微软雅黑" pitchFamily="34" charset="-122"/>
                        <a:cs typeface="Times New Roman"/>
                      </a:endParaRPr>
                    </a:p>
                  </a:txBody>
                  <a:tcPr marL="26101" marR="26101" marT="0" marB="0" anchor="ctr"/>
                </a:tc>
              </a:tr>
              <a:tr h="160084">
                <a:tc vMerge="1">
                  <a:txBody>
                    <a:bodyPr/>
                    <a:lstStyle/>
                    <a:p>
                      <a:endParaRPr lang="zh-CN" altLang="en-US"/>
                    </a:p>
                  </a:txBody>
                  <a:tcPr/>
                </a:tc>
                <a:tc rowSpan="2">
                  <a:txBody>
                    <a:bodyPr/>
                    <a:lstStyle/>
                    <a:p>
                      <a:pPr algn="just">
                        <a:lnSpc>
                          <a:spcPct val="115000"/>
                        </a:lnSpc>
                        <a:spcAft>
                          <a:spcPts val="0"/>
                        </a:spcAft>
                      </a:pPr>
                      <a:r>
                        <a:rPr lang="zh-CN" sz="1600">
                          <a:effectLst/>
                          <a:latin typeface="微软雅黑" pitchFamily="34" charset="-122"/>
                          <a:ea typeface="微软雅黑" pitchFamily="34" charset="-122"/>
                        </a:rPr>
                        <a:t>每日例会</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燃尽图</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en-US" sz="1600">
                          <a:effectLst/>
                          <a:latin typeface="微软雅黑" pitchFamily="34" charset="-122"/>
                          <a:ea typeface="微软雅黑" pitchFamily="34" charset="-122"/>
                        </a:rPr>
                        <a:t>Scrum Master</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参见附件</a:t>
                      </a:r>
                      <a:endParaRPr lang="zh-CN" sz="1600">
                        <a:effectLst/>
                        <a:latin typeface="微软雅黑" pitchFamily="34" charset="-122"/>
                        <a:ea typeface="微软雅黑" pitchFamily="34" charset="-122"/>
                        <a:cs typeface="Times New Roman"/>
                      </a:endParaRPr>
                    </a:p>
                  </a:txBody>
                  <a:tcPr marL="26101" marR="26101" marT="0" marB="0" anchor="ctr"/>
                </a:tc>
              </a:tr>
              <a:tr h="160084">
                <a:tc vMerge="1">
                  <a:txBody>
                    <a:bodyPr/>
                    <a:lstStyle/>
                    <a:p>
                      <a:endParaRPr lang="zh-CN" altLang="en-US"/>
                    </a:p>
                  </a:txBody>
                  <a:tcPr/>
                </a:tc>
                <a:tc vMerge="1">
                  <a:txBody>
                    <a:bodyPr/>
                    <a:lstStyle/>
                    <a:p>
                      <a:endParaRPr lang="zh-CN" altLang="en-US"/>
                    </a:p>
                  </a:txBody>
                  <a:tcPr/>
                </a:tc>
                <a:tc>
                  <a:txBody>
                    <a:bodyPr/>
                    <a:lstStyle/>
                    <a:p>
                      <a:pPr algn="just">
                        <a:lnSpc>
                          <a:spcPct val="115000"/>
                        </a:lnSpc>
                        <a:spcAft>
                          <a:spcPts val="0"/>
                        </a:spcAft>
                      </a:pPr>
                      <a:r>
                        <a:rPr lang="zh-CN" sz="1600">
                          <a:effectLst/>
                          <a:latin typeface="微软雅黑" pitchFamily="34" charset="-122"/>
                          <a:ea typeface="微软雅黑" pitchFamily="34" charset="-122"/>
                        </a:rPr>
                        <a:t>风险报告</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en-US" sz="1600">
                          <a:effectLst/>
                          <a:latin typeface="微软雅黑" pitchFamily="34" charset="-122"/>
                          <a:ea typeface="微软雅黑" pitchFamily="34" charset="-122"/>
                        </a:rPr>
                        <a:t>Scrum Master</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参见附件</a:t>
                      </a:r>
                      <a:endParaRPr lang="zh-CN" sz="1600">
                        <a:effectLst/>
                        <a:latin typeface="微软雅黑" pitchFamily="34" charset="-122"/>
                        <a:ea typeface="微软雅黑" pitchFamily="34" charset="-122"/>
                        <a:cs typeface="Times New Roman"/>
                      </a:endParaRPr>
                    </a:p>
                  </a:txBody>
                  <a:tcPr marL="26101" marR="26101" marT="0" marB="0" anchor="ctr"/>
                </a:tc>
              </a:tr>
              <a:tr h="160084">
                <a:tc vMerge="1">
                  <a:txBody>
                    <a:bodyPr/>
                    <a:lstStyle/>
                    <a:p>
                      <a:endParaRPr lang="zh-CN" altLang="en-US"/>
                    </a:p>
                  </a:txBody>
                  <a:tcPr/>
                </a:tc>
                <a:tc rowSpan="2">
                  <a:txBody>
                    <a:bodyPr/>
                    <a:lstStyle/>
                    <a:p>
                      <a:pPr algn="just">
                        <a:lnSpc>
                          <a:spcPct val="115000"/>
                        </a:lnSpc>
                        <a:spcAft>
                          <a:spcPts val="0"/>
                        </a:spcAft>
                      </a:pPr>
                      <a:r>
                        <a:rPr lang="zh-CN" sz="1600">
                          <a:effectLst/>
                          <a:latin typeface="微软雅黑" pitchFamily="34" charset="-122"/>
                          <a:ea typeface="微软雅黑" pitchFamily="34" charset="-122"/>
                        </a:rPr>
                        <a:t>需求分析</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产品功能清单</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产品负责人</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参见附件</a:t>
                      </a:r>
                      <a:endParaRPr lang="zh-CN" sz="1600">
                        <a:effectLst/>
                        <a:latin typeface="微软雅黑" pitchFamily="34" charset="-122"/>
                        <a:ea typeface="微软雅黑" pitchFamily="34" charset="-122"/>
                        <a:cs typeface="Times New Roman"/>
                      </a:endParaRPr>
                    </a:p>
                  </a:txBody>
                  <a:tcPr marL="26101" marR="26101" marT="0" marB="0" anchor="ctr"/>
                </a:tc>
              </a:tr>
              <a:tr h="160084">
                <a:tc vMerge="1">
                  <a:txBody>
                    <a:bodyPr/>
                    <a:lstStyle/>
                    <a:p>
                      <a:endParaRPr lang="zh-CN" altLang="en-US"/>
                    </a:p>
                  </a:txBody>
                  <a:tcPr/>
                </a:tc>
                <a:tc vMerge="1">
                  <a:txBody>
                    <a:bodyPr/>
                    <a:lstStyle/>
                    <a:p>
                      <a:endParaRPr lang="zh-CN" altLang="en-US"/>
                    </a:p>
                  </a:txBody>
                  <a:tcPr/>
                </a:tc>
                <a:tc>
                  <a:txBody>
                    <a:bodyPr/>
                    <a:lstStyle/>
                    <a:p>
                      <a:pPr algn="just">
                        <a:lnSpc>
                          <a:spcPct val="115000"/>
                        </a:lnSpc>
                        <a:spcAft>
                          <a:spcPts val="0"/>
                        </a:spcAft>
                      </a:pPr>
                      <a:r>
                        <a:rPr lang="en-US" sz="1600">
                          <a:effectLst/>
                          <a:latin typeface="微软雅黑" pitchFamily="34" charset="-122"/>
                          <a:ea typeface="微软雅黑" pitchFamily="34" charset="-122"/>
                        </a:rPr>
                        <a:t>PRD</a:t>
                      </a:r>
                      <a:r>
                        <a:rPr lang="zh-CN" sz="1600">
                          <a:effectLst/>
                          <a:latin typeface="微软雅黑" pitchFamily="34" charset="-122"/>
                          <a:ea typeface="微软雅黑" pitchFamily="34" charset="-122"/>
                        </a:rPr>
                        <a:t>文档</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产品负责人</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参见附件</a:t>
                      </a:r>
                      <a:endParaRPr lang="zh-CN" sz="1600">
                        <a:effectLst/>
                        <a:latin typeface="微软雅黑" pitchFamily="34" charset="-122"/>
                        <a:ea typeface="微软雅黑" pitchFamily="34" charset="-122"/>
                        <a:cs typeface="Times New Roman"/>
                      </a:endParaRPr>
                    </a:p>
                  </a:txBody>
                  <a:tcPr marL="26101" marR="26101" marT="0" marB="0" anchor="ctr"/>
                </a:tc>
              </a:tr>
              <a:tr h="160084">
                <a:tc vMerge="1">
                  <a:txBody>
                    <a:bodyPr/>
                    <a:lstStyle/>
                    <a:p>
                      <a:endParaRPr lang="zh-CN" altLang="en-US"/>
                    </a:p>
                  </a:txBody>
                  <a:tcPr/>
                </a:tc>
                <a:tc>
                  <a:txBody>
                    <a:bodyPr/>
                    <a:lstStyle/>
                    <a:p>
                      <a:pPr algn="just">
                        <a:lnSpc>
                          <a:spcPct val="115000"/>
                        </a:lnSpc>
                        <a:spcAft>
                          <a:spcPts val="0"/>
                        </a:spcAft>
                      </a:pPr>
                      <a:r>
                        <a:rPr lang="zh-CN" sz="1600">
                          <a:effectLst/>
                          <a:latin typeface="微软雅黑" pitchFamily="34" charset="-122"/>
                          <a:ea typeface="微软雅黑" pitchFamily="34" charset="-122"/>
                        </a:rPr>
                        <a:t>概要设计</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设计文档</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设计人员</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参见附件</a:t>
                      </a:r>
                      <a:endParaRPr lang="zh-CN" sz="1600">
                        <a:effectLst/>
                        <a:latin typeface="微软雅黑" pitchFamily="34" charset="-122"/>
                        <a:ea typeface="微软雅黑" pitchFamily="34" charset="-122"/>
                        <a:cs typeface="Times New Roman"/>
                      </a:endParaRPr>
                    </a:p>
                  </a:txBody>
                  <a:tcPr marL="26101" marR="26101" marT="0" marB="0" anchor="ctr"/>
                </a:tc>
              </a:tr>
              <a:tr h="160084">
                <a:tc vMerge="1">
                  <a:txBody>
                    <a:bodyPr/>
                    <a:lstStyle/>
                    <a:p>
                      <a:endParaRPr lang="zh-CN" altLang="en-US"/>
                    </a:p>
                  </a:txBody>
                  <a:tcPr/>
                </a:tc>
                <a:tc>
                  <a:txBody>
                    <a:bodyPr/>
                    <a:lstStyle/>
                    <a:p>
                      <a:pPr algn="just">
                        <a:lnSpc>
                          <a:spcPct val="115000"/>
                        </a:lnSpc>
                        <a:spcAft>
                          <a:spcPts val="0"/>
                        </a:spcAft>
                      </a:pPr>
                      <a:r>
                        <a:rPr lang="zh-CN" sz="1600">
                          <a:effectLst/>
                          <a:latin typeface="微软雅黑" pitchFamily="34" charset="-122"/>
                          <a:ea typeface="微软雅黑" pitchFamily="34" charset="-122"/>
                        </a:rPr>
                        <a:t>详细设计</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设计文档</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设计人员</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参见附件</a:t>
                      </a:r>
                      <a:endParaRPr lang="zh-CN" sz="1600">
                        <a:effectLst/>
                        <a:latin typeface="微软雅黑" pitchFamily="34" charset="-122"/>
                        <a:ea typeface="微软雅黑" pitchFamily="34" charset="-122"/>
                        <a:cs typeface="Times New Roman"/>
                      </a:endParaRPr>
                    </a:p>
                  </a:txBody>
                  <a:tcPr marL="26101" marR="26101" marT="0" marB="0" anchor="ctr"/>
                </a:tc>
              </a:tr>
              <a:tr h="160084">
                <a:tc vMerge="1">
                  <a:txBody>
                    <a:bodyPr/>
                    <a:lstStyle/>
                    <a:p>
                      <a:endParaRPr lang="zh-CN" altLang="en-US"/>
                    </a:p>
                  </a:txBody>
                  <a:tcPr/>
                </a:tc>
                <a:tc>
                  <a:txBody>
                    <a:bodyPr/>
                    <a:lstStyle/>
                    <a:p>
                      <a:pPr algn="just">
                        <a:lnSpc>
                          <a:spcPct val="115000"/>
                        </a:lnSpc>
                        <a:spcAft>
                          <a:spcPts val="0"/>
                        </a:spcAft>
                      </a:pPr>
                      <a:r>
                        <a:rPr lang="en-US" sz="1600">
                          <a:effectLst/>
                          <a:latin typeface="微软雅黑" pitchFamily="34" charset="-122"/>
                          <a:ea typeface="微软雅黑" pitchFamily="34" charset="-122"/>
                        </a:rPr>
                        <a:t>UI</a:t>
                      </a:r>
                      <a:r>
                        <a:rPr lang="zh-CN" sz="1600">
                          <a:effectLst/>
                          <a:latin typeface="微软雅黑" pitchFamily="34" charset="-122"/>
                          <a:ea typeface="微软雅黑" pitchFamily="34" charset="-122"/>
                        </a:rPr>
                        <a:t>设计</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高保真界面效果图</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美术设计</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en-US" sz="1600">
                          <a:effectLst/>
                          <a:latin typeface="微软雅黑" pitchFamily="34" charset="-122"/>
                          <a:ea typeface="微软雅黑" pitchFamily="34" charset="-122"/>
                        </a:rPr>
                        <a:t> </a:t>
                      </a:r>
                      <a:endParaRPr lang="zh-CN" sz="1600">
                        <a:effectLst/>
                        <a:latin typeface="微软雅黑" pitchFamily="34" charset="-122"/>
                        <a:ea typeface="微软雅黑" pitchFamily="34" charset="-122"/>
                        <a:cs typeface="Times New Roman"/>
                      </a:endParaRPr>
                    </a:p>
                  </a:txBody>
                  <a:tcPr marL="26101" marR="26101" marT="0" marB="0" anchor="ctr"/>
                </a:tc>
              </a:tr>
              <a:tr h="80042">
                <a:tc vMerge="1">
                  <a:txBody>
                    <a:bodyPr/>
                    <a:lstStyle/>
                    <a:p>
                      <a:endParaRPr lang="zh-CN" altLang="en-US"/>
                    </a:p>
                  </a:txBody>
                  <a:tcPr/>
                </a:tc>
                <a:tc rowSpan="2">
                  <a:txBody>
                    <a:bodyPr/>
                    <a:lstStyle/>
                    <a:p>
                      <a:pPr algn="just">
                        <a:lnSpc>
                          <a:spcPct val="115000"/>
                        </a:lnSpc>
                        <a:spcAft>
                          <a:spcPts val="0"/>
                        </a:spcAft>
                      </a:pPr>
                      <a:r>
                        <a:rPr lang="zh-CN" sz="1600">
                          <a:effectLst/>
                          <a:latin typeface="微软雅黑" pitchFamily="34" charset="-122"/>
                          <a:ea typeface="微软雅黑" pitchFamily="34" charset="-122"/>
                        </a:rPr>
                        <a:t>代码编写</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代码</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开发人员</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en-US" sz="1600">
                          <a:effectLst/>
                          <a:latin typeface="微软雅黑" pitchFamily="34" charset="-122"/>
                          <a:ea typeface="微软雅黑" pitchFamily="34" charset="-122"/>
                        </a:rPr>
                        <a:t> </a:t>
                      </a:r>
                      <a:endParaRPr lang="zh-CN" sz="1600">
                        <a:effectLst/>
                        <a:latin typeface="微软雅黑" pitchFamily="34" charset="-122"/>
                        <a:ea typeface="微软雅黑" pitchFamily="34" charset="-122"/>
                        <a:cs typeface="Times New Roman"/>
                      </a:endParaRPr>
                    </a:p>
                  </a:txBody>
                  <a:tcPr marL="26101" marR="26101" marT="0" marB="0" anchor="ctr"/>
                </a:tc>
              </a:tr>
              <a:tr h="80042">
                <a:tc vMerge="1">
                  <a:txBody>
                    <a:bodyPr/>
                    <a:lstStyle/>
                    <a:p>
                      <a:endParaRPr lang="zh-CN" altLang="en-US"/>
                    </a:p>
                  </a:txBody>
                  <a:tcPr/>
                </a:tc>
                <a:tc vMerge="1">
                  <a:txBody>
                    <a:bodyPr/>
                    <a:lstStyle/>
                    <a:p>
                      <a:endParaRPr lang="zh-CN" altLang="en-US"/>
                    </a:p>
                  </a:txBody>
                  <a:tcPr/>
                </a:tc>
                <a:tc>
                  <a:txBody>
                    <a:bodyPr/>
                    <a:lstStyle/>
                    <a:p>
                      <a:pPr algn="just">
                        <a:lnSpc>
                          <a:spcPct val="115000"/>
                        </a:lnSpc>
                        <a:spcAft>
                          <a:spcPts val="0"/>
                        </a:spcAft>
                      </a:pPr>
                      <a:r>
                        <a:rPr lang="zh-CN" sz="1600">
                          <a:effectLst/>
                          <a:latin typeface="微软雅黑" pitchFamily="34" charset="-122"/>
                          <a:ea typeface="微软雅黑" pitchFamily="34" charset="-122"/>
                        </a:rPr>
                        <a:t>单元测试用例</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开发人员</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en-US" sz="1600">
                          <a:effectLst/>
                          <a:latin typeface="微软雅黑" pitchFamily="34" charset="-122"/>
                          <a:ea typeface="微软雅黑" pitchFamily="34" charset="-122"/>
                        </a:rPr>
                        <a:t> </a:t>
                      </a:r>
                      <a:endParaRPr lang="zh-CN" sz="1600">
                        <a:effectLst/>
                        <a:latin typeface="微软雅黑" pitchFamily="34" charset="-122"/>
                        <a:ea typeface="微软雅黑" pitchFamily="34" charset="-122"/>
                        <a:cs typeface="Times New Roman"/>
                      </a:endParaRPr>
                    </a:p>
                  </a:txBody>
                  <a:tcPr marL="26101" marR="26101" marT="0" marB="0" anchor="ctr"/>
                </a:tc>
              </a:tr>
              <a:tr h="160084">
                <a:tc vMerge="1">
                  <a:txBody>
                    <a:bodyPr/>
                    <a:lstStyle/>
                    <a:p>
                      <a:endParaRPr lang="zh-CN" altLang="en-US"/>
                    </a:p>
                  </a:txBody>
                  <a:tcPr/>
                </a:tc>
                <a:tc rowSpan="2">
                  <a:txBody>
                    <a:bodyPr/>
                    <a:lstStyle/>
                    <a:p>
                      <a:pPr algn="just">
                        <a:lnSpc>
                          <a:spcPct val="115000"/>
                        </a:lnSpc>
                        <a:spcAft>
                          <a:spcPts val="0"/>
                        </a:spcAft>
                      </a:pPr>
                      <a:r>
                        <a:rPr lang="zh-CN" sz="1600">
                          <a:effectLst/>
                          <a:latin typeface="微软雅黑" pitchFamily="34" charset="-122"/>
                          <a:ea typeface="微软雅黑" pitchFamily="34" charset="-122"/>
                        </a:rPr>
                        <a:t>测试设计</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测试计划</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测试人员</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参见附件</a:t>
                      </a:r>
                      <a:endParaRPr lang="zh-CN" sz="1600">
                        <a:effectLst/>
                        <a:latin typeface="微软雅黑" pitchFamily="34" charset="-122"/>
                        <a:ea typeface="微软雅黑" pitchFamily="34" charset="-122"/>
                        <a:cs typeface="Times New Roman"/>
                      </a:endParaRPr>
                    </a:p>
                  </a:txBody>
                  <a:tcPr marL="26101" marR="26101" marT="0" marB="0" anchor="ctr"/>
                </a:tc>
              </a:tr>
              <a:tr h="160084">
                <a:tc vMerge="1">
                  <a:txBody>
                    <a:bodyPr/>
                    <a:lstStyle/>
                    <a:p>
                      <a:endParaRPr lang="zh-CN" altLang="en-US"/>
                    </a:p>
                  </a:txBody>
                  <a:tcPr/>
                </a:tc>
                <a:tc vMerge="1">
                  <a:txBody>
                    <a:bodyPr/>
                    <a:lstStyle/>
                    <a:p>
                      <a:endParaRPr lang="zh-CN" altLang="en-US"/>
                    </a:p>
                  </a:txBody>
                  <a:tcPr/>
                </a:tc>
                <a:tc>
                  <a:txBody>
                    <a:bodyPr/>
                    <a:lstStyle/>
                    <a:p>
                      <a:pPr algn="just">
                        <a:lnSpc>
                          <a:spcPct val="115000"/>
                        </a:lnSpc>
                        <a:spcAft>
                          <a:spcPts val="0"/>
                        </a:spcAft>
                      </a:pPr>
                      <a:r>
                        <a:rPr lang="zh-CN" sz="1600">
                          <a:effectLst/>
                          <a:latin typeface="微软雅黑" pitchFamily="34" charset="-122"/>
                          <a:ea typeface="微软雅黑" pitchFamily="34" charset="-122"/>
                        </a:rPr>
                        <a:t>测试用例</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测试人员</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参见附件</a:t>
                      </a:r>
                      <a:endParaRPr lang="zh-CN" sz="1600">
                        <a:effectLst/>
                        <a:latin typeface="微软雅黑" pitchFamily="34" charset="-122"/>
                        <a:ea typeface="微软雅黑" pitchFamily="34" charset="-122"/>
                        <a:cs typeface="Times New Roman"/>
                      </a:endParaRPr>
                    </a:p>
                  </a:txBody>
                  <a:tcPr marL="26101" marR="26101" marT="0" marB="0" anchor="ctr"/>
                </a:tc>
              </a:tr>
              <a:tr h="160084">
                <a:tc vMerge="1">
                  <a:txBody>
                    <a:bodyPr/>
                    <a:lstStyle/>
                    <a:p>
                      <a:endParaRPr lang="zh-CN" altLang="en-US"/>
                    </a:p>
                  </a:txBody>
                  <a:tcPr/>
                </a:tc>
                <a:tc>
                  <a:txBody>
                    <a:bodyPr/>
                    <a:lstStyle/>
                    <a:p>
                      <a:pPr algn="just">
                        <a:lnSpc>
                          <a:spcPct val="115000"/>
                        </a:lnSpc>
                        <a:spcAft>
                          <a:spcPts val="0"/>
                        </a:spcAft>
                      </a:pPr>
                      <a:r>
                        <a:rPr lang="zh-CN" sz="1600">
                          <a:effectLst/>
                          <a:latin typeface="微软雅黑" pitchFamily="34" charset="-122"/>
                          <a:ea typeface="微软雅黑" pitchFamily="34" charset="-122"/>
                        </a:rPr>
                        <a:t>测试实施</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测试报告</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测试人员</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参见附件</a:t>
                      </a:r>
                      <a:endParaRPr lang="zh-CN" sz="1600">
                        <a:effectLst/>
                        <a:latin typeface="微软雅黑" pitchFamily="34" charset="-122"/>
                        <a:ea typeface="微软雅黑" pitchFamily="34" charset="-122"/>
                        <a:cs typeface="Times New Roman"/>
                      </a:endParaRPr>
                    </a:p>
                  </a:txBody>
                  <a:tcPr marL="26101" marR="26101" marT="0" marB="0" anchor="ctr"/>
                </a:tc>
              </a:tr>
              <a:tr h="160084">
                <a:tc vMerge="1">
                  <a:txBody>
                    <a:bodyPr/>
                    <a:lstStyle/>
                    <a:p>
                      <a:endParaRPr lang="zh-CN" altLang="en-US"/>
                    </a:p>
                  </a:txBody>
                  <a:tcPr/>
                </a:tc>
                <a:tc>
                  <a:txBody>
                    <a:bodyPr/>
                    <a:lstStyle/>
                    <a:p>
                      <a:pPr algn="just">
                        <a:lnSpc>
                          <a:spcPct val="115000"/>
                        </a:lnSpc>
                        <a:spcAft>
                          <a:spcPts val="0"/>
                        </a:spcAft>
                      </a:pPr>
                      <a:r>
                        <a:rPr lang="zh-CN" sz="1600">
                          <a:effectLst/>
                          <a:latin typeface="微软雅黑" pitchFamily="34" charset="-122"/>
                          <a:ea typeface="微软雅黑" pitchFamily="34" charset="-122"/>
                        </a:rPr>
                        <a:t>需求管理</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需求跟踪表</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需求管理员</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参见附件</a:t>
                      </a:r>
                      <a:endParaRPr lang="zh-CN" sz="1600">
                        <a:effectLst/>
                        <a:latin typeface="微软雅黑" pitchFamily="34" charset="-122"/>
                        <a:ea typeface="微软雅黑" pitchFamily="34" charset="-122"/>
                        <a:cs typeface="Times New Roman"/>
                      </a:endParaRPr>
                    </a:p>
                  </a:txBody>
                  <a:tcPr marL="26101" marR="26101" marT="0" marB="0" anchor="ctr"/>
                </a:tc>
              </a:tr>
              <a:tr h="130503">
                <a:tc vMerge="1">
                  <a:txBody>
                    <a:bodyPr/>
                    <a:lstStyle/>
                    <a:p>
                      <a:endParaRPr lang="zh-CN" altLang="en-US"/>
                    </a:p>
                  </a:txBody>
                  <a:tcPr/>
                </a:tc>
                <a:tc>
                  <a:txBody>
                    <a:bodyPr/>
                    <a:lstStyle/>
                    <a:p>
                      <a:pPr algn="just">
                        <a:lnSpc>
                          <a:spcPct val="115000"/>
                        </a:lnSpc>
                        <a:spcAft>
                          <a:spcPts val="0"/>
                        </a:spcAft>
                      </a:pPr>
                      <a:r>
                        <a:rPr lang="zh-CN" sz="1600">
                          <a:effectLst/>
                          <a:latin typeface="微软雅黑" pitchFamily="34" charset="-122"/>
                          <a:ea typeface="微软雅黑" pitchFamily="34" charset="-122"/>
                        </a:rPr>
                        <a:t>配置管理</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dirty="0">
                          <a:effectLst/>
                          <a:latin typeface="微软雅黑" pitchFamily="34" charset="-122"/>
                          <a:ea typeface="微软雅黑" pitchFamily="34" charset="-122"/>
                        </a:rPr>
                        <a:t>配置库</a:t>
                      </a:r>
                      <a:endParaRPr lang="zh-CN" sz="1600" dirty="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配置管理员</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en-US" sz="1600">
                          <a:effectLst/>
                          <a:latin typeface="微软雅黑" pitchFamily="34" charset="-122"/>
                          <a:ea typeface="微软雅黑" pitchFamily="34" charset="-122"/>
                        </a:rPr>
                        <a:t> </a:t>
                      </a:r>
                      <a:endParaRPr lang="zh-CN" sz="1600">
                        <a:effectLst/>
                        <a:latin typeface="微软雅黑" pitchFamily="34" charset="-122"/>
                        <a:ea typeface="微软雅黑" pitchFamily="34" charset="-122"/>
                        <a:cs typeface="Times New Roman"/>
                      </a:endParaRPr>
                    </a:p>
                  </a:txBody>
                  <a:tcPr marL="26101" marR="26101" marT="0" marB="0" anchor="ctr"/>
                </a:tc>
              </a:tr>
              <a:tr h="160084">
                <a:tc vMerge="1">
                  <a:txBody>
                    <a:bodyPr/>
                    <a:lstStyle/>
                    <a:p>
                      <a:endParaRPr lang="zh-CN" altLang="en-US"/>
                    </a:p>
                  </a:txBody>
                  <a:tcPr/>
                </a:tc>
                <a:tc>
                  <a:txBody>
                    <a:bodyPr/>
                    <a:lstStyle/>
                    <a:p>
                      <a:pPr algn="just">
                        <a:lnSpc>
                          <a:spcPct val="115000"/>
                        </a:lnSpc>
                        <a:spcAft>
                          <a:spcPts val="0"/>
                        </a:spcAft>
                      </a:pPr>
                      <a:r>
                        <a:rPr lang="zh-CN" sz="1600">
                          <a:effectLst/>
                          <a:latin typeface="微软雅黑" pitchFamily="34" charset="-122"/>
                          <a:ea typeface="微软雅黑" pitchFamily="34" charset="-122"/>
                        </a:rPr>
                        <a:t>评审回顾会</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a:effectLst/>
                          <a:latin typeface="微软雅黑" pitchFamily="34" charset="-122"/>
                          <a:ea typeface="微软雅黑" pitchFamily="34" charset="-122"/>
                        </a:rPr>
                        <a:t>会议纪要</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en-US" sz="1600">
                          <a:effectLst/>
                          <a:latin typeface="微软雅黑" pitchFamily="34" charset="-122"/>
                          <a:ea typeface="微软雅黑" pitchFamily="34" charset="-122"/>
                        </a:rPr>
                        <a:t>Scrum Master</a:t>
                      </a:r>
                      <a:endParaRPr lang="zh-CN" sz="1600">
                        <a:effectLst/>
                        <a:latin typeface="微软雅黑" pitchFamily="34" charset="-122"/>
                        <a:ea typeface="微软雅黑" pitchFamily="34" charset="-122"/>
                        <a:cs typeface="Times New Roman"/>
                      </a:endParaRPr>
                    </a:p>
                  </a:txBody>
                  <a:tcPr marL="26101" marR="26101" marT="0" marB="0" anchor="ctr"/>
                </a:tc>
                <a:tc>
                  <a:txBody>
                    <a:bodyPr/>
                    <a:lstStyle/>
                    <a:p>
                      <a:pPr algn="just">
                        <a:lnSpc>
                          <a:spcPct val="115000"/>
                        </a:lnSpc>
                        <a:spcAft>
                          <a:spcPts val="0"/>
                        </a:spcAft>
                      </a:pPr>
                      <a:r>
                        <a:rPr lang="zh-CN" sz="1600" dirty="0">
                          <a:effectLst/>
                          <a:latin typeface="微软雅黑" pitchFamily="34" charset="-122"/>
                          <a:ea typeface="微软雅黑" pitchFamily="34" charset="-122"/>
                        </a:rPr>
                        <a:t>参见附件</a:t>
                      </a:r>
                      <a:endParaRPr lang="zh-CN" sz="1600" dirty="0">
                        <a:effectLst/>
                        <a:latin typeface="微软雅黑" pitchFamily="34" charset="-122"/>
                        <a:ea typeface="微软雅黑" pitchFamily="34" charset="-122"/>
                        <a:cs typeface="Times New Roman"/>
                      </a:endParaRPr>
                    </a:p>
                  </a:txBody>
                  <a:tcPr marL="26101" marR="26101" marT="0" marB="0" anchor="ctr"/>
                </a:tc>
              </a:tr>
            </a:tbl>
          </a:graphicData>
        </a:graphic>
      </p:graphicFrame>
      <p:sp>
        <p:nvSpPr>
          <p:cNvPr id="6" name="动作按钮: 第一张 5">
            <a:hlinkClick r:id="rId2" action="ppaction://hlinksldjump" highlightClick="1"/>
          </p:cNvPr>
          <p:cNvSpPr/>
          <p:nvPr/>
        </p:nvSpPr>
        <p:spPr bwMode="auto">
          <a:xfrm>
            <a:off x="8532440" y="116632"/>
            <a:ext cx="288032" cy="288032"/>
          </a:xfrm>
          <a:prstGeom prst="actionButtonHom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2622486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08063"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08063"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4552</TotalTime>
  <Words>2301</Words>
  <Application>Microsoft Office PowerPoint</Application>
  <PresentationFormat>全屏显示(4:3)</PresentationFormat>
  <Paragraphs>447</Paragraphs>
  <Slides>34</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36" baseType="lpstr">
      <vt:lpstr>默认设计模板</vt:lpstr>
      <vt:lpstr>Visio</vt:lpstr>
      <vt:lpstr>PowerPoint 演示文稿</vt:lpstr>
      <vt:lpstr>PowerPoint 演示文稿</vt:lpstr>
      <vt:lpstr>PowerPoint 演示文稿</vt:lpstr>
      <vt:lpstr>软件过程模型</vt:lpstr>
      <vt:lpstr>产品生命周期</vt:lpstr>
      <vt:lpstr>产品开发流程</vt:lpstr>
      <vt:lpstr>迭代开发Sprint</vt:lpstr>
      <vt:lpstr>过程输出汇总</vt:lpstr>
      <vt:lpstr>过程输出汇总</vt:lpstr>
      <vt:lpstr>Sample-智慧客户关系管理系统</vt:lpstr>
      <vt:lpstr>PowerPoint 演示文稿</vt:lpstr>
      <vt:lpstr>配置项</vt:lpstr>
      <vt:lpstr>配置库-1</vt:lpstr>
      <vt:lpstr>配置库-2</vt:lpstr>
      <vt:lpstr>配置管理工具-1（web）</vt:lpstr>
      <vt:lpstr>配置管理工具-2 （web）</vt:lpstr>
      <vt:lpstr>配置管理工具-3（客户端）</vt:lpstr>
      <vt:lpstr>配置库权限管理</vt:lpstr>
      <vt:lpstr>版本发布-1</vt:lpstr>
      <vt:lpstr>版本发布-2</vt:lpstr>
      <vt:lpstr>PowerPoint 演示文稿</vt:lpstr>
      <vt:lpstr>开发人员指南</vt:lpstr>
      <vt:lpstr>代码规范</vt:lpstr>
      <vt:lpstr>智慧服务的配置库</vt:lpstr>
      <vt:lpstr>PowerPoint 演示文稿</vt:lpstr>
      <vt:lpstr>测试流程-1</vt:lpstr>
      <vt:lpstr>测试流程-2</vt:lpstr>
      <vt:lpstr>测试的触发条件</vt:lpstr>
      <vt:lpstr>测试申请</vt:lpstr>
      <vt:lpstr>Bug等级定义</vt:lpstr>
      <vt:lpstr>Bug状态</vt:lpstr>
      <vt:lpstr>Bug状态变更</vt:lpstr>
      <vt:lpstr>测试报告</vt:lpstr>
      <vt:lpstr>PowerPoint 演示文稿</vt:lpstr>
    </vt:vector>
  </TitlesOfParts>
  <Company>www.isoftstone.com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PPT大标题</dc:title>
  <dc:creator>Corporate Marketing</dc:creator>
  <cp:lastModifiedBy>Hao,Weiqi</cp:lastModifiedBy>
  <cp:revision>472</cp:revision>
  <dcterms:created xsi:type="dcterms:W3CDTF">2012-03-12T04:39:05Z</dcterms:created>
  <dcterms:modified xsi:type="dcterms:W3CDTF">2013-07-29T09:38:46Z</dcterms:modified>
</cp:coreProperties>
</file>