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7"/>
  </p:notesMasterIdLst>
  <p:sldIdLst>
    <p:sldId id="256" r:id="rId2"/>
    <p:sldId id="261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0483C-585E-472A-B055-B022AC27D58A}" type="datetimeFigureOut">
              <a:rPr lang="zh-CN" altLang="en-US" smtClean="0"/>
              <a:t>2013/12/12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105CB-7AAE-4FD0-914B-B9CDC6426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650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105CB-7AAE-4FD0-914B-B9CDC642611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56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标题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2013/12/12</a:t>
            </a:fld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2013/12/12</a:t>
            </a:fld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2013/12/12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2" name="内容占位符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4" name="内容占位符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2013/12/12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2013/12/12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2013/12/12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uanyuhe.com/oceanshader/water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-603448"/>
            <a:ext cx="9810750" cy="888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1760" y="3573016"/>
            <a:ext cx="7406640" cy="1752600"/>
          </a:xfrm>
        </p:spPr>
        <p:txBody>
          <a:bodyPr/>
          <a:lstStyle/>
          <a:p>
            <a:r>
              <a:rPr lang="en-US" altLang="zh-CN" dirty="0" err="1" smtClean="0"/>
              <a:t>Hao</a:t>
            </a:r>
            <a:r>
              <a:rPr lang="en-US" altLang="zh-CN" dirty="0" smtClean="0"/>
              <a:t> Wu, </a:t>
            </a:r>
            <a:r>
              <a:rPr lang="en-US" altLang="zh-CN" dirty="0" err="1" smtClean="0"/>
              <a:t>Guanyu</a:t>
            </a:r>
            <a:r>
              <a:rPr lang="en-US" altLang="zh-CN" dirty="0" smtClean="0"/>
              <a:t> He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3608" y="116632"/>
            <a:ext cx="7611184" cy="215265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WebGL</a:t>
            </a:r>
            <a:r>
              <a:rPr lang="en-US" altLang="zh-CN" dirty="0" smtClean="0"/>
              <a:t> Ocean Simulation and Rendering based on FFT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http://guanyuhe.com/oceanshader/water.html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269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1400"/>
            <a:ext cx="9763125" cy="927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Simulation and rendering pipeline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Approach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91" y="2132856"/>
            <a:ext cx="7560840" cy="3122222"/>
          </a:xfrm>
          <a:prstGeom prst="rect">
            <a:avLst/>
          </a:prstGeom>
          <a:noFill/>
          <a:ln>
            <a:noFill/>
          </a:ln>
          <a:effectLst>
            <a:outerShdw dist="50800" sx="1000" sy="1000" algn="ctr" rotWithShape="0">
              <a:srgbClr val="000000"/>
            </a:outerShdw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255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1400"/>
            <a:ext cx="9763125" cy="927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Simulation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Height field spectrum initialization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Spectrum simulation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Fast Fourier Transform (FFT)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Weights and indices texture computation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2 dimensional FFT on </a:t>
            </a:r>
            <a:r>
              <a:rPr lang="en-US" altLang="zh-CN" dirty="0" err="1" smtClean="0"/>
              <a:t>WebGL</a:t>
            </a:r>
            <a:r>
              <a:rPr lang="en-US" altLang="zh-CN" dirty="0" smtClean="0"/>
              <a:t> using GPGPU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Rendering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Ocean surface rendering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Physically based sun and sky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Infinite ocean tiling with LOD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HTML user interface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Control sun position and sky rendering parameters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Control wind speed and direction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Progress So Far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9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1400"/>
            <a:ext cx="9763125" cy="927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pic>
        <p:nvPicPr>
          <p:cNvPr id="3075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12776"/>
            <a:ext cx="5690662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654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1400"/>
            <a:ext cx="9763125" cy="927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Seamless tiling</a:t>
            </a:r>
          </a:p>
          <a:p>
            <a:r>
              <a:rPr lang="en-US" altLang="zh-CN" dirty="0" smtClean="0"/>
              <a:t>Break repeated pattern intrinsic to FFT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654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纸张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纸张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纸张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48</TotalTime>
  <Words>91</Words>
  <Application>Microsoft Office PowerPoint</Application>
  <PresentationFormat>全屏显示(4:3)</PresentationFormat>
  <Paragraphs>24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纸张</vt:lpstr>
      <vt:lpstr>WebGL Ocean Simulation and Rendering based on FFT</vt:lpstr>
      <vt:lpstr>Technical Approach</vt:lpstr>
      <vt:lpstr>Progress So Far</vt:lpstr>
      <vt:lpstr>Demo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Nemo</dc:creator>
  <cp:lastModifiedBy>Nemo</cp:lastModifiedBy>
  <cp:revision>7</cp:revision>
  <dcterms:created xsi:type="dcterms:W3CDTF">2013-12-12T22:38:11Z</dcterms:created>
  <dcterms:modified xsi:type="dcterms:W3CDTF">2013-12-12T23:37:12Z</dcterms:modified>
</cp:coreProperties>
</file>