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D95879-8C6B-4DA0-904C-E0664AF910D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D66300-B56F-4468-B56E-EB29ECB596F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uanyuhe.com/oceanshader/wa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en-US" altLang="zh-CN" dirty="0" smtClean="0"/>
              <a:t> Ocean</a:t>
            </a:r>
            <a:br>
              <a:rPr lang="en-US" altLang="zh-CN" dirty="0" smtClean="0"/>
            </a:br>
            <a:r>
              <a:rPr lang="en-US" altLang="zh-CN" dirty="0" smtClean="0"/>
              <a:t>Using </a:t>
            </a:r>
            <a:r>
              <a:rPr lang="en-US" altLang="zh-CN" dirty="0" err="1" smtClean="0"/>
              <a:t>Heightfield</a:t>
            </a:r>
            <a:r>
              <a:rPr lang="en-US" altLang="zh-CN" dirty="0" smtClean="0"/>
              <a:t> Method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Guanyu</a:t>
            </a:r>
            <a:r>
              <a:rPr lang="en-US" altLang="zh-CN" dirty="0" smtClean="0"/>
              <a:t> He</a:t>
            </a:r>
          </a:p>
          <a:p>
            <a:r>
              <a:rPr lang="en-US" altLang="zh-CN" dirty="0" err="1" smtClean="0"/>
              <a:t>Hao</a:t>
            </a:r>
            <a:r>
              <a:rPr lang="en-US" altLang="zh-CN" dirty="0" smtClean="0"/>
              <a:t> Wu</a:t>
            </a:r>
          </a:p>
          <a:p>
            <a:endParaRPr lang="en-US" altLang="zh-CN" dirty="0"/>
          </a:p>
          <a:p>
            <a:r>
              <a:rPr lang="en-US" altLang="zh-CN" dirty="0" smtClean="0"/>
              <a:t>CIS 565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3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Simulate and shade an ocean using </a:t>
            </a:r>
            <a:r>
              <a:rPr lang="en-US" altLang="zh-CN" dirty="0" err="1" smtClean="0"/>
              <a:t>WebGL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Steps: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Simulate the ocean using </a:t>
            </a:r>
            <a:r>
              <a:rPr lang="en-US" altLang="zh-CN" dirty="0" err="1" smtClean="0"/>
              <a:t>heightfield</a:t>
            </a:r>
            <a:r>
              <a:rPr lang="en-US" altLang="zh-CN" dirty="0" smtClean="0"/>
              <a:t> method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Basic method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Fast Fourier Transformation method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Skybox: Cloud and the sunlight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Render: 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Basic </a:t>
            </a:r>
            <a:r>
              <a:rPr lang="en-US" altLang="zh-CN" dirty="0" err="1" smtClean="0">
                <a:solidFill>
                  <a:srgbClr val="FF0000"/>
                </a:solidFill>
              </a:rPr>
              <a:t>phong</a:t>
            </a:r>
            <a:r>
              <a:rPr lang="en-US" altLang="zh-CN" dirty="0" smtClean="0">
                <a:solidFill>
                  <a:srgbClr val="FF0000"/>
                </a:solidFill>
              </a:rPr>
              <a:t> shading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Ray Tracing for reflection/refraction…SSBRDF</a:t>
            </a:r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2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476672"/>
            <a:ext cx="8229600" cy="77344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guanyuhe.com/oceanshader/water.html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19766"/>
            <a:ext cx="7272808" cy="56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4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Water-Object interaction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Mouse interaction with ocean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Simulation with oceanographic model and FFT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Ray-tracing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Bump map for detailed surface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Infinite ocean size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3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72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流畅</vt:lpstr>
      <vt:lpstr>WebGL Ocean Using Heightfield Method</vt:lpstr>
      <vt:lpstr>Introduction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Ocean</dc:title>
  <dc:creator>Guanyu He</dc:creator>
  <cp:lastModifiedBy>Guanyu He</cp:lastModifiedBy>
  <cp:revision>18</cp:revision>
  <dcterms:created xsi:type="dcterms:W3CDTF">2013-11-25T23:04:16Z</dcterms:created>
  <dcterms:modified xsi:type="dcterms:W3CDTF">2013-11-25T23:23:17Z</dcterms:modified>
</cp:coreProperties>
</file>