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0483C-585E-472A-B055-B022AC27D58A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105CB-7AAE-4FD0-914B-B9CDC6426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5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105CB-7AAE-4FD0-914B-B9CDC64261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uanyuhe.com/oceanshader/wat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35496"/>
            <a:ext cx="9144001" cy="8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5301208"/>
            <a:ext cx="7406640" cy="1752600"/>
          </a:xfrm>
        </p:spPr>
        <p:txBody>
          <a:bodyPr/>
          <a:lstStyle/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Wu, </a:t>
            </a:r>
            <a:r>
              <a:rPr lang="en-US" altLang="zh-CN" dirty="0" err="1" smtClean="0"/>
              <a:t>Guanyu</a:t>
            </a:r>
            <a:r>
              <a:rPr lang="en-US" altLang="zh-CN" dirty="0" smtClean="0"/>
              <a:t> He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8208912" cy="215265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WebGL</a:t>
            </a:r>
            <a:r>
              <a:rPr lang="en-US" altLang="zh-CN" dirty="0" smtClean="0"/>
              <a:t> Ocean Simulation </a:t>
            </a:r>
            <a:r>
              <a:rPr lang="en-US" altLang="zh-CN" dirty="0" smtClean="0"/>
              <a:t>using F</a:t>
            </a:r>
            <a:r>
              <a:rPr lang="en-US" altLang="zh-CN" dirty="0" smtClean="0"/>
              <a:t>ast </a:t>
            </a:r>
            <a:r>
              <a:rPr lang="en-US" altLang="zh-CN" dirty="0" smtClean="0"/>
              <a:t>Fourier Transformation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6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 and rendering pipeline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Approach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91" y="2132856"/>
            <a:ext cx="7560840" cy="3122222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5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Height field spectrum initialization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Spectrum simulation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Fast Fourier Transform (FFT)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Weights and indices texture computation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2 dimensional FFT on </a:t>
            </a:r>
            <a:r>
              <a:rPr lang="en-US" altLang="zh-CN" dirty="0" err="1" smtClean="0"/>
              <a:t>WebGL</a:t>
            </a:r>
            <a:r>
              <a:rPr lang="en-US" altLang="zh-CN" dirty="0" smtClean="0"/>
              <a:t> using GPGPU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Rendering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Ocean surface rendering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Physically based sun and sky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Infinite ocean tiling with LOD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HTML user interface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Control sun position and sky rendering parameters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Control wind speed and direction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So Far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307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69066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763125" cy="92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Seamless tiling</a:t>
            </a:r>
          </a:p>
          <a:p>
            <a:r>
              <a:rPr lang="en-US" altLang="zh-CN" dirty="0" smtClean="0"/>
              <a:t>Break repeated pattern intrinsic to FFT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</TotalTime>
  <Words>87</Words>
  <Application>Microsoft Office PowerPoint</Application>
  <PresentationFormat>全屏显示(4:3)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纸张</vt:lpstr>
      <vt:lpstr>WebGL Ocean Simulation using Fast Fourier Transformation</vt:lpstr>
      <vt:lpstr>Technical Approach</vt:lpstr>
      <vt:lpstr>Progress So Far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</dc:creator>
  <cp:lastModifiedBy>Guanyu He</cp:lastModifiedBy>
  <cp:revision>10</cp:revision>
  <dcterms:created xsi:type="dcterms:W3CDTF">2013-12-12T22:38:11Z</dcterms:created>
  <dcterms:modified xsi:type="dcterms:W3CDTF">2013-12-13T02:35:06Z</dcterms:modified>
</cp:coreProperties>
</file>