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CBC10-7296-446F-8674-48548099C9BE}" v="187" dt="2021-12-21T12:36:48.992"/>
    <p1510:client id="{54AC701F-1F8D-469B-84F8-5684B4B46376}" v="136" dt="2021-12-27T10:46:09.972"/>
    <p1510:client id="{78956933-B450-43DA-AC79-ECFBF0BC3252}" v="398" dt="2021-12-25T12:41:4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4FF9AD1-847C-495A-B592-FC569535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42240"/>
            <a:ext cx="2759796" cy="6108526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21D7DB8-6557-4BF3-9BFC-42327F76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75" y="139874"/>
            <a:ext cx="2759796" cy="6171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62E69-80DB-4EB7-91E0-EF66EC7CFD54}"/>
              </a:ext>
            </a:extLst>
          </p:cNvPr>
          <p:cNvSpPr txBox="1"/>
          <p:nvPr/>
        </p:nvSpPr>
        <p:spPr>
          <a:xfrm>
            <a:off x="6384098" y="371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현재 메인</a:t>
            </a:r>
          </a:p>
        </p:txBody>
      </p:sp>
    </p:spTree>
    <p:extLst>
      <p:ext uri="{BB962C8B-B14F-4D97-AF65-F5344CB8AC3E}">
        <p14:creationId xmlns:p14="http://schemas.microsoft.com/office/powerpoint/2010/main" val="31752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A0475B0-BEDB-4765-AB17-0CCB0ED7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9" y="244258"/>
            <a:ext cx="2905933" cy="646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C7A9F-3DC0-4B6A-A7BC-FB1731F67420}"/>
              </a:ext>
            </a:extLst>
          </p:cNvPr>
          <p:cNvSpPr txBox="1"/>
          <p:nvPr/>
        </p:nvSpPr>
        <p:spPr>
          <a:xfrm>
            <a:off x="3356975" y="5490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&lt;-수행평가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A4DB152-99C1-4649-8098-A039948B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379" y="108559"/>
            <a:ext cx="2908300" cy="6512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42406-A5FF-474C-9555-FF8A767D8CAD}"/>
              </a:ext>
            </a:extLst>
          </p:cNvPr>
          <p:cNvSpPr txBox="1"/>
          <p:nvPr/>
        </p:nvSpPr>
        <p:spPr>
          <a:xfrm>
            <a:off x="7217775" y="366177"/>
            <a:ext cx="1767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공지사항 -&gt;</a:t>
            </a:r>
          </a:p>
        </p:txBody>
      </p:sp>
    </p:spTree>
    <p:extLst>
      <p:ext uri="{BB962C8B-B14F-4D97-AF65-F5344CB8AC3E}">
        <p14:creationId xmlns:p14="http://schemas.microsoft.com/office/powerpoint/2010/main" val="422051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D86B981-E5F8-4893-9C5B-7C667F50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01600"/>
            <a:ext cx="3093824" cy="6891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D39F6-7B71-498E-BCA3-84192521287E}"/>
              </a:ext>
            </a:extLst>
          </p:cNvPr>
          <p:cNvSpPr txBox="1"/>
          <p:nvPr/>
        </p:nvSpPr>
        <p:spPr>
          <a:xfrm>
            <a:off x="3722318" y="4968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자유게시판 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AD4248B-89E1-4BF8-B6D3-468A0D8A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214" y="212942"/>
            <a:ext cx="2938780" cy="654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30D34-E7EF-4978-A70A-FEC62AEE36CD}"/>
              </a:ext>
            </a:extLst>
          </p:cNvPr>
          <p:cNvSpPr txBox="1"/>
          <p:nvPr/>
        </p:nvSpPr>
        <p:spPr>
          <a:xfrm>
            <a:off x="9012555" y="46742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사진 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7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96</cp:revision>
  <dcterms:created xsi:type="dcterms:W3CDTF">2021-12-21T12:31:39Z</dcterms:created>
  <dcterms:modified xsi:type="dcterms:W3CDTF">2021-12-27T10:46:20Z</dcterms:modified>
</cp:coreProperties>
</file>