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332" r:id="rId8"/>
    <p:sldId id="278" r:id="rId9"/>
    <p:sldId id="279" r:id="rId10"/>
    <p:sldId id="280" r:id="rId11"/>
    <p:sldId id="281" r:id="rId12"/>
    <p:sldId id="286" r:id="rId13"/>
    <p:sldId id="287" r:id="rId14"/>
    <p:sldId id="288" r:id="rId15"/>
    <p:sldId id="264" r:id="rId16"/>
    <p:sldId id="259" r:id="rId17"/>
    <p:sldId id="258" r:id="rId18"/>
    <p:sldId id="283" r:id="rId19"/>
    <p:sldId id="282" r:id="rId20"/>
    <p:sldId id="285" r:id="rId21"/>
    <p:sldId id="284" r:id="rId22"/>
    <p:sldId id="271" r:id="rId23"/>
    <p:sldId id="268" r:id="rId24"/>
    <p:sldId id="263" r:id="rId25"/>
    <p:sldId id="303" r:id="rId26"/>
    <p:sldId id="326" r:id="rId27"/>
    <p:sldId id="327" r:id="rId28"/>
    <p:sldId id="328" r:id="rId29"/>
    <p:sldId id="329" r:id="rId30"/>
    <p:sldId id="331" r:id="rId31"/>
    <p:sldId id="33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5" r:id="rId46"/>
    <p:sldId id="324" r:id="rId47"/>
    <p:sldId id="302" r:id="rId48"/>
    <p:sldId id="270" r:id="rId4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1C8723-5179-462D-9B44-ECC3A333F340}" type="datetimeFigureOut">
              <a:rPr lang="th-TH" smtClean="0"/>
              <a:t>03/04/61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iboonp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doc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mp.info/en/downloads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progress.com/output/ua/OpenEdge_latest/dmadm/semaphores.html" TargetMode="External"/><Relationship Id="rId2" Type="http://schemas.openxmlformats.org/officeDocument/2006/relationships/hyperlink" Target="http://spc.cs.ucdavis.edu/index.php/situations/race-cond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adlock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1659632"/>
            <a:ext cx="8925616" cy="2345432"/>
          </a:xfrm>
        </p:spPr>
        <p:txBody>
          <a:bodyPr>
            <a:normAutofit/>
          </a:bodyPr>
          <a:lstStyle/>
          <a:p>
            <a:r>
              <a:rPr lang="en-US" dirty="0"/>
              <a:t>Socket.IO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221088"/>
            <a:ext cx="7854696" cy="1752600"/>
          </a:xfrm>
        </p:spPr>
        <p:txBody>
          <a:bodyPr>
            <a:normAutofit/>
          </a:bodyPr>
          <a:lstStyle/>
          <a:p>
            <a:r>
              <a:rPr lang="th-TH" dirty="0"/>
              <a:t>ไพบูลย์ พนัสบดี</a:t>
            </a:r>
            <a:endParaRPr lang="en-US" dirty="0"/>
          </a:p>
          <a:p>
            <a:r>
              <a:rPr lang="en-US" dirty="0">
                <a:hlinkClick r:id="rId2"/>
              </a:rPr>
              <a:t>paiboonpa@gmail.com</a:t>
            </a:r>
            <a:endParaRPr lang="en-US" dirty="0"/>
          </a:p>
          <a:p>
            <a:r>
              <a:rPr lang="en-US" dirty="0"/>
              <a:t>facebook.com/</a:t>
            </a:r>
            <a:r>
              <a:rPr lang="en-US" dirty="0" err="1"/>
              <a:t>paiboonpa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87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5D658C-D4D0-4E22-B42C-C5353585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ถ้าภายใน </a:t>
            </a:r>
            <a:r>
              <a:rPr lang="en-US" dirty="0"/>
              <a:t>directory </a:t>
            </a:r>
            <a:r>
              <a:rPr lang="th-TH" dirty="0"/>
              <a:t>ที่อยู่สูงกว่า (ข้างนอกกว่า) ไม่มี </a:t>
            </a:r>
            <a:r>
              <a:rPr lang="en-US" dirty="0" err="1"/>
              <a:t>node_modules</a:t>
            </a:r>
            <a:r>
              <a:rPr lang="en-US" dirty="0"/>
              <a:t> </a:t>
            </a:r>
            <a:r>
              <a:rPr lang="th-TH" dirty="0"/>
              <a:t>มาก่อน </a:t>
            </a:r>
            <a:r>
              <a:rPr lang="en-US" dirty="0"/>
              <a:t>directory </a:t>
            </a:r>
            <a:r>
              <a:rPr lang="en-US" dirty="0" err="1"/>
              <a:t>node_modules</a:t>
            </a:r>
            <a:r>
              <a:rPr lang="en-US" dirty="0"/>
              <a:t> </a:t>
            </a:r>
            <a:r>
              <a:rPr lang="th-TH" dirty="0"/>
              <a:t>จะถูกสร้างที่ตำแหน่งที่สั่ง </a:t>
            </a:r>
            <a:r>
              <a:rPr lang="en-US" dirty="0" err="1"/>
              <a:t>npm</a:t>
            </a:r>
            <a:r>
              <a:rPr lang="en-US" dirty="0"/>
              <a:t> install &lt;name&gt; </a:t>
            </a:r>
            <a:r>
              <a:rPr lang="th-TH" dirty="0"/>
              <a:t>หรือ </a:t>
            </a:r>
            <a:r>
              <a:rPr lang="en-US" dirty="0"/>
              <a:t>yarn add &lt;name&gt;</a:t>
            </a:r>
          </a:p>
          <a:p>
            <a:r>
              <a:rPr lang="th-TH" dirty="0"/>
              <a:t>ถ้าภายใน </a:t>
            </a:r>
            <a:r>
              <a:rPr lang="en-US" dirty="0"/>
              <a:t>directory </a:t>
            </a:r>
            <a:r>
              <a:rPr lang="th-TH" dirty="0"/>
              <a:t>ที่อยู่สูงกว่า </a:t>
            </a:r>
            <a:r>
              <a:rPr lang="en-US" dirty="0"/>
              <a:t>(</a:t>
            </a:r>
            <a:r>
              <a:rPr lang="th-TH" dirty="0"/>
              <a:t>ข้างนอกกว่า</a:t>
            </a:r>
            <a:r>
              <a:rPr lang="en-US" dirty="0"/>
              <a:t>)</a:t>
            </a:r>
            <a:r>
              <a:rPr lang="th-TH" dirty="0"/>
              <a:t> เคยมี </a:t>
            </a:r>
            <a:r>
              <a:rPr lang="en-US" dirty="0" err="1"/>
              <a:t>node_modules</a:t>
            </a:r>
            <a:r>
              <a:rPr lang="en-US" dirty="0"/>
              <a:t> </a:t>
            </a:r>
            <a:r>
              <a:rPr lang="th-TH" dirty="0"/>
              <a:t>แล้ว ถ้าสั่ง </a:t>
            </a:r>
            <a:r>
              <a:rPr lang="en-US" dirty="0" err="1"/>
              <a:t>npm</a:t>
            </a:r>
            <a:r>
              <a:rPr lang="en-US" dirty="0"/>
              <a:t> install &lt;name&gt; </a:t>
            </a:r>
            <a:r>
              <a:rPr lang="th-TH" dirty="0"/>
              <a:t>หรือ </a:t>
            </a:r>
            <a:r>
              <a:rPr lang="en-US" dirty="0"/>
              <a:t>yarn add &lt;name&gt;</a:t>
            </a:r>
            <a:r>
              <a:rPr lang="th-TH" dirty="0"/>
              <a:t> ไม่ว่าจะที่ไหน ตัวไฟล์ </a:t>
            </a:r>
            <a:r>
              <a:rPr lang="en-US" dirty="0"/>
              <a:t>library </a:t>
            </a:r>
            <a:r>
              <a:rPr lang="th-TH" dirty="0"/>
              <a:t>จะถูกจัดเก็บที่ </a:t>
            </a:r>
            <a:r>
              <a:rPr lang="en-US" dirty="0" err="1"/>
              <a:t>node_modules</a:t>
            </a:r>
            <a:r>
              <a:rPr lang="en-US" dirty="0"/>
              <a:t> </a:t>
            </a:r>
            <a:r>
              <a:rPr lang="th-TH" dirty="0"/>
              <a:t>ที่เคยสร้างมาแล้วเสมอ</a:t>
            </a:r>
            <a:endParaRPr lang="en-US" dirty="0"/>
          </a:p>
          <a:p>
            <a:r>
              <a:rPr lang="th-TH" dirty="0"/>
              <a:t>หากมี </a:t>
            </a:r>
            <a:r>
              <a:rPr lang="en-US" dirty="0"/>
              <a:t>project folder </a:t>
            </a:r>
            <a:r>
              <a:rPr lang="th-TH" dirty="0"/>
              <a:t>อยู่หลายที่หรือคนละที่ เราจะต้องสั่ง </a:t>
            </a:r>
            <a:r>
              <a:rPr lang="en-US" dirty="0"/>
              <a:t>install </a:t>
            </a:r>
            <a:r>
              <a:rPr lang="th-TH" dirty="0"/>
              <a:t>ใหม่ทุกที่เพื่อใช้งาน </a:t>
            </a:r>
            <a:r>
              <a:rPr lang="en-US" dirty="0"/>
              <a:t>library </a:t>
            </a:r>
            <a:r>
              <a:rPr lang="th-TH" dirty="0"/>
              <a:t>ที่เราต้องการ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A7A27-B611-494D-916D-F57D400D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Path</a:t>
            </a:r>
          </a:p>
        </p:txBody>
      </p:sp>
    </p:spTree>
    <p:extLst>
      <p:ext uri="{BB962C8B-B14F-4D97-AF65-F5344CB8AC3E}">
        <p14:creationId xmlns:p14="http://schemas.microsoft.com/office/powerpoint/2010/main" val="145055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72053D-20EB-4A43-9F92-CE716A31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303CB-562D-4A83-A7D1-5684FC1E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Path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F9B1F-02A6-4153-8D4B-F85D1CB2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0" y="2207278"/>
            <a:ext cx="10663580" cy="889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5524C-D4C7-464B-8249-AFD38F1F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0" y="3277867"/>
            <a:ext cx="4714770" cy="22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9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</a:t>
            </a:r>
            <a:r>
              <a:rPr lang="en-US" dirty="0"/>
              <a:t> Socket.IO?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Browser </a:t>
            </a:r>
            <a:r>
              <a:rPr lang="th-TH" dirty="0"/>
              <a:t>ทุกตัวลงไปจนถึง</a:t>
            </a:r>
            <a:br>
              <a:rPr lang="en-US" dirty="0"/>
            </a:br>
            <a:r>
              <a:rPr lang="en-US" dirty="0"/>
              <a:t>IE 5.5+, Safari 3+ ,Chrome 4+ , Firefox 3+, Opera 10+</a:t>
            </a:r>
            <a:endParaRPr lang="th-TH" dirty="0"/>
          </a:p>
          <a:p>
            <a:r>
              <a:rPr lang="th-TH" dirty="0"/>
              <a:t>(แม้แต่ </a:t>
            </a:r>
            <a:r>
              <a:rPr lang="en-US" dirty="0"/>
              <a:t>IE6 </a:t>
            </a:r>
            <a:r>
              <a:rPr lang="th-TH" dirty="0"/>
              <a:t>ก็ใช้ได้</a:t>
            </a:r>
            <a:r>
              <a:rPr lang="en-US" dirty="0"/>
              <a:t>!!</a:t>
            </a:r>
            <a:r>
              <a:rPr lang="th-TH" dirty="0"/>
              <a:t>)</a:t>
            </a:r>
            <a:endParaRPr lang="en-US" dirty="0"/>
          </a:p>
          <a:p>
            <a:r>
              <a:rPr lang="en-US" dirty="0" err="1"/>
              <a:t>Supporte</a:t>
            </a:r>
            <a:r>
              <a:rPr lang="th-TH" dirty="0"/>
              <a:t> </a:t>
            </a:r>
            <a:r>
              <a:rPr lang="en-US" dirty="0"/>
              <a:t>mobile browser </a:t>
            </a:r>
            <a:r>
              <a:rPr lang="th-TH" dirty="0"/>
              <a:t>ทุกตัวที่</a:t>
            </a:r>
            <a:r>
              <a:rPr lang="en-US" dirty="0"/>
              <a:t> support AJAX</a:t>
            </a:r>
          </a:p>
          <a:p>
            <a:r>
              <a:rPr lang="en-US" dirty="0"/>
              <a:t>Support</a:t>
            </a:r>
            <a:r>
              <a:rPr lang="th-TH" dirty="0"/>
              <a:t> </a:t>
            </a:r>
            <a:r>
              <a:rPr lang="en-US" dirty="0"/>
              <a:t>Cross domain</a:t>
            </a:r>
          </a:p>
          <a:p>
            <a:r>
              <a:rPr lang="th-TH" dirty="0"/>
              <a:t>เชื่อมต่ออย่างรวดเร็วด้วย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th-TH" dirty="0"/>
              <a:t>ช่วยให้</a:t>
            </a:r>
            <a:r>
              <a:rPr lang="th-TH" dirty="0" err="1"/>
              <a:t>อินเตอร์เนต</a:t>
            </a:r>
            <a:r>
              <a:rPr lang="th-TH" dirty="0"/>
              <a:t>ภายในองค์กรที่มัก </a:t>
            </a:r>
            <a:r>
              <a:rPr lang="en-US" dirty="0"/>
              <a:t>Block WebSocket</a:t>
            </a:r>
            <a:r>
              <a:rPr lang="th-TH" dirty="0"/>
              <a:t> ยังคงสามารถใช้งาน </a:t>
            </a:r>
            <a:r>
              <a:rPr lang="en-US" dirty="0"/>
              <a:t>Socket </a:t>
            </a:r>
            <a:r>
              <a:rPr lang="th-TH" dirty="0"/>
              <a:t>ได้</a:t>
            </a:r>
          </a:p>
          <a:p>
            <a:r>
              <a:rPr lang="th-TH" dirty="0"/>
              <a:t>ใช้ง่ายมาก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665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764704"/>
            <a:ext cx="493212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48" y="2060755"/>
            <a:ext cx="1138113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2132856"/>
            <a:ext cx="1252480" cy="93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4954723"/>
            <a:ext cx="12287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5" y="5004395"/>
            <a:ext cx="12287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82" y="4845186"/>
            <a:ext cx="14478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56" y="4946056"/>
            <a:ext cx="1257300" cy="133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5" y="4764223"/>
            <a:ext cx="13620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628801"/>
            <a:ext cx="6928328" cy="353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80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 </a:t>
            </a:r>
            <a:r>
              <a:rPr lang="th-TH" dirty="0"/>
              <a:t>ใช้ทำอะไรได้บ้าง?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Web Application</a:t>
            </a:r>
          </a:p>
          <a:p>
            <a:r>
              <a:rPr lang="en-US" dirty="0"/>
              <a:t>Real-time Collaborative tools</a:t>
            </a:r>
          </a:p>
          <a:p>
            <a:r>
              <a:rPr lang="en-US" dirty="0" err="1"/>
              <a:t>Chatroom</a:t>
            </a:r>
            <a:endParaRPr lang="en-US" dirty="0"/>
          </a:p>
          <a:p>
            <a:r>
              <a:rPr lang="en-US" dirty="0"/>
              <a:t>MMO-RPG Game</a:t>
            </a:r>
          </a:p>
          <a:p>
            <a:r>
              <a:rPr lang="en-US" dirty="0"/>
              <a:t>Application Real Time </a:t>
            </a:r>
            <a:r>
              <a:rPr lang="th-TH" dirty="0" err="1"/>
              <a:t>อื่นๆ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097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9856" y="6334780"/>
            <a:ext cx="1825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Trello.com</a:t>
            </a:r>
            <a:endParaRPr lang="th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6E2CB-FBD9-4C2E-B1E6-EA2B299C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124744"/>
            <a:ext cx="7033338" cy="50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2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808" y="6165304"/>
            <a:ext cx="403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เกมป๊อกเด้งบน </a:t>
            </a:r>
            <a:r>
              <a:rPr lang="en-US" dirty="0"/>
              <a:t>Facebook (PC)</a:t>
            </a:r>
            <a:endParaRPr lang="th-TH" dirty="0"/>
          </a:p>
        </p:txBody>
      </p:sp>
      <p:pic>
        <p:nvPicPr>
          <p:cNvPr id="1026" name="Picture 2" descr="http://3.bp.blogspot.com/-CnY1yZw4Jks/UfDe9wOqq4I/AAAAAAAAASY/rCF1w97XJSQ/s400/851560_488637061189528_234270822_n.jpg">
            <a:extLst>
              <a:ext uri="{FF2B5EF4-FFF2-40B4-BE49-F238E27FC236}">
                <a16:creationId xmlns:a16="http://schemas.microsoft.com/office/drawing/2014/main" id="{FBFC2DF1-51DE-44D9-8F54-EC51815A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340768"/>
            <a:ext cx="6221085" cy="466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1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6614C65-CDB5-41DB-9E68-E1C72767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19872" y="1052736"/>
            <a:ext cx="8173418" cy="45973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25D69-E91B-426F-9C46-F70F92C5C429}"/>
              </a:ext>
            </a:extLst>
          </p:cNvPr>
          <p:cNvSpPr txBox="1"/>
          <p:nvPr/>
        </p:nvSpPr>
        <p:spPr>
          <a:xfrm>
            <a:off x="4291948" y="5826955"/>
            <a:ext cx="3608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เกมป๊อกเด้งบนมือถือ (</a:t>
            </a:r>
            <a:r>
              <a:rPr lang="en-US" dirty="0"/>
              <a:t>Mobile</a:t>
            </a:r>
            <a:r>
              <a:rPr lang="th-T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87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3C7D-3470-4062-8805-1BE36F51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82A4-F377-4F02-A32C-E3A3C4D9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B273A-D25D-4349-9AD7-D054D72467F9}"/>
              </a:ext>
            </a:extLst>
          </p:cNvPr>
          <p:cNvSpPr txBox="1"/>
          <p:nvPr/>
        </p:nvSpPr>
        <p:spPr>
          <a:xfrm>
            <a:off x="4291948" y="5826955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Docs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684B4-62DA-4CFC-9E55-EAB1109C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704088"/>
            <a:ext cx="6487041" cy="50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4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7B9A-E6FA-4E99-875B-AF7E5756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36" y="2778292"/>
            <a:ext cx="10363200" cy="1362456"/>
          </a:xfrm>
        </p:spPr>
        <p:txBody>
          <a:bodyPr/>
          <a:lstStyle/>
          <a:p>
            <a:pPr algn="ctr"/>
            <a:r>
              <a:rPr lang="en-US" b="1" dirty="0"/>
              <a:t>Package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EEEEB-41E0-4567-B301-2413B41E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3C7D-3470-4062-8805-1BE36F51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82A4-F377-4F02-A32C-E3A3C4D9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B273A-D25D-4349-9AD7-D054D72467F9}"/>
              </a:ext>
            </a:extLst>
          </p:cNvPr>
          <p:cNvSpPr txBox="1"/>
          <p:nvPr/>
        </p:nvSpPr>
        <p:spPr>
          <a:xfrm>
            <a:off x="4291948" y="5826955"/>
            <a:ext cx="175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Chatroom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0CC6E-4680-4F03-A40C-2F065DA2E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052736"/>
            <a:ext cx="6195475" cy="46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34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2B41-4A99-48CD-BF6B-74876EEA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A04D-E1B9-400F-810C-FE6711DD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867E3-5F59-4DE2-8E80-8AAA2938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908720"/>
            <a:ext cx="7216765" cy="4023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9F756-64FE-4D88-8CC4-FD6D78107BCE}"/>
              </a:ext>
            </a:extLst>
          </p:cNvPr>
          <p:cNvSpPr txBox="1"/>
          <p:nvPr/>
        </p:nvSpPr>
        <p:spPr>
          <a:xfrm>
            <a:off x="3431704" y="5687670"/>
            <a:ext cx="449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Painting App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5249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usage for Socket.IO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Zendesk</a:t>
            </a:r>
          </a:p>
          <a:p>
            <a:r>
              <a:rPr lang="en-US" dirty="0"/>
              <a:t>Cloud9</a:t>
            </a:r>
          </a:p>
          <a:p>
            <a:r>
              <a:rPr lang="en-US" dirty="0"/>
              <a:t>Microsoft Office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2619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transports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polling: XHR / JSONP polling transport</a:t>
            </a:r>
          </a:p>
          <a:p>
            <a:r>
              <a:rPr lang="en-US" dirty="0" err="1"/>
              <a:t>websocket</a:t>
            </a:r>
            <a:r>
              <a:rPr lang="en-US" dirty="0"/>
              <a:t>: WebSocket transport.</a:t>
            </a:r>
          </a:p>
        </p:txBody>
      </p:sp>
    </p:spTree>
    <p:extLst>
      <p:ext uri="{BB962C8B-B14F-4D97-AF65-F5344CB8AC3E}">
        <p14:creationId xmlns:p14="http://schemas.microsoft.com/office/powerpoint/2010/main" val="3078646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socket.io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19795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Socket.io (Server)</a:t>
            </a:r>
            <a:endParaRPr lang="th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44BE6-1C5B-406E-BFCD-C6DC03876B45}"/>
              </a:ext>
            </a:extLst>
          </p:cNvPr>
          <p:cNvSpPr/>
          <p:nvPr/>
        </p:nvSpPr>
        <p:spPr>
          <a:xfrm>
            <a:off x="1919536" y="2420888"/>
            <a:ext cx="95287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'socket.io'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io.listen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(socket){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'chat message'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'message: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31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Socket.io (Client)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0E4A4-984A-44F5-BE77-B9EEAEDEFE10}"/>
              </a:ext>
            </a:extLst>
          </p:cNvPr>
          <p:cNvSpPr/>
          <p:nvPr/>
        </p:nvSpPr>
        <p:spPr>
          <a:xfrm>
            <a:off x="1415480" y="2204864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socket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'http://localhost:3000'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'form'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).submit(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socket.emit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'chat message’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$(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60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330-BDD1-4A79-84A4-796D8E41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 Join/Leave (Server)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63DD-72EE-4F9E-AE1E-DF6E9078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75975-F0A1-4731-9F00-73E0B5AB42F3}"/>
              </a:ext>
            </a:extLst>
          </p:cNvPr>
          <p:cNvSpPr/>
          <p:nvPr/>
        </p:nvSpPr>
        <p:spPr>
          <a:xfrm>
            <a:off x="2639616" y="3409515"/>
            <a:ext cx="78005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(socket){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'some room'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socket.leave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'some room'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2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89F4-66EC-48AA-A96F-E627A020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message (Server)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05F5-ED62-4DD1-AF1F-5155A494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9A9EA-5003-4688-A8F4-E7592C191C9C}"/>
              </a:ext>
            </a:extLst>
          </p:cNvPr>
          <p:cNvSpPr/>
          <p:nvPr/>
        </p:nvSpPr>
        <p:spPr>
          <a:xfrm>
            <a:off x="2351584" y="3606820"/>
            <a:ext cx="8376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io.to(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'some room'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).emit(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'some event'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4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A85D-7144-4C47-A3FD-566DDE0B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Specific Message (Server)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94B3-AF1E-4282-98A1-3325EB8B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7D405-9D86-4A9C-8044-7D7BF4E634EA}"/>
              </a:ext>
            </a:extLst>
          </p:cNvPr>
          <p:cNvSpPr/>
          <p:nvPr/>
        </p:nvSpPr>
        <p:spPr>
          <a:xfrm>
            <a:off x="839416" y="2924944"/>
            <a:ext cx="110892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(socket){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'say to someone'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socket.broadcast.to(id).emit(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'my message'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1EBACBD-7842-4402-A3F5-60DE67C91351}"/>
              </a:ext>
            </a:extLst>
          </p:cNvPr>
          <p:cNvSpPr txBox="1">
            <a:spLocks/>
          </p:cNvSpPr>
          <p:nvPr/>
        </p:nvSpPr>
        <p:spPr>
          <a:xfrm>
            <a:off x="860850" y="2828026"/>
            <a:ext cx="10470300" cy="940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Package Manager = App Store for code library</a:t>
            </a:r>
          </a:p>
        </p:txBody>
      </p:sp>
    </p:spTree>
    <p:extLst>
      <p:ext uri="{BB962C8B-B14F-4D97-AF65-F5344CB8AC3E}">
        <p14:creationId xmlns:p14="http://schemas.microsoft.com/office/powerpoint/2010/main" val="333312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F8F-8A38-4884-B2C7-CCFAFCB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Socket.</a:t>
            </a:r>
            <a:r>
              <a:rPr lang="en-US"/>
              <a:t>io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9E76-38EE-4131-9A0A-0C88D3A9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https://socket.io/docs/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77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ทดลองใช้งาน </a:t>
            </a:r>
            <a:r>
              <a:rPr lang="en-US" dirty="0"/>
              <a:t>Socket.io </a:t>
            </a:r>
            <a:r>
              <a:rPr lang="th-TH" dirty="0"/>
              <a:t>ในรูปแบบ</a:t>
            </a:r>
            <a:r>
              <a:rPr lang="th-TH" dirty="0" err="1"/>
              <a:t>ต่างๆ</a:t>
            </a:r>
            <a:endParaRPr lang="th-TH" dirty="0"/>
          </a:p>
          <a:p>
            <a:r>
              <a:rPr lang="th-TH" dirty="0"/>
              <a:t>ทดลองใช้งานห้อง </a:t>
            </a:r>
            <a:r>
              <a:rPr lang="en-US"/>
              <a:t>Chat</a:t>
            </a:r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Chat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B26E8-2D55-4472-9585-10811EA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4" y="2704664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Database Connection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2B241-DCD2-4434-8D69-576AC2092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02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EEA63-D31B-42C6-9620-6A362BF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MongoDB</a:t>
            </a:r>
          </a:p>
          <a:p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7EF05-B48E-4408-9FC6-AB0E0DBB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Database in NodeJS</a:t>
            </a:r>
          </a:p>
        </p:txBody>
      </p:sp>
    </p:spTree>
    <p:extLst>
      <p:ext uri="{BB962C8B-B14F-4D97-AF65-F5344CB8AC3E}">
        <p14:creationId xmlns:p14="http://schemas.microsoft.com/office/powerpoint/2010/main" val="2754284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96E68-0DDE-4EDD-93CB-C6FA71BF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https://www.apachefriends.org/index.html</a:t>
            </a:r>
            <a:endParaRPr lang="en-US" dirty="0"/>
          </a:p>
          <a:p>
            <a:r>
              <a:rPr lang="en-US" dirty="0">
                <a:hlinkClick r:id="rId3"/>
              </a:rPr>
              <a:t>https://www.mamp.info/en/downloads/</a:t>
            </a:r>
            <a:endParaRPr lang="en-US" dirty="0"/>
          </a:p>
          <a:p>
            <a:pPr marL="0" indent="0">
              <a:buNone/>
            </a:pPr>
            <a:r>
              <a:rPr lang="th-TH" dirty="0"/>
              <a:t>สำหรับ</a:t>
            </a:r>
            <a:r>
              <a:rPr lang="en-US" dirty="0"/>
              <a:t> mac (apache/</a:t>
            </a:r>
            <a:r>
              <a:rPr lang="en-US" dirty="0" err="1"/>
              <a:t>php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หรือ </a:t>
            </a:r>
            <a:r>
              <a:rPr lang="en-US" dirty="0"/>
              <a:t>apt-get</a:t>
            </a:r>
            <a:r>
              <a:rPr lang="th-TH" dirty="0"/>
              <a:t>/</a:t>
            </a:r>
            <a:r>
              <a:rPr lang="en-US" dirty="0"/>
              <a:t>yum install </a:t>
            </a:r>
            <a:r>
              <a:rPr lang="th-TH" dirty="0"/>
              <a:t>สำหรับ </a:t>
            </a:r>
            <a:r>
              <a:rPr lang="en-US" dirty="0" err="1"/>
              <a:t>linux</a:t>
            </a:r>
            <a:r>
              <a:rPr lang="en-US" dirty="0"/>
              <a:t>(apache/</a:t>
            </a:r>
            <a:r>
              <a:rPr lang="en-US" dirty="0" err="1"/>
              <a:t>php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0E6F77-FDB4-4D38-B88C-0B927EF4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Xampp</a:t>
            </a:r>
            <a:r>
              <a:rPr lang="en-US" dirty="0"/>
              <a:t> (For development only!)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823AD-0416-475C-BC4C-375D5272C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226" y="4726531"/>
            <a:ext cx="3464086" cy="11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6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EEA63-D31B-42C6-9620-6A362BF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 </a:t>
            </a:r>
            <a:r>
              <a:rPr lang="en-US" dirty="0"/>
              <a:t>Apache </a:t>
            </a:r>
            <a:r>
              <a:rPr lang="th-TH" dirty="0"/>
              <a:t>และ </a:t>
            </a:r>
            <a:r>
              <a:rPr lang="en-US" dirty="0"/>
              <a:t>MySQL </a:t>
            </a:r>
            <a:r>
              <a:rPr lang="th-TH" dirty="0"/>
              <a:t>ทิ้งไว้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7EF05-B48E-4408-9FC6-AB0E0DBB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Xampp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097AF-D7BC-4FFB-AB3F-8E34C0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55" y="2469694"/>
            <a:ext cx="8289084" cy="30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12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EEA63-D31B-42C6-9620-6A362BF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เข้า </a:t>
            </a:r>
            <a:r>
              <a:rPr lang="en-US" dirty="0"/>
              <a:t>Web Browser</a:t>
            </a:r>
          </a:p>
          <a:p>
            <a:r>
              <a:rPr lang="th-TH" dirty="0"/>
              <a:t>เข้า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th-TH" dirty="0"/>
              <a:t>เป็น </a:t>
            </a:r>
            <a:r>
              <a:rPr lang="en-US" dirty="0"/>
              <a:t>Tools </a:t>
            </a:r>
            <a:r>
              <a:rPr lang="th-TH" dirty="0"/>
              <a:t>บริหารจัดการ</a:t>
            </a:r>
            <a:br>
              <a:rPr lang="en-US" dirty="0"/>
            </a:br>
            <a:r>
              <a:rPr lang="en-US" dirty="0"/>
              <a:t>MySQL </a:t>
            </a:r>
            <a:r>
              <a:rPr lang="th-TH" dirty="0"/>
              <a:t>ที่ง่ายที่สุด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7EF05-B48E-4408-9FC6-AB0E0DBB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PhpMyAdmin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74AF6-7619-47C6-9B68-B59DD3A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9" y="2112110"/>
            <a:ext cx="7583590" cy="37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1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57DB3-ABF9-4CFC-8436-FA68BD89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DB41D-66FF-42FB-AB05-6DE04BD1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33FD-A597-4983-A4A7-03165E93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94" y="2278837"/>
            <a:ext cx="10051011" cy="34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27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CEBB58-C23B-4910-98DA-8AA3E1B0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791A8-B8F2-4BDC-8400-9EBF0E1A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11" y="2569258"/>
            <a:ext cx="9137578" cy="28321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484957-AA66-4B62-8F6D-BB046615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3188768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2D3FC3-CE12-4EF0-9700-2C255BFF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4C801-2F59-4DFA-ABAB-7200BEBA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50CEC-4817-479E-9C32-95B2A46E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4" y="2184677"/>
            <a:ext cx="10295512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A86D-1089-493D-BA4E-79F70A9C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D263-16DD-4196-942A-ABECE7A9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-&gt; </a:t>
            </a:r>
            <a:r>
              <a:rPr lang="th-TH" dirty="0"/>
              <a:t>รวมมากับ </a:t>
            </a:r>
            <a:r>
              <a:rPr lang="en-US" dirty="0"/>
              <a:t>Node.JS </a:t>
            </a:r>
            <a:r>
              <a:rPr lang="th-TH" dirty="0"/>
              <a:t>ให้แล้ว</a:t>
            </a:r>
            <a:endParaRPr lang="en-US" dirty="0"/>
          </a:p>
          <a:p>
            <a:r>
              <a:rPr lang="en-US" dirty="0"/>
              <a:t>Yarn</a:t>
            </a:r>
            <a:r>
              <a:rPr lang="th-TH" dirty="0"/>
              <a:t> </a:t>
            </a:r>
            <a:r>
              <a:rPr lang="en-US" dirty="0"/>
              <a:t>-&gt; https://yarnpkg.com/en/docs/install</a:t>
            </a:r>
          </a:p>
        </p:txBody>
      </p:sp>
    </p:spTree>
    <p:extLst>
      <p:ext uri="{BB962C8B-B14F-4D97-AF65-F5344CB8AC3E}">
        <p14:creationId xmlns:p14="http://schemas.microsoft.com/office/powerpoint/2010/main" val="4120776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9BD720-600F-4244-86A2-BFBE50F0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AFDF8-9606-47AC-ABD8-F989EE8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72CA5-4913-4AFB-BFA5-62A22E50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75" y="1981756"/>
            <a:ext cx="634038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90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EEA63-D31B-42C6-9620-6A362BF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mysql2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7EF05-B48E-4408-9FC6-AB0E0DBB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MySQL Library</a:t>
            </a:r>
          </a:p>
        </p:txBody>
      </p:sp>
    </p:spTree>
    <p:extLst>
      <p:ext uri="{BB962C8B-B14F-4D97-AF65-F5344CB8AC3E}">
        <p14:creationId xmlns:p14="http://schemas.microsoft.com/office/powerpoint/2010/main" val="1203538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EEA63-D31B-42C6-9620-6A362BF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7EF05-B48E-4408-9FC6-AB0E0DBB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B3A8D-1033-4997-A67A-4322CB12D8E1}"/>
              </a:ext>
            </a:extLst>
          </p:cNvPr>
          <p:cNvSpPr/>
          <p:nvPr/>
        </p:nvSpPr>
        <p:spPr>
          <a:xfrm>
            <a:off x="191344" y="2166002"/>
            <a:ext cx="1188132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'mysql2'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mysql.createConnection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host: 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'localhost'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user: 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database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'codecamp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connection.query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  'SELECT * FROM user'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 function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(err, results, fields) 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console.log(results);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results contains rows returned by server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console.log(fields);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fields contains extra meta data about results, if available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3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EEA63-D31B-42C6-9620-6A362BF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7EF05-B48E-4408-9FC6-AB0E0DBB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err="1"/>
              <a:t>Async</a:t>
            </a:r>
            <a:r>
              <a:rPr lang="en-US" dirty="0"/>
              <a:t>/Await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DB46E-D9D5-4BC3-9898-CF40F9116AA7}"/>
              </a:ext>
            </a:extLst>
          </p:cNvPr>
          <p:cNvSpPr/>
          <p:nvPr/>
        </p:nvSpPr>
        <p:spPr>
          <a:xfrm>
            <a:off x="735290" y="2197985"/>
            <a:ext cx="105203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the client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'mysql2/promise'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connection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mysql.createConnection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'localhost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user: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database: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codecamp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query database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[rows, fields]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connection.query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'SELECT * FROM user'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98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DDD46D-9144-48DF-BF94-C12423C1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737DD-E574-4C23-979D-B4116EED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A9A84-30BC-4DEB-8919-1E332142CE1E}"/>
              </a:ext>
            </a:extLst>
          </p:cNvPr>
          <p:cNvSpPr/>
          <p:nvPr/>
        </p:nvSpPr>
        <p:spPr>
          <a:xfrm>
            <a:off x="731404" y="2042971"/>
            <a:ext cx="107291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pool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mysql.createPool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connectionLimit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host 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'example.org'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user 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password 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'secret'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database 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my_db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pool.query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'SELECT * FROM user'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(error, results, fields)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(error)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'The solution is: 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results[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].solution);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71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F891-3166-4A93-B39B-61FF592C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Pooling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4C4F-C04A-478B-A14C-4617BBB5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60817-68C2-4A89-BB18-14E94AA4CF5E}"/>
              </a:ext>
            </a:extLst>
          </p:cNvPr>
          <p:cNvSpPr/>
          <p:nvPr/>
        </p:nvSpPr>
        <p:spPr>
          <a:xfrm>
            <a:off x="767408" y="2391102"/>
            <a:ext cx="111612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pool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mysql.createPool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host 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'example.org’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user 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'bob’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password 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'secret’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database 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my_db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pool.getConnection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(err, connection) 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connection.query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'SELECT * FROM user'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(error, results, fields)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connection.release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72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mysql2</a:t>
            </a:r>
          </a:p>
          <a:p>
            <a:r>
              <a:rPr lang="en-US" dirty="0"/>
              <a:t>Install </a:t>
            </a:r>
            <a:r>
              <a:rPr lang="en-US" dirty="0" err="1"/>
              <a:t>xampp</a:t>
            </a:r>
            <a:endParaRPr lang="en-US" dirty="0"/>
          </a:p>
          <a:p>
            <a:r>
              <a:rPr lang="th-TH" dirty="0"/>
              <a:t>สร้าง </a:t>
            </a:r>
            <a:r>
              <a:rPr lang="en-US" dirty="0"/>
              <a:t>database </a:t>
            </a:r>
            <a:r>
              <a:rPr lang="th-TH" dirty="0"/>
              <a:t>ชื่อ </a:t>
            </a:r>
            <a:r>
              <a:rPr lang="en-US" dirty="0" err="1"/>
              <a:t>codecamp</a:t>
            </a:r>
            <a:r>
              <a:rPr lang="en-US" dirty="0"/>
              <a:t> </a:t>
            </a:r>
            <a:r>
              <a:rPr lang="th-TH" dirty="0"/>
              <a:t>ตารางชื่อ </a:t>
            </a:r>
            <a:r>
              <a:rPr lang="en-US" dirty="0"/>
              <a:t>user </a:t>
            </a:r>
            <a:r>
              <a:rPr lang="th-TH" dirty="0"/>
              <a:t>มา</a:t>
            </a:r>
          </a:p>
          <a:p>
            <a:r>
              <a:rPr lang="en-US" dirty="0"/>
              <a:t>Console.log </a:t>
            </a:r>
            <a:r>
              <a:rPr lang="th-TH" dirty="0"/>
              <a:t>ค่าที่อ่านมาได้จากฐานข้อมูล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Database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2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0473-99D5-4D4B-BF9B-CE83294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ที่มารูปประกอบคำอธิบาย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7A72-B07F-46A0-95D2-3ACB9257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http://spc.cs.ucdavis.edu/index.php/situations/race-condition</a:t>
            </a:r>
            <a:endParaRPr lang="th-TH" dirty="0"/>
          </a:p>
          <a:p>
            <a:r>
              <a:rPr lang="en-US" dirty="0">
                <a:hlinkClick r:id="rId3"/>
              </a:rPr>
              <a:t>https://documentation.progress.com/output/ua/OpenEdge_latest/dmadm/semaphores.html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31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5649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7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92A79E-3E48-4375-A1B6-3E688740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package_name</a:t>
            </a:r>
            <a:r>
              <a:rPr lang="en-US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0810C-EE25-4D96-86FB-7893F6C3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</p:spTree>
    <p:extLst>
      <p:ext uri="{BB962C8B-B14F-4D97-AF65-F5344CB8AC3E}">
        <p14:creationId xmlns:p14="http://schemas.microsoft.com/office/powerpoint/2010/main" val="36991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92A79E-3E48-4375-A1B6-3E688740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add &lt;</a:t>
            </a:r>
            <a:r>
              <a:rPr lang="en-US" dirty="0" err="1"/>
              <a:t>package_name</a:t>
            </a:r>
            <a:r>
              <a:rPr lang="en-US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0810C-EE25-4D96-86FB-7893F6C3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1394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AA00-C095-42AA-90D4-037BD162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1331-6986-4760-A9F7-F80F7718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/>
              <a:t>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8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32933E-AB2E-4F3F-B9B3-B03D6D3C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12E39-064E-4240-A62C-81B4F82D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15D1C-6D38-44F1-8CE0-C6D2EDC7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06" y="2462860"/>
            <a:ext cx="3987849" cy="28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44B03-C5E9-4C6C-8CD1-F63A7E2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8D390-8C79-43FA-866A-7C1DE367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Module Directory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17292-8ECE-45EE-BAA1-627CA544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738" y="2219821"/>
            <a:ext cx="2088279" cy="37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2421</TotalTime>
  <Words>931</Words>
  <Application>Microsoft Office PowerPoint</Application>
  <PresentationFormat>Widescreen</PresentationFormat>
  <Paragraphs>178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Angsana New</vt:lpstr>
      <vt:lpstr>Browallia New</vt:lpstr>
      <vt:lpstr>Calibri</vt:lpstr>
      <vt:lpstr>Consolas</vt:lpstr>
      <vt:lpstr>Constantia</vt:lpstr>
      <vt:lpstr>Cordia New</vt:lpstr>
      <vt:lpstr>Wingdings 2</vt:lpstr>
      <vt:lpstr>Flow</vt:lpstr>
      <vt:lpstr>Socket.IO</vt:lpstr>
      <vt:lpstr>Package Manager</vt:lpstr>
      <vt:lpstr>PowerPoint Presentation</vt:lpstr>
      <vt:lpstr>Current choice</vt:lpstr>
      <vt:lpstr>NPM</vt:lpstr>
      <vt:lpstr>Yarn</vt:lpstr>
      <vt:lpstr>Init Repo</vt:lpstr>
      <vt:lpstr>Node Modules</vt:lpstr>
      <vt:lpstr>Example Module Directory</vt:lpstr>
      <vt:lpstr>Installation Path</vt:lpstr>
      <vt:lpstr>Installation Path Example</vt:lpstr>
      <vt:lpstr>ทำไมต้อง Socket.IO?</vt:lpstr>
      <vt:lpstr>PowerPoint Presentation</vt:lpstr>
      <vt:lpstr>PowerPoint Presentation</vt:lpstr>
      <vt:lpstr>Socket.io ใช้ทำอะไรได้บ้าง?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usage for Socket.IO</vt:lpstr>
      <vt:lpstr>Supported transports</vt:lpstr>
      <vt:lpstr>Setup</vt:lpstr>
      <vt:lpstr>Simple Socket.io (Server)</vt:lpstr>
      <vt:lpstr>Simple Socket.io (Client)</vt:lpstr>
      <vt:lpstr>Simple Room Join/Leave (Server)</vt:lpstr>
      <vt:lpstr>Broadcast message (Server)</vt:lpstr>
      <vt:lpstr>Broadcast Specific Message (Server)</vt:lpstr>
      <vt:lpstr>More Socket.io API</vt:lpstr>
      <vt:lpstr>Lab 1: Chat Room</vt:lpstr>
      <vt:lpstr>Database Connection</vt:lpstr>
      <vt:lpstr>Popular Database in NodeJS</vt:lpstr>
      <vt:lpstr>Install Xampp (For development only!)</vt:lpstr>
      <vt:lpstr>Xampp</vt:lpstr>
      <vt:lpstr>PhpMyAdmin</vt:lpstr>
      <vt:lpstr>Create Database</vt:lpstr>
      <vt:lpstr>Create Table</vt:lpstr>
      <vt:lpstr>Create Table</vt:lpstr>
      <vt:lpstr>Insert Data</vt:lpstr>
      <vt:lpstr>Install MySQL Library</vt:lpstr>
      <vt:lpstr>MySQL Command</vt:lpstr>
      <vt:lpstr>MySQL Async/Await Command</vt:lpstr>
      <vt:lpstr>Database Pooling</vt:lpstr>
      <vt:lpstr>Database Pooling 2</vt:lpstr>
      <vt:lpstr>Lab 2: Database Connection</vt:lpstr>
      <vt:lpstr>ที่มารูปประกอบคำอธิบาย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Paiboon</dc:creator>
  <cp:lastModifiedBy>Paiboon Panusbordee</cp:lastModifiedBy>
  <cp:revision>103</cp:revision>
  <dcterms:created xsi:type="dcterms:W3CDTF">2012-10-19T15:13:54Z</dcterms:created>
  <dcterms:modified xsi:type="dcterms:W3CDTF">2018-04-03T02:02:42Z</dcterms:modified>
</cp:coreProperties>
</file>