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  <p:sldId id="341" r:id="rId5"/>
    <p:sldId id="342" r:id="rId6"/>
    <p:sldId id="339" r:id="rId7"/>
    <p:sldId id="333" r:id="rId8"/>
    <p:sldId id="372" r:id="rId9"/>
    <p:sldId id="371" r:id="rId10"/>
    <p:sldId id="334" r:id="rId11"/>
    <p:sldId id="373" r:id="rId12"/>
    <p:sldId id="374" r:id="rId13"/>
    <p:sldId id="336" r:id="rId14"/>
    <p:sldId id="337" r:id="rId15"/>
    <p:sldId id="335" r:id="rId16"/>
    <p:sldId id="344" r:id="rId17"/>
    <p:sldId id="345" r:id="rId18"/>
    <p:sldId id="343" r:id="rId19"/>
    <p:sldId id="346" r:id="rId20"/>
    <p:sldId id="347" r:id="rId21"/>
    <p:sldId id="348" r:id="rId22"/>
    <p:sldId id="349" r:id="rId23"/>
    <p:sldId id="350" r:id="rId24"/>
    <p:sldId id="367" r:id="rId25"/>
    <p:sldId id="352" r:id="rId26"/>
    <p:sldId id="351" r:id="rId27"/>
    <p:sldId id="353" r:id="rId28"/>
    <p:sldId id="354" r:id="rId29"/>
    <p:sldId id="370" r:id="rId30"/>
    <p:sldId id="355" r:id="rId31"/>
    <p:sldId id="356" r:id="rId32"/>
    <p:sldId id="357" r:id="rId33"/>
    <p:sldId id="375" r:id="rId34"/>
    <p:sldId id="358" r:id="rId35"/>
    <p:sldId id="360" r:id="rId36"/>
    <p:sldId id="359" r:id="rId37"/>
    <p:sldId id="365" r:id="rId38"/>
    <p:sldId id="362" r:id="rId39"/>
    <p:sldId id="361" r:id="rId40"/>
    <p:sldId id="363" r:id="rId41"/>
    <p:sldId id="364" r:id="rId42"/>
    <p:sldId id="369" r:id="rId43"/>
    <p:sldId id="270" r:id="rId4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2" d="100"/>
          <a:sy n="52" d="100"/>
        </p:scale>
        <p:origin x="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1C8723-5179-462D-9B44-ECC3A333F340}" type="datetimeFigureOut">
              <a:rPr lang="th-TH" smtClean="0"/>
              <a:t>05/04/61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iboonp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lua/lua_basic_syntax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a.org/cgi-bin/de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Redis/node_redis#subscriber-even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iboonpa/socket.io-example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/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ymetrics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1659632"/>
            <a:ext cx="8925616" cy="234543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Advanced Scalability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21088"/>
            <a:ext cx="7854696" cy="1752600"/>
          </a:xfrm>
        </p:spPr>
        <p:txBody>
          <a:bodyPr>
            <a:normAutofit/>
          </a:bodyPr>
          <a:lstStyle/>
          <a:p>
            <a:r>
              <a:rPr lang="th-TH" dirty="0"/>
              <a:t>ไพบูลย์ พนัสบดี</a:t>
            </a:r>
            <a:endParaRPr lang="en-US" dirty="0"/>
          </a:p>
          <a:p>
            <a:r>
              <a:rPr lang="en-US" dirty="0">
                <a:hlinkClick r:id="rId2"/>
              </a:rPr>
              <a:t>paiboonpa@gmail.com</a:t>
            </a:r>
            <a:endParaRPr lang="en-US" dirty="0"/>
          </a:p>
          <a:p>
            <a:r>
              <a:rPr lang="en-US" dirty="0"/>
              <a:t>facebook.com/</a:t>
            </a:r>
            <a:r>
              <a:rPr lang="en-US" dirty="0" err="1"/>
              <a:t>paiboonpa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87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CA11-D07D-4FF4-A91B-25A52BC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Example function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9D36-FAA8-4415-A129-CE3910A8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ACD91-C49E-43B7-ADC6-19FA9BE72614}"/>
              </a:ext>
            </a:extLst>
          </p:cNvPr>
          <p:cNvSpPr/>
          <p:nvPr/>
        </p:nvSpPr>
        <p:spPr>
          <a:xfrm>
            <a:off x="1271464" y="2360325"/>
            <a:ext cx="9649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getFromKeyArray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key)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#arr,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== key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A1C0-4F3C-466F-8EAE-84498309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Foreach, for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7F94-8D02-4AEB-AE95-479357E7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604A-0C60-4EEC-A138-B8395A3A105D}"/>
              </a:ext>
            </a:extLst>
          </p:cNvPr>
          <p:cNvSpPr/>
          <p:nvPr/>
        </p:nvSpPr>
        <p:spPr>
          <a:xfrm>
            <a:off x="2123728" y="3212976"/>
            <a:ext cx="7944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key,value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pairs(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aBucket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-- Do whatever you want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1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8CB-13A0-45D5-B8BA-C3F4D4F8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3F3A-8C07-4684-BD87-3CBC001D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B5541-35E3-4271-8587-FAD6A09407C9}"/>
              </a:ext>
            </a:extLst>
          </p:cNvPr>
          <p:cNvSpPr/>
          <p:nvPr/>
        </p:nvSpPr>
        <p:spPr>
          <a:xfrm>
            <a:off x="1271464" y="2360325"/>
            <a:ext cx="99371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h-T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th-TH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Do whatever you want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-- Do whatever you want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20CE-D560-485B-9A27-02ECC7FA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call </a:t>
            </a:r>
            <a:r>
              <a:rPr lang="en-US" dirty="0" err="1"/>
              <a:t>Redis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3ED0-DDE2-4FF3-8763-F11AB7DA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4EF32-70F9-4ADB-A729-27762EE748AC}"/>
              </a:ext>
            </a:extLst>
          </p:cNvPr>
          <p:cNvSpPr/>
          <p:nvPr/>
        </p:nvSpPr>
        <p:spPr>
          <a:xfrm>
            <a:off x="1343472" y="3212976"/>
            <a:ext cx="9878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hget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'user:'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..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mySubKey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err="1">
                <a:latin typeface="Consolas" panose="020B0609020204030204" pitchFamily="49" charset="0"/>
              </a:rPr>
              <a:t>redis.error_reply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7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17E7-1212-4323-84A3-1CE7C9F2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receive data from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8227-A452-4929-8C9D-7B82D8A6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7FB9B-2CBD-4F03-B583-4356EE5FE195}"/>
              </a:ext>
            </a:extLst>
          </p:cNvPr>
          <p:cNvSpPr/>
          <p:nvPr/>
        </p:nvSpPr>
        <p:spPr>
          <a:xfrm>
            <a:off x="2927648" y="3068960"/>
            <a:ext cx="7368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roomClass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(ARGV[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ED0-CD55-495E-AA13-A9969933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Syntax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2B3F-06EC-4287-ABF9-8D425708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https://www.tutorialspoint.com/lua/lua_basic_syntax.htm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2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ทดลองรัน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dirty="0"/>
              <a:t>node</a:t>
            </a:r>
          </a:p>
          <a:p>
            <a:r>
              <a:rPr lang="th-TH" dirty="0"/>
              <a:t>ทดลองรัน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th-TH" dirty="0"/>
              <a:t>ที่ </a:t>
            </a:r>
            <a:r>
              <a:rPr lang="en-US" dirty="0"/>
              <a:t>Interactive</a:t>
            </a:r>
            <a:br>
              <a:rPr lang="en-US" dirty="0"/>
            </a:br>
            <a:r>
              <a:rPr lang="en-US" dirty="0">
                <a:hlinkClick r:id="rId2"/>
              </a:rPr>
              <a:t>https://www.lua.org/cgi-bin/demo</a:t>
            </a:r>
            <a:endParaRPr lang="en-US" dirty="0"/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Lua Scripting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3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B26E8-2D55-4472-9585-10811EA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4" y="270466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230216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093E-45D8-4102-9A36-021F99F9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C273-A96F-484A-B5D8-6B34463F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broadcast </a:t>
            </a:r>
            <a:r>
              <a:rPr lang="th-TH" dirty="0"/>
              <a:t>ข้อมูลจากเครื่องหนึ่งไปยัง</a:t>
            </a:r>
            <a:r>
              <a:rPr lang="th-TH" dirty="0" err="1"/>
              <a:t>ทุกๆ</a:t>
            </a:r>
            <a:r>
              <a:rPr lang="th-TH" dirty="0"/>
              <a:t> </a:t>
            </a:r>
            <a:r>
              <a:rPr lang="en-US" dirty="0"/>
              <a:t>Instance </a:t>
            </a:r>
            <a:r>
              <a:rPr lang="th-TH" dirty="0"/>
              <a:t>ของ </a:t>
            </a:r>
            <a:r>
              <a:rPr lang="en-US" dirty="0"/>
              <a:t>Node </a:t>
            </a:r>
            <a:r>
              <a:rPr lang="th-TH" dirty="0"/>
              <a:t>ที่เชื่อมต่อกับ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อยู่โดยไม่สนใจว่าจะรันอยู่บนเครื่องเดียวกัน หรือคนละเครื่องก็ตาม ขอเพียง </a:t>
            </a:r>
            <a:r>
              <a:rPr lang="en-US" dirty="0"/>
              <a:t>connect </a:t>
            </a:r>
            <a:r>
              <a:rPr lang="th-TH" dirty="0"/>
              <a:t>มาที่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ตัวเดียวกันก็พอ</a:t>
            </a:r>
          </a:p>
          <a:p>
            <a:r>
              <a:rPr lang="th-TH" dirty="0"/>
              <a:t>ใช้ในการสื่อสารที่ต้องการ </a:t>
            </a:r>
            <a:r>
              <a:rPr lang="en-US" dirty="0"/>
              <a:t>broadcast </a:t>
            </a:r>
            <a:r>
              <a:rPr lang="th-TH" dirty="0"/>
              <a:t>ข้อมูลเพื่อส่งให้เครื่อง</a:t>
            </a:r>
            <a:r>
              <a:rPr lang="th-TH" dirty="0" err="1"/>
              <a:t>อื่นๆ</a:t>
            </a:r>
            <a:r>
              <a:rPr lang="th-TH" dirty="0"/>
              <a:t> ในวงเน็ตเวิร์คช่วยกันประมวลผลตามแต่ต้องการ และส่งข้อมูล </a:t>
            </a:r>
            <a:r>
              <a:rPr lang="en-US" dirty="0"/>
              <a:t>broadcast </a:t>
            </a:r>
            <a:r>
              <a:rPr lang="th-TH" dirty="0"/>
              <a:t>กลับมายังเครื่อง</a:t>
            </a:r>
            <a:r>
              <a:rPr lang="th-TH" dirty="0" err="1"/>
              <a:t>อื่นๆ</a:t>
            </a:r>
            <a:r>
              <a:rPr lang="th-TH" dirty="0"/>
              <a:t> ได้</a:t>
            </a:r>
            <a:endParaRPr lang="en-US" dirty="0"/>
          </a:p>
          <a:p>
            <a:r>
              <a:rPr lang="th-TH" dirty="0"/>
              <a:t>สามารถใช้ </a:t>
            </a:r>
            <a:r>
              <a:rPr lang="en-US" dirty="0"/>
              <a:t>Pub/Sub </a:t>
            </a:r>
            <a:r>
              <a:rPr lang="th-TH" dirty="0"/>
              <a:t>สามารถใช้เป็นช่องทางติดต่อระหว่าง </a:t>
            </a:r>
            <a:r>
              <a:rPr lang="en-US" dirty="0"/>
              <a:t>Node </a:t>
            </a:r>
            <a:r>
              <a:rPr lang="th-TH" dirty="0"/>
              <a:t>กับระบบอื่นเดิมที่ใช้อยู่แล้วได้เช่น </a:t>
            </a:r>
            <a:r>
              <a:rPr lang="en-US" dirty="0"/>
              <a:t>PHP, C#, Java, Python</a:t>
            </a:r>
            <a:endParaRPr lang="th-TH" dirty="0"/>
          </a:p>
          <a:p>
            <a:r>
              <a:rPr lang="th-TH" dirty="0"/>
              <a:t>หากต้องการใช้ </a:t>
            </a:r>
            <a:r>
              <a:rPr lang="en-US" dirty="0"/>
              <a:t>Pub/Sub </a:t>
            </a:r>
            <a:r>
              <a:rPr lang="th-TH" dirty="0"/>
              <a:t>แบบ </a:t>
            </a:r>
            <a:r>
              <a:rPr lang="en-US" dirty="0"/>
              <a:t>Advance </a:t>
            </a:r>
            <a:r>
              <a:rPr lang="th-TH" dirty="0"/>
              <a:t>ให้ลองใช้ </a:t>
            </a:r>
            <a:r>
              <a:rPr lang="en-US" dirty="0"/>
              <a:t>RabbitMQ </a:t>
            </a:r>
            <a:r>
              <a:rPr lang="th-TH" dirty="0"/>
              <a:t>แทน </a:t>
            </a:r>
            <a:r>
              <a:rPr lang="en-US" dirty="0" err="1"/>
              <a:t>Redis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20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5891-AE6C-4EC1-9C4D-FFC911F1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ขั้นตอนการทำงาน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19B8-C0A1-4671-AAC9-27BA2DAC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ใช้คำสั่ง </a:t>
            </a:r>
            <a:r>
              <a:rPr lang="en-US" dirty="0"/>
              <a:t>Subscribe</a:t>
            </a:r>
            <a:r>
              <a:rPr lang="th-TH" dirty="0"/>
              <a:t> เพื่อรับข้อมูลจาก</a:t>
            </a:r>
            <a:r>
              <a:rPr lang="en-US" dirty="0"/>
              <a:t> channel </a:t>
            </a:r>
            <a:r>
              <a:rPr lang="th-TH" dirty="0"/>
              <a:t>ที่ต้องการ</a:t>
            </a:r>
          </a:p>
          <a:p>
            <a:r>
              <a:rPr lang="th-TH" dirty="0"/>
              <a:t>เมื่อมีการ </a:t>
            </a:r>
            <a:r>
              <a:rPr lang="en-US" dirty="0"/>
              <a:t>Broadcast </a:t>
            </a:r>
            <a:r>
              <a:rPr lang="th-TH" dirty="0"/>
              <a:t>ข้อมูล </a:t>
            </a:r>
            <a:r>
              <a:rPr lang="en-US" dirty="0"/>
              <a:t>function callback </a:t>
            </a:r>
            <a:r>
              <a:rPr lang="th-TH" dirty="0"/>
              <a:t>ที่ </a:t>
            </a:r>
            <a:r>
              <a:rPr lang="en-US" dirty="0"/>
              <a:t>subscribe </a:t>
            </a:r>
            <a:r>
              <a:rPr lang="th-TH" dirty="0"/>
              <a:t>ไว้จะถูกทำงานโดยอัตโนมัติ</a:t>
            </a:r>
          </a:p>
          <a:p>
            <a:r>
              <a:rPr lang="th-TH" dirty="0"/>
              <a:t>การ </a:t>
            </a:r>
            <a:r>
              <a:rPr lang="en-US" dirty="0"/>
              <a:t>Broadcast </a:t>
            </a:r>
            <a:r>
              <a:rPr lang="th-TH" dirty="0"/>
              <a:t>ข้อมูลใช้คำสั่งชื่อว่า </a:t>
            </a:r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33745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B26E8-2D55-4472-9585-10811EA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4" y="270466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Lua Scripting in</a:t>
            </a:r>
            <a:r>
              <a:rPr lang="th-TH" dirty="0"/>
              <a:t>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4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9478-31BD-4A3F-A263-A728CAFB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ภาพจำลองการทำงาน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FFB3-3C4D-4C1A-A45D-686F1C03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mage result for broadcast">
            <a:extLst>
              <a:ext uri="{FF2B5EF4-FFF2-40B4-BE49-F238E27FC236}">
                <a16:creationId xmlns:a16="http://schemas.microsoft.com/office/drawing/2014/main" id="{BFB989E1-5E04-4049-9D9C-D5BF1A0E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865089"/>
            <a:ext cx="6871692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7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404F-0D39-4409-9876-2EDDFDB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Pub/Sub </a:t>
            </a:r>
            <a:r>
              <a:rPr lang="th-TH" dirty="0"/>
              <a:t>ใน </a:t>
            </a:r>
            <a:r>
              <a:rPr lang="en-US" dirty="0"/>
              <a:t>Node.JS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8E674-5B79-4442-8349-EDB4C220868F}"/>
              </a:ext>
            </a:extLst>
          </p:cNvPr>
          <p:cNvSpPr/>
          <p:nvPr/>
        </p:nvSpPr>
        <p:spPr>
          <a:xfrm>
            <a:off x="1343472" y="2636912"/>
            <a:ext cx="9816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redis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redis.createClient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pub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redis.createClient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msg_count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"subscribe"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(channel, count)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 am sending a message."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 am sending a second message."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 am sending my last message."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910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F2B-2E11-4409-8102-EFA62478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Pub/Sub </a:t>
            </a:r>
            <a:r>
              <a:rPr lang="th-TH" dirty="0"/>
              <a:t>ใน </a:t>
            </a:r>
            <a:r>
              <a:rPr lang="en-US" dirty="0"/>
              <a:t>Node.JS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658A-2E12-473E-92AE-A42669D7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38F38-5672-4508-A645-6D9D9C0AA94C}"/>
              </a:ext>
            </a:extLst>
          </p:cNvPr>
          <p:cNvSpPr/>
          <p:nvPr/>
        </p:nvSpPr>
        <p:spPr>
          <a:xfrm>
            <a:off x="767408" y="2221825"/>
            <a:ext cx="106571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(channel, message)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"sub channel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 channel +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 message);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msg_count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msg_count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sub.unsubscribe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sub.quit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pub.quit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sub.subscribe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"a nice channel"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172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8403-5D83-45E8-A9FA-76352981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pub/sub </a:t>
            </a:r>
            <a:r>
              <a:rPr lang="th-TH" dirty="0"/>
              <a:t>เพิ่มเติม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74EE-62B0-4FAF-B5FD-B0826E6E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https://github.com/NodeRedis/node_redis#subscriber-events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ทดลองใช้งาน </a:t>
            </a:r>
            <a:r>
              <a:rPr lang="en-US" dirty="0"/>
              <a:t>pub/sub </a:t>
            </a:r>
            <a:r>
              <a:rPr lang="th-TH" dirty="0"/>
              <a:t>ตามตัวอย่างใน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https://github.com/paiboonpa/socket.io-example.git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Pub/Sub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3E0C28-FFE6-4F44-A854-C038BA7E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71" y="2636912"/>
            <a:ext cx="10468864" cy="1828800"/>
          </a:xfrm>
        </p:spPr>
        <p:txBody>
          <a:bodyPr/>
          <a:lstStyle/>
          <a:p>
            <a:pPr algn="ctr"/>
            <a:r>
              <a:rPr lang="en-US" dirty="0"/>
              <a:t>Scale Node.JS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C4408-CD27-42FB-A79C-6BC1567B4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4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21D1-71E4-42EA-AE3A-802D1D66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E581-3C5F-4D5F-9644-DC6C31EE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Manager </a:t>
            </a:r>
            <a:r>
              <a:rPr lang="th-TH" dirty="0"/>
              <a:t>ถูกสร้างขึ้นเพื่อทำงานกับ </a:t>
            </a:r>
            <a:r>
              <a:rPr lang="en-US" dirty="0"/>
              <a:t>Node </a:t>
            </a:r>
            <a:r>
              <a:rPr lang="th-TH" dirty="0"/>
              <a:t>โดยเฉพาะ</a:t>
            </a:r>
          </a:p>
          <a:p>
            <a:r>
              <a:rPr lang="th-TH" dirty="0"/>
              <a:t>เนื่องจาก </a:t>
            </a:r>
            <a:r>
              <a:rPr lang="en-US" dirty="0"/>
              <a:t>Node </a:t>
            </a:r>
            <a:r>
              <a:rPr lang="th-TH" dirty="0"/>
              <a:t>เป็น </a:t>
            </a:r>
            <a:r>
              <a:rPr lang="en-US" dirty="0"/>
              <a:t>Single Thread </a:t>
            </a:r>
            <a:r>
              <a:rPr lang="th-TH" dirty="0"/>
              <a:t>ทำให้ไม่ได้ใช้ประโยชน์จากการมี </a:t>
            </a:r>
            <a:r>
              <a:rPr lang="en-US" dirty="0"/>
              <a:t>Core </a:t>
            </a:r>
            <a:r>
              <a:rPr lang="th-TH" dirty="0"/>
              <a:t>หลาย </a:t>
            </a:r>
            <a:r>
              <a:rPr lang="en-US" dirty="0"/>
              <a:t>Core</a:t>
            </a:r>
          </a:p>
          <a:p>
            <a:r>
              <a:rPr lang="en-US" dirty="0"/>
              <a:t>PM2 </a:t>
            </a:r>
            <a:r>
              <a:rPr lang="th-TH" dirty="0"/>
              <a:t>จึงเกิดมาเพื่อบริหารจัดการ </a:t>
            </a:r>
            <a:r>
              <a:rPr lang="en-US" dirty="0"/>
              <a:t>Process </a:t>
            </a:r>
            <a:r>
              <a:rPr lang="th-TH" dirty="0"/>
              <a:t>ของ </a:t>
            </a:r>
            <a:r>
              <a:rPr lang="en-US" dirty="0"/>
              <a:t>Node </a:t>
            </a:r>
            <a:r>
              <a:rPr lang="th-TH" dirty="0"/>
              <a:t>ทุกอย่าง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7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8EE6-C0EE-4E60-BB82-D4AD9C61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BFB3-7FF9-452F-8EE5-87477264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pm2</a:t>
            </a:r>
          </a:p>
          <a:p>
            <a:r>
              <a:rPr lang="en-US" dirty="0" err="1"/>
              <a:t>sudo</a:t>
            </a:r>
            <a:r>
              <a:rPr lang="en-US" dirty="0"/>
              <a:t> pm2 startup //</a:t>
            </a:r>
            <a:r>
              <a:rPr lang="th-TH" dirty="0"/>
              <a:t>--</a:t>
            </a:r>
            <a:r>
              <a:rPr lang="en-US" dirty="0"/>
              <a:t> </a:t>
            </a:r>
            <a:r>
              <a:rPr lang="th-TH" dirty="0"/>
              <a:t>ใช้เพื่อสั่งให้ </a:t>
            </a:r>
            <a:r>
              <a:rPr lang="en-US" dirty="0"/>
              <a:t>pm2 </a:t>
            </a:r>
            <a:r>
              <a:rPr lang="th-TH" dirty="0"/>
              <a:t>เปิดตัวเองอัตโนมัติทุกครั้งที่ </a:t>
            </a:r>
            <a:r>
              <a:rPr lang="en-US" dirty="0"/>
              <a:t>Reboot </a:t>
            </a:r>
            <a:r>
              <a:rPr lang="th-TH" dirty="0"/>
              <a:t>เครื่อง</a:t>
            </a:r>
            <a:br>
              <a:rPr lang="en-US" dirty="0"/>
            </a:br>
            <a:r>
              <a:rPr lang="en-US" dirty="0"/>
              <a:t>(</a:t>
            </a:r>
            <a:r>
              <a:rPr lang="th-TH" dirty="0"/>
              <a:t>ใช้ใน </a:t>
            </a:r>
            <a:r>
              <a:rPr lang="en-US" dirty="0"/>
              <a:t>Windows </a:t>
            </a:r>
            <a:r>
              <a:rPr lang="th-TH" dirty="0"/>
              <a:t>ไม่ได้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85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7C1-CFB9-4453-A88F-DDCADE40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Basic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E13C-AD1C-4540-A9FD-D67B0DF4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pm2 start --name=app index.js - </a:t>
            </a:r>
            <a:r>
              <a:rPr lang="th-TH" dirty="0"/>
              <a:t>รันไฟล์ </a:t>
            </a:r>
            <a:r>
              <a:rPr lang="en-US" dirty="0"/>
              <a:t>index.js </a:t>
            </a:r>
            <a:r>
              <a:rPr lang="th-TH" dirty="0"/>
              <a:t>แล้วตั้งชื่อว่า </a:t>
            </a:r>
            <a:r>
              <a:rPr lang="en-US" dirty="0"/>
              <a:t>app</a:t>
            </a:r>
          </a:p>
          <a:p>
            <a:r>
              <a:rPr lang="en-US" dirty="0"/>
              <a:t>pm2 start &lt;</a:t>
            </a:r>
            <a:r>
              <a:rPr lang="en-US" dirty="0" err="1"/>
              <a:t>app_name</a:t>
            </a:r>
            <a:r>
              <a:rPr lang="en-US" dirty="0"/>
              <a:t>&gt; - </a:t>
            </a:r>
            <a:r>
              <a:rPr lang="th-TH" dirty="0"/>
              <a:t>รัน </a:t>
            </a:r>
            <a:r>
              <a:rPr lang="en-US" dirty="0"/>
              <a:t>process </a:t>
            </a:r>
            <a:r>
              <a:rPr lang="th-TH" dirty="0"/>
              <a:t>เดิมที่เคยตั้งชื่อไว้แล้ว</a:t>
            </a:r>
            <a:endParaRPr lang="en-US" dirty="0"/>
          </a:p>
          <a:p>
            <a:r>
              <a:rPr lang="en-US" dirty="0"/>
              <a:t>pm2 start &lt;</a:t>
            </a:r>
            <a:r>
              <a:rPr lang="en-US" dirty="0" err="1"/>
              <a:t>app_name</a:t>
            </a:r>
            <a:r>
              <a:rPr lang="en-US" dirty="0"/>
              <a:t>&gt; --watch – </a:t>
            </a:r>
            <a:r>
              <a:rPr lang="th-TH" dirty="0"/>
              <a:t>รัน </a:t>
            </a:r>
            <a:r>
              <a:rPr lang="en-US" dirty="0"/>
              <a:t>process </a:t>
            </a:r>
            <a:r>
              <a:rPr lang="th-TH" dirty="0"/>
              <a:t>และ </a:t>
            </a:r>
            <a:r>
              <a:rPr lang="en-US" dirty="0"/>
              <a:t>auto restart app </a:t>
            </a:r>
            <a:r>
              <a:rPr lang="th-TH" dirty="0"/>
              <a:t>เมื่อไฟล์</a:t>
            </a:r>
            <a:r>
              <a:rPr lang="th-TH" dirty="0" err="1"/>
              <a:t>นั้นๆ</a:t>
            </a:r>
            <a:r>
              <a:rPr lang="th-TH" dirty="0"/>
              <a:t> มีการเปลี่ยนแปลงโดยอัตโนมัติ</a:t>
            </a:r>
            <a:endParaRPr lang="en-US" dirty="0"/>
          </a:p>
          <a:p>
            <a:r>
              <a:rPr lang="en-US" dirty="0"/>
              <a:t>pm2 start &lt;</a:t>
            </a:r>
            <a:r>
              <a:rPr lang="en-US" dirty="0" err="1"/>
              <a:t>app_name</a:t>
            </a:r>
            <a:r>
              <a:rPr lang="en-US" dirty="0"/>
              <a:t>&gt; -o &lt;</a:t>
            </a:r>
            <a:r>
              <a:rPr lang="en-US" dirty="0" err="1"/>
              <a:t>path_to_log_stdout</a:t>
            </a:r>
            <a:r>
              <a:rPr lang="en-US" dirty="0"/>
              <a:t>&gt; -e &lt;</a:t>
            </a:r>
            <a:r>
              <a:rPr lang="en-US" dirty="0" err="1"/>
              <a:t>path_to_log_stderr</a:t>
            </a:r>
            <a:r>
              <a:rPr lang="en-US" dirty="0"/>
              <a:t>&gt;</a:t>
            </a:r>
          </a:p>
          <a:p>
            <a:r>
              <a:rPr lang="en-US" dirty="0"/>
              <a:t>pm2 stop &lt;</a:t>
            </a:r>
            <a:r>
              <a:rPr lang="en-US" dirty="0" err="1"/>
              <a:t>app_name</a:t>
            </a:r>
            <a:r>
              <a:rPr lang="en-US" dirty="0"/>
              <a:t>&gt; - stop process </a:t>
            </a:r>
            <a:r>
              <a:rPr lang="th-TH" dirty="0"/>
              <a:t>ที่รัน</a:t>
            </a:r>
          </a:p>
          <a:p>
            <a:r>
              <a:rPr lang="en-US" dirty="0"/>
              <a:t>pm2 stop</a:t>
            </a:r>
            <a:r>
              <a:rPr lang="th-TH" dirty="0"/>
              <a:t> </a:t>
            </a:r>
            <a:r>
              <a:rPr lang="en-US" dirty="0"/>
              <a:t>--watch &lt;</a:t>
            </a:r>
            <a:r>
              <a:rPr lang="en-US" dirty="0" err="1"/>
              <a:t>app_name</a:t>
            </a:r>
            <a:r>
              <a:rPr lang="en-US" dirty="0"/>
              <a:t>&gt; - stop process </a:t>
            </a:r>
            <a:r>
              <a:rPr lang="th-TH" dirty="0"/>
              <a:t>ที่รัน และหยุด </a:t>
            </a:r>
            <a:r>
              <a:rPr lang="en-US" dirty="0"/>
              <a:t>restart app </a:t>
            </a:r>
            <a:r>
              <a:rPr lang="th-TH" dirty="0"/>
              <a:t>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7429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7C1-CFB9-4453-A88F-DDCADE40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Basic Command</a:t>
            </a:r>
            <a:r>
              <a:rPr lang="th-TH" dirty="0"/>
              <a:t> </a:t>
            </a:r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E13C-AD1C-4540-A9FD-D67B0DF4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pm2 list - </a:t>
            </a:r>
            <a:r>
              <a:rPr lang="th-TH" dirty="0"/>
              <a:t>ดู </a:t>
            </a:r>
            <a:r>
              <a:rPr lang="en-US" dirty="0"/>
              <a:t>process </a:t>
            </a:r>
            <a:r>
              <a:rPr lang="th-TH" dirty="0"/>
              <a:t>ที่รันทั้งหมด</a:t>
            </a:r>
            <a:endParaRPr lang="en-US" dirty="0"/>
          </a:p>
          <a:p>
            <a:r>
              <a:rPr lang="en-US" dirty="0"/>
              <a:t>pm2 show &lt;</a:t>
            </a:r>
            <a:r>
              <a:rPr lang="en-US" dirty="0" err="1"/>
              <a:t>app_name</a:t>
            </a:r>
            <a:r>
              <a:rPr lang="en-US" dirty="0"/>
              <a:t>&gt; – </a:t>
            </a:r>
            <a:r>
              <a:rPr lang="th-TH" dirty="0"/>
              <a:t>ดูรายละเอียดของ </a:t>
            </a:r>
            <a:r>
              <a:rPr lang="en-US" dirty="0"/>
              <a:t>process </a:t>
            </a:r>
            <a:r>
              <a:rPr lang="th-TH" dirty="0"/>
              <a:t>ที่ระบุ</a:t>
            </a:r>
            <a:endParaRPr lang="en-US" dirty="0"/>
          </a:p>
          <a:p>
            <a:r>
              <a:rPr lang="en-US" dirty="0"/>
              <a:t>pm2 restart &lt;</a:t>
            </a:r>
            <a:r>
              <a:rPr lang="en-US" dirty="0" err="1"/>
              <a:t>app_name</a:t>
            </a:r>
            <a:r>
              <a:rPr lang="en-US" dirty="0"/>
              <a:t>&gt; - restart process</a:t>
            </a:r>
          </a:p>
          <a:p>
            <a:r>
              <a:rPr lang="en-US" dirty="0"/>
              <a:t>pm2 restart all – restart all process</a:t>
            </a:r>
          </a:p>
          <a:p>
            <a:r>
              <a:rPr lang="en-US" dirty="0"/>
              <a:t>pm2 delete &lt;</a:t>
            </a:r>
            <a:r>
              <a:rPr lang="en-US" dirty="0" err="1"/>
              <a:t>app_name</a:t>
            </a:r>
            <a:r>
              <a:rPr lang="en-US" dirty="0"/>
              <a:t>&gt; - </a:t>
            </a:r>
            <a:r>
              <a:rPr lang="th-TH" dirty="0"/>
              <a:t>ลบ </a:t>
            </a:r>
            <a:r>
              <a:rPr lang="en-US" dirty="0"/>
              <a:t>process</a:t>
            </a:r>
          </a:p>
          <a:p>
            <a:r>
              <a:rPr lang="en-US" dirty="0"/>
              <a:t>pm2 delete all – delete all process</a:t>
            </a:r>
          </a:p>
          <a:p>
            <a:r>
              <a:rPr lang="en-US" dirty="0"/>
              <a:t>pm2 flush – clear file log </a:t>
            </a:r>
            <a:r>
              <a:rPr lang="th-TH" dirty="0"/>
              <a:t>ทุก </a:t>
            </a:r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1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D7ACE-7C29-4C25-9AFE-513C4706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Scripting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BC608-9BB8-4D26-B007-5A019E1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การเขียนคำสั่ง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เพื่อใช้งานเองนอกเหนือไปจากคำสั่งมาตรฐานที่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มีให้</a:t>
            </a:r>
          </a:p>
          <a:p>
            <a:r>
              <a:rPr lang="th-TH" dirty="0"/>
              <a:t>เป็นการรวมคำสั่ง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ให้ทำงานต่อเนื่องกันแบบ </a:t>
            </a:r>
            <a:r>
              <a:rPr lang="en-US" dirty="0"/>
              <a:t>Atomic</a:t>
            </a:r>
          </a:p>
          <a:p>
            <a:r>
              <a:rPr lang="th-TH" dirty="0"/>
              <a:t>ใช้แก้ปัญหา </a:t>
            </a:r>
            <a:r>
              <a:rPr lang="en-US" dirty="0"/>
              <a:t>Race Condition </a:t>
            </a:r>
            <a:r>
              <a:rPr lang="th-TH" dirty="0"/>
              <a:t>ได้ เพราะคำสั่ง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/>
              <a:t>สามารถทำงานต่อเนื่องกันได้ภายใต้การ </a:t>
            </a:r>
            <a:r>
              <a:rPr lang="en-US" dirty="0"/>
              <a:t>call </a:t>
            </a:r>
            <a:r>
              <a:rPr lang="th-TH" dirty="0"/>
              <a:t>ครั้งเดียว</a:t>
            </a:r>
          </a:p>
          <a:p>
            <a:r>
              <a:rPr lang="th-TH" dirty="0"/>
              <a:t>สามารถเขียนโปรแกรมซับซ้อนเพื่อย่อยข้อมูลก่อนโยนเข้า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th-TH" dirty="0" err="1"/>
              <a:t>จริงๆ</a:t>
            </a:r>
            <a:r>
              <a:rPr lang="th-TH" dirty="0"/>
              <a:t> ได้</a:t>
            </a:r>
            <a:endParaRPr lang="en-US" dirty="0"/>
          </a:p>
          <a:p>
            <a:r>
              <a:rPr lang="th-TH" dirty="0"/>
              <a:t>วิธีใช้งานคือเรียกจากคำสั่ง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>
                <a:hlinkClick r:id="rId2"/>
              </a:rPr>
              <a:t>https://redis.io/commands/eval</a:t>
            </a:r>
            <a:endParaRPr lang="en-US" dirty="0"/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1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EB8B-874E-4328-853E-0FF117BB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FE89-21D6-43E0-8CFF-0E3B06A2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B72D-AE65-40C2-8C44-B4F05538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2141047"/>
            <a:ext cx="6447079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5EAF-F724-4BE0-A0D8-2EEC0C24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Server </a:t>
            </a:r>
            <a:r>
              <a:rPr lang="th-TH" dirty="0"/>
              <a:t>ที่ต้องการ </a:t>
            </a:r>
            <a:r>
              <a:rPr lang="en-US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8C25-C402-40E0-9201-B185B64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530B6-8ADB-4040-B2C7-4219970B68DB}"/>
              </a:ext>
            </a:extLst>
          </p:cNvPr>
          <p:cNvSpPr/>
          <p:nvPr/>
        </p:nvSpPr>
        <p:spPr>
          <a:xfrm>
            <a:off x="2423592" y="2636912"/>
            <a:ext cx="8952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res)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3D7-443D-4DA0-B80F-4D11BE28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Scale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0DDF-CEA4-4B0F-84F3-5F9A3C59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pm2 start app.js -</a:t>
            </a:r>
            <a:r>
              <a:rPr lang="en-US" dirty="0" err="1"/>
              <a:t>i</a:t>
            </a:r>
            <a:r>
              <a:rPr lang="en-US" dirty="0"/>
              <a:t> &lt;n&gt; -- </a:t>
            </a:r>
            <a:r>
              <a:rPr lang="th-TH" dirty="0"/>
              <a:t>สร้าง </a:t>
            </a:r>
            <a:r>
              <a:rPr lang="en-US" dirty="0"/>
              <a:t>node process</a:t>
            </a:r>
            <a:r>
              <a:rPr lang="th-TH" dirty="0"/>
              <a:t> ขึ้นมา </a:t>
            </a:r>
            <a:r>
              <a:rPr lang="en-US" dirty="0"/>
              <a:t>n </a:t>
            </a:r>
            <a:r>
              <a:rPr lang="th-TH" dirty="0"/>
              <a:t>ตัว</a:t>
            </a:r>
            <a:endParaRPr lang="en-US" dirty="0"/>
          </a:p>
          <a:p>
            <a:r>
              <a:rPr lang="en-US" dirty="0"/>
              <a:t>pm2 scale &lt;app name&gt; &lt;n&gt; -- </a:t>
            </a:r>
            <a:r>
              <a:rPr lang="th-TH" dirty="0"/>
              <a:t>ระบุชื่อ </a:t>
            </a:r>
            <a:r>
              <a:rPr lang="en-US" dirty="0"/>
              <a:t>app </a:t>
            </a:r>
            <a:r>
              <a:rPr lang="th-TH" dirty="0"/>
              <a:t>ที่เคยตั้งชื่อไว้และต้องการ </a:t>
            </a:r>
            <a:r>
              <a:rPr lang="en-US" dirty="0"/>
              <a:t>scale </a:t>
            </a:r>
            <a:r>
              <a:rPr lang="th-TH" dirty="0"/>
              <a:t>เพิ่มขึ้นจำนวน </a:t>
            </a:r>
            <a:r>
              <a:rPr lang="en-US" dirty="0"/>
              <a:t>n process </a:t>
            </a:r>
            <a:r>
              <a:rPr lang="th-TH" dirty="0"/>
              <a:t>โดยสามารถระบุเป็นตัวเลขคงที่เช่น </a:t>
            </a:r>
            <a:r>
              <a:rPr lang="en-US" dirty="0"/>
              <a:t>2 </a:t>
            </a:r>
            <a:r>
              <a:rPr lang="th-TH" dirty="0"/>
              <a:t>คือ </a:t>
            </a:r>
            <a:r>
              <a:rPr lang="en-US" dirty="0"/>
              <a:t>2 </a:t>
            </a:r>
            <a:r>
              <a:rPr lang="th-TH" dirty="0"/>
              <a:t>ตัว หรือ </a:t>
            </a:r>
            <a:r>
              <a:rPr lang="en-US" dirty="0"/>
              <a:t>+2 </a:t>
            </a:r>
            <a:r>
              <a:rPr lang="th-TH" dirty="0"/>
              <a:t>คือเพิ่ม </a:t>
            </a:r>
            <a:r>
              <a:rPr lang="en-US" dirty="0"/>
              <a:t>process </a:t>
            </a:r>
            <a:r>
              <a:rPr lang="th-TH" dirty="0"/>
              <a:t>จากเดิม </a:t>
            </a:r>
            <a:r>
              <a:rPr lang="en-US" dirty="0"/>
              <a:t>2 </a:t>
            </a:r>
            <a:r>
              <a:rPr lang="th-TH" dirty="0"/>
              <a:t>ตัว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5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AA38-4F23-4998-A94F-604665ED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2044-2A74-45B7-834E-ABEA0EB4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process.env.NODE_APP_INSTANCE</a:t>
            </a:r>
            <a:r>
              <a:rPr lang="en-US" dirty="0"/>
              <a:t> – </a:t>
            </a:r>
            <a:r>
              <a:rPr lang="th-TH" dirty="0"/>
              <a:t>ใช้ใน </a:t>
            </a:r>
            <a:r>
              <a:rPr lang="en-US" dirty="0"/>
              <a:t>node process </a:t>
            </a:r>
            <a:r>
              <a:rPr lang="th-TH" dirty="0"/>
              <a:t>เพื่อ </a:t>
            </a:r>
            <a:r>
              <a:rPr lang="en-US" dirty="0"/>
              <a:t>print </a:t>
            </a:r>
            <a:r>
              <a:rPr lang="th-TH" dirty="0"/>
              <a:t>หมายเลขของ </a:t>
            </a:r>
            <a:r>
              <a:rPr lang="en-US" dirty="0"/>
              <a:t>process </a:t>
            </a:r>
            <a:r>
              <a:rPr lang="th-TH" dirty="0"/>
              <a:t>ลูกที่สร้างมา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1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E99-1E32-450D-AE1E-24807A4F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app </a:t>
            </a:r>
            <a:r>
              <a:rPr lang="th-TH" dirty="0"/>
              <a:t>แบบ </a:t>
            </a:r>
            <a:r>
              <a:rPr lang="en-US" dirty="0"/>
              <a:t>Zero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9AE0-1331-4E01-9DA8-7295012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pm2 reload &lt;app name&gt; -- reload app </a:t>
            </a:r>
            <a:r>
              <a:rPr lang="th-TH" dirty="0"/>
              <a:t>ใหม่โดยไม่ทำให้ </a:t>
            </a:r>
            <a:r>
              <a:rPr lang="en-US" dirty="0"/>
              <a:t>server </a:t>
            </a:r>
            <a:r>
              <a:rPr lang="th-TH" dirty="0"/>
              <a:t>เกิด </a:t>
            </a:r>
            <a:r>
              <a:rPr lang="en-US" dirty="0"/>
              <a:t>down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E99-1E32-450D-AE1E-24807A4F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app </a:t>
            </a:r>
            <a:r>
              <a:rPr lang="th-TH" dirty="0"/>
              <a:t>แบบ </a:t>
            </a:r>
            <a:r>
              <a:rPr lang="en-US" dirty="0"/>
              <a:t>Zero downtime (clean)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9AE0-1331-4E01-9DA8-7295012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6E365-E01C-4C88-A04D-A5C689679292}"/>
              </a:ext>
            </a:extLst>
          </p:cNvPr>
          <p:cNvSpPr/>
          <p:nvPr/>
        </p:nvSpPr>
        <p:spPr>
          <a:xfrm>
            <a:off x="2411760" y="2636912"/>
            <a:ext cx="7368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'SIGINT'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close_all_connections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delete_cache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process.exit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1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E99-1E32-450D-AE1E-24807A4F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app </a:t>
            </a:r>
            <a:r>
              <a:rPr lang="th-TH" dirty="0"/>
              <a:t>แบบ </a:t>
            </a:r>
            <a:r>
              <a:rPr lang="en-US" dirty="0"/>
              <a:t>Zero downtime (clean)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9AE0-1331-4E01-9DA8-7295012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387C8-EF8F-41EC-B5BA-B886380EA523}"/>
              </a:ext>
            </a:extLst>
          </p:cNvPr>
          <p:cNvSpPr/>
          <p:nvPr/>
        </p:nvSpPr>
        <p:spPr>
          <a:xfrm>
            <a:off x="1991544" y="2360325"/>
            <a:ext cx="8376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'shutdown'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close_all_connections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delete_cache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process.exit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6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92A-B5A2-4CD5-ABCE-0828D32F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776"/>
            <a:ext cx="10972800" cy="1143000"/>
          </a:xfrm>
        </p:spPr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AF8E9-47D8-4001-B85E-53A8C268D053}"/>
              </a:ext>
            </a:extLst>
          </p:cNvPr>
          <p:cNvSpPr/>
          <p:nvPr/>
        </p:nvSpPr>
        <p:spPr>
          <a:xfrm>
            <a:off x="875420" y="1412776"/>
            <a:ext cx="10441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option for pm2 logs command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-h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all apps logs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only logs about process containing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their name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It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's a regex so you can filter with the normal syntax to filter with OR conditio</a:t>
            </a:r>
            <a:r>
              <a:rPr lang="en-US" sz="1800" dirty="0">
                <a:solidFill>
                  <a:srgbClr val="CD3131"/>
                </a:solidFill>
                <a:latin typeface="Consolas" panose="020B0609020204030204" pitchFamily="49" charset="0"/>
              </a:rPr>
              <a:t>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/server_[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]/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only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 logs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 Display X lines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 file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pm2 logs big-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--lines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1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91E7E-C7E8-491F-99A6-7840DDC1D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2204864"/>
            <a:ext cx="10468864" cy="1828800"/>
          </a:xfrm>
        </p:spPr>
        <p:txBody>
          <a:bodyPr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63534F-FC86-4B10-85FC-C4DF92F24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9449-E559-419D-8900-465EAE17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6AA6-E26E-4906-AC92-7C08B6C8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https://keymetrics.io/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E0C79-6ADC-483B-8252-94309C61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788896"/>
            <a:ext cx="6145503" cy="46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D3F4-3DFA-40A5-8531-CFADBE5A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Call </a:t>
            </a:r>
            <a:r>
              <a:rPr lang="en-US" dirty="0" err="1"/>
              <a:t>Redis</a:t>
            </a:r>
            <a:r>
              <a:rPr lang="en-US" dirty="0"/>
              <a:t> Lua Scripting (inline)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68DD8-5168-4F54-890F-1BB26D172ED1}"/>
              </a:ext>
            </a:extLst>
          </p:cNvPr>
          <p:cNvSpPr/>
          <p:nvPr/>
        </p:nvSpPr>
        <p:spPr>
          <a:xfrm>
            <a:off x="1415480" y="2636912"/>
            <a:ext cx="9361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"return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redis.call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('set', 'foo', 'bar')"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console.log(res);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72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2D2D-7CC1-4C9E-A131-E177E0D9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048E-1248-4817-97D9-9ED7E266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61DD5-8E86-41BF-B4AF-5F277051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840432"/>
            <a:ext cx="5810335" cy="48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94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04B9-B054-4816-AB37-891FFEBB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D175-B583-4FA8-A0CA-E6706973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AFCA7-FF96-44AE-8A33-6502D87E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825632"/>
            <a:ext cx="6376722" cy="47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PM2/</a:t>
            </a:r>
            <a:r>
              <a:rPr lang="en-US" dirty="0" err="1"/>
              <a:t>Keymetrics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ทดลองใช้งาน </a:t>
            </a:r>
            <a:r>
              <a:rPr lang="en-US" dirty="0"/>
              <a:t>PM2</a:t>
            </a:r>
          </a:p>
          <a:p>
            <a:r>
              <a:rPr lang="th-TH" dirty="0"/>
              <a:t>ทดลองใช้งาน </a:t>
            </a:r>
            <a:r>
              <a:rPr lang="en-US" dirty="0" err="1"/>
              <a:t>Keymetrics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https://keymetrics.io/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5649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7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D3F4-3DFA-40A5-8531-CFADBE5A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Call </a:t>
            </a:r>
            <a:r>
              <a:rPr lang="en-US" dirty="0" err="1"/>
              <a:t>Redis</a:t>
            </a:r>
            <a:r>
              <a:rPr lang="en-US" dirty="0"/>
              <a:t> Lua Scripting (inline)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D38E-73F3-49C8-90D6-F710B924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47DF-83D6-4C8B-B136-1327165CEF77}"/>
              </a:ext>
            </a:extLst>
          </p:cNvPr>
          <p:cNvSpPr/>
          <p:nvPr/>
        </p:nvSpPr>
        <p:spPr>
          <a:xfrm>
            <a:off x="1919536" y="2420888"/>
            <a:ext cx="95050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"return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redis.call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(KEYS[1],ARGV[1])"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  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console.log(res);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4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D3F4-3DFA-40A5-8531-CFADBE5A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Call </a:t>
            </a:r>
            <a:r>
              <a:rPr lang="en-US" dirty="0" err="1"/>
              <a:t>Redis</a:t>
            </a:r>
            <a:r>
              <a:rPr lang="en-US" dirty="0"/>
              <a:t> Lua Scripting (from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D38E-73F3-49C8-90D6-F710B924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A3382-A938-4DC7-A7B1-ABEB2DDAA055}"/>
              </a:ext>
            </a:extLst>
          </p:cNvPr>
          <p:cNvSpPr/>
          <p:nvPr/>
        </p:nvSpPr>
        <p:spPr>
          <a:xfrm>
            <a:off x="1631504" y="2360325"/>
            <a:ext cx="9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debug_script.lua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key1, key2,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arg1, arg2,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console.log(res);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B38A-6437-4C73-A52E-9D36EC07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4E8A-D611-4429-9FD3-0357B891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myVar</a:t>
            </a:r>
            <a:r>
              <a:rPr lang="en-US" dirty="0"/>
              <a:t> = 1</a:t>
            </a:r>
          </a:p>
          <a:p>
            <a:r>
              <a:rPr lang="en-US" dirty="0"/>
              <a:t>local </a:t>
            </a:r>
            <a:r>
              <a:rPr lang="en-US" dirty="0" err="1"/>
              <a:t>myTable</a:t>
            </a:r>
            <a:r>
              <a:rPr lang="en-US" dirty="0"/>
              <a:t> = {}</a:t>
            </a:r>
          </a:p>
          <a:p>
            <a:r>
              <a:rPr lang="en-US" dirty="0"/>
              <a:t>local </a:t>
            </a:r>
            <a:r>
              <a:rPr lang="en-US" dirty="0" err="1"/>
              <a:t>myArray</a:t>
            </a:r>
            <a:r>
              <a:rPr lang="en-US" dirty="0"/>
              <a:t> = {1,2,3}</a:t>
            </a:r>
          </a:p>
          <a:p>
            <a:r>
              <a:rPr lang="en-US" dirty="0"/>
              <a:t>local </a:t>
            </a:r>
            <a:r>
              <a:rPr lang="en-US" dirty="0" err="1"/>
              <a:t>myObject</a:t>
            </a:r>
            <a:r>
              <a:rPr lang="en-US" dirty="0"/>
              <a:t> = {key1 = 1, key2 = 2}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5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5DB-D797-4454-920C-7B5876D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1AED-DFA7-4784-B51E-F0A78D8E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.. : </a:t>
            </a:r>
            <a:r>
              <a:rPr lang="th-TH" dirty="0"/>
              <a:t>ต่อ </a:t>
            </a:r>
            <a:r>
              <a:rPr lang="en-US" dirty="0"/>
              <a:t>string</a:t>
            </a:r>
          </a:p>
          <a:p>
            <a:r>
              <a:rPr lang="en-US" dirty="0"/>
              <a:t>-- : comment</a:t>
            </a:r>
          </a:p>
          <a:p>
            <a:r>
              <a:rPr lang="en-US" dirty="0"/>
              <a:t>--[=====[ &lt;command&gt; --]=====] : multi line comment</a:t>
            </a:r>
          </a:p>
          <a:p>
            <a:r>
              <a:rPr lang="en-US" dirty="0"/>
              <a:t>~= : </a:t>
            </a:r>
            <a:r>
              <a:rPr lang="th-TH" dirty="0"/>
              <a:t>ไม่เท่ากับ</a:t>
            </a:r>
            <a:endParaRPr lang="en-US" dirty="0"/>
          </a:p>
          <a:p>
            <a:r>
              <a:rPr lang="en-US" dirty="0"/>
              <a:t>== : </a:t>
            </a:r>
            <a:r>
              <a:rPr lang="th-TH" dirty="0"/>
              <a:t>เท่ากับ</a:t>
            </a:r>
            <a:endParaRPr lang="en-US" dirty="0"/>
          </a:p>
          <a:p>
            <a:r>
              <a:rPr lang="en-US" dirty="0"/>
              <a:t>nil : null</a:t>
            </a:r>
          </a:p>
          <a:p>
            <a:r>
              <a:rPr lang="en-US" dirty="0"/>
              <a:t># : </a:t>
            </a:r>
            <a:r>
              <a:rPr lang="th-TH" dirty="0"/>
              <a:t>นับ </a:t>
            </a:r>
            <a:r>
              <a:rPr lang="en-US" dirty="0"/>
              <a:t>length </a:t>
            </a:r>
            <a:r>
              <a:rPr lang="th-TH" dirty="0"/>
              <a:t>ของ </a:t>
            </a:r>
            <a:r>
              <a:rPr lang="en-US" dirty="0"/>
              <a:t>array</a:t>
            </a:r>
          </a:p>
          <a:p>
            <a:r>
              <a:rPr lang="en-US" dirty="0"/>
              <a:t>array </a:t>
            </a:r>
            <a:r>
              <a:rPr lang="th-TH" dirty="0"/>
              <a:t>เริ่มช่องแรกที่ </a:t>
            </a:r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5DB-D797-4454-920C-7B5876D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1AED-DFA7-4784-B51E-F0A78D8E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cjson.decode</a:t>
            </a:r>
            <a:r>
              <a:rPr lang="en-US" dirty="0"/>
              <a:t>() – </a:t>
            </a:r>
            <a:r>
              <a:rPr lang="th-TH" dirty="0"/>
              <a:t>แกะ </a:t>
            </a:r>
            <a:r>
              <a:rPr lang="en-US" dirty="0"/>
              <a:t>JSON string</a:t>
            </a:r>
          </a:p>
          <a:p>
            <a:r>
              <a:rPr lang="en-US" dirty="0" err="1"/>
              <a:t>tonumber</a:t>
            </a:r>
            <a:r>
              <a:rPr lang="en-US" dirty="0"/>
              <a:t>() – </a:t>
            </a:r>
            <a:r>
              <a:rPr lang="th-TH" dirty="0"/>
              <a:t>แปลงเป็น </a:t>
            </a:r>
            <a:r>
              <a:rPr lang="en-US" dirty="0"/>
              <a:t>number</a:t>
            </a:r>
          </a:p>
          <a:p>
            <a:r>
              <a:rPr lang="en-US" dirty="0" err="1"/>
              <a:t>tostring</a:t>
            </a:r>
            <a:r>
              <a:rPr lang="en-US" dirty="0"/>
              <a:t>() – </a:t>
            </a:r>
            <a:r>
              <a:rPr lang="th-TH" dirty="0"/>
              <a:t>แปลงเป็น </a:t>
            </a:r>
            <a:r>
              <a:rPr lang="en-US"/>
              <a:t>string</a:t>
            </a:r>
            <a:endParaRPr lang="en-US" dirty="0"/>
          </a:p>
          <a:p>
            <a:r>
              <a:rPr lang="en-US" dirty="0" err="1"/>
              <a:t>table.insert</a:t>
            </a:r>
            <a:r>
              <a:rPr lang="en-US" dirty="0"/>
              <a:t>(&lt;table&gt;, &lt;value&gt;) – push </a:t>
            </a:r>
            <a:r>
              <a:rPr lang="th-TH" dirty="0"/>
              <a:t>เข้า </a:t>
            </a:r>
            <a:r>
              <a:rPr lang="en-US" dirty="0"/>
              <a:t>array</a:t>
            </a:r>
          </a:p>
          <a:p>
            <a:r>
              <a:rPr lang="en-US" dirty="0" err="1"/>
              <a:t>table.remove</a:t>
            </a:r>
            <a:r>
              <a:rPr lang="en-US" dirty="0"/>
              <a:t>(&lt;table&gt;) – pop </a:t>
            </a:r>
            <a:r>
              <a:rPr lang="th-TH" dirty="0"/>
              <a:t>ออกจาก </a:t>
            </a:r>
            <a:r>
              <a:rPr lang="en-US" dirty="0"/>
              <a:t>array</a:t>
            </a:r>
          </a:p>
          <a:p>
            <a:r>
              <a:rPr lang="en-US" dirty="0"/>
              <a:t>unpack(&lt;array&gt;) – </a:t>
            </a:r>
            <a:r>
              <a:rPr lang="th-TH" dirty="0"/>
              <a:t>เหมือน </a:t>
            </a:r>
            <a:r>
              <a:rPr lang="en-US" dirty="0"/>
              <a:t>… </a:t>
            </a:r>
            <a:r>
              <a:rPr lang="th-TH" dirty="0"/>
              <a:t>ใน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th-TH" dirty="0"/>
              <a:t>คือแกะ </a:t>
            </a:r>
            <a:r>
              <a:rPr lang="en-US" dirty="0"/>
              <a:t>array </a:t>
            </a:r>
            <a:r>
              <a:rPr lang="th-TH" dirty="0"/>
              <a:t>เข้า </a:t>
            </a:r>
            <a:r>
              <a:rPr lang="en-US" dirty="0"/>
              <a:t>parameter </a:t>
            </a:r>
            <a:r>
              <a:rPr lang="th-TH" dirty="0"/>
              <a:t>ใน </a:t>
            </a:r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2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2860</TotalTime>
  <Words>1416</Words>
  <Application>Microsoft Office PowerPoint</Application>
  <PresentationFormat>Widescreen</PresentationFormat>
  <Paragraphs>222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Browallia New</vt:lpstr>
      <vt:lpstr>Calibri</vt:lpstr>
      <vt:lpstr>Consolas</vt:lpstr>
      <vt:lpstr>Constantia</vt:lpstr>
      <vt:lpstr>Cordia New</vt:lpstr>
      <vt:lpstr>Wingdings 2</vt:lpstr>
      <vt:lpstr>Flow</vt:lpstr>
      <vt:lpstr>Advanced Scalability</vt:lpstr>
      <vt:lpstr>Lua Scripting in Redis</vt:lpstr>
      <vt:lpstr>Lua Scripting คืออะไร</vt:lpstr>
      <vt:lpstr>Node.JS Call Redis Lua Scripting (inline)</vt:lpstr>
      <vt:lpstr>Node.JS Call Redis Lua Scripting (inline)</vt:lpstr>
      <vt:lpstr>Node.JS Call Redis Lua Scripting (from file)</vt:lpstr>
      <vt:lpstr>Variable Declaration</vt:lpstr>
      <vt:lpstr>Syntax</vt:lpstr>
      <vt:lpstr>Useful Command</vt:lpstr>
      <vt:lpstr>Lua Example function and for</vt:lpstr>
      <vt:lpstr>Foreach, for in</vt:lpstr>
      <vt:lpstr>If then else</vt:lpstr>
      <vt:lpstr>Lua call Redis command</vt:lpstr>
      <vt:lpstr>Lua receive data from node</vt:lpstr>
      <vt:lpstr>Lua Syntax Learn more</vt:lpstr>
      <vt:lpstr>Lab 1: Lua Scripting</vt:lpstr>
      <vt:lpstr>Pub/Sub</vt:lpstr>
      <vt:lpstr>Pub/Sub คืออะไร</vt:lpstr>
      <vt:lpstr>ขั้นตอนการทำงาน</vt:lpstr>
      <vt:lpstr>ภาพจำลองการทำงาน</vt:lpstr>
      <vt:lpstr>คำสั่ง Pub/Sub ใน Node.JS</vt:lpstr>
      <vt:lpstr>คำสั่ง Pub/Sub ใน Node.JS (2)</vt:lpstr>
      <vt:lpstr>Event pub/sub เพิ่มเติม</vt:lpstr>
      <vt:lpstr>Lab 2: Pub/Sub</vt:lpstr>
      <vt:lpstr>Scale Node.JS</vt:lpstr>
      <vt:lpstr>PM2 คืออะไร</vt:lpstr>
      <vt:lpstr>Installation</vt:lpstr>
      <vt:lpstr>PM2 Basic Command</vt:lpstr>
      <vt:lpstr>PM2 Basic Command 2</vt:lpstr>
      <vt:lpstr>PM2</vt:lpstr>
      <vt:lpstr>ตัวอย่าง Server ที่ต้องการ Scale</vt:lpstr>
      <vt:lpstr>PM2 Scale Command</vt:lpstr>
      <vt:lpstr>Cluster Variable</vt:lpstr>
      <vt:lpstr>Update app แบบ Zero downtime</vt:lpstr>
      <vt:lpstr>Update app แบบ Zero downtime (clean)</vt:lpstr>
      <vt:lpstr>Update app แบบ Zero downtime (clean)</vt:lpstr>
      <vt:lpstr>Log Management</vt:lpstr>
      <vt:lpstr>Monitoring</vt:lpstr>
      <vt:lpstr>Monitoring</vt:lpstr>
      <vt:lpstr>Tracking</vt:lpstr>
      <vt:lpstr>Tracking</vt:lpstr>
      <vt:lpstr>Lab 2: PM2/Keymetrics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Paiboon</dc:creator>
  <cp:lastModifiedBy>Paiboon Panusbordee</cp:lastModifiedBy>
  <cp:revision>188</cp:revision>
  <dcterms:created xsi:type="dcterms:W3CDTF">2012-10-19T15:13:54Z</dcterms:created>
  <dcterms:modified xsi:type="dcterms:W3CDTF">2018-04-05T03:29:09Z</dcterms:modified>
</cp:coreProperties>
</file>