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435" r:id="rId4"/>
    <p:sldId id="301" r:id="rId5"/>
    <p:sldId id="438" r:id="rId6"/>
    <p:sldId id="439" r:id="rId7"/>
    <p:sldId id="440" r:id="rId8"/>
    <p:sldId id="436" r:id="rId9"/>
    <p:sldId id="425" r:id="rId10"/>
    <p:sldId id="429" r:id="rId11"/>
    <p:sldId id="442" r:id="rId12"/>
    <p:sldId id="441" r:id="rId13"/>
    <p:sldId id="437" r:id="rId14"/>
    <p:sldId id="430" r:id="rId15"/>
    <p:sldId id="433" r:id="rId16"/>
    <p:sldId id="43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>
    <p:extLst>
      <p:ext uri="{19B8F6BF-5375-455C-9EA6-DF929625EA0E}">
        <p15:presenceInfo xmlns:p15="http://schemas.microsoft.com/office/powerpoint/2012/main" userId="74fe9eade95ce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D00"/>
    <a:srgbClr val="C9DAF8"/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00CF7-23C1-42A5-8267-682B39044099}" v="410" dt="2021-11-26T06:13:26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9262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毕 昊阳" userId="04ac78e53ccda6a5" providerId="LiveId" clId="{A0700CF7-23C1-42A5-8267-682B39044099}"/>
    <pc:docChg chg="undo custSel addSld delSld modSld">
      <pc:chgData name="毕 昊阳" userId="04ac78e53ccda6a5" providerId="LiveId" clId="{A0700CF7-23C1-42A5-8267-682B39044099}" dt="2021-11-28T08:11:38.561" v="4659" actId="20577"/>
      <pc:docMkLst>
        <pc:docMk/>
      </pc:docMkLst>
      <pc:sldChg chg="modSp mod">
        <pc:chgData name="毕 昊阳" userId="04ac78e53ccda6a5" providerId="LiveId" clId="{A0700CF7-23C1-42A5-8267-682B39044099}" dt="2021-11-26T04:19:50.808" v="1112" actId="20577"/>
        <pc:sldMkLst>
          <pc:docMk/>
          <pc:sldMk cId="1190516421" sldId="256"/>
        </pc:sldMkLst>
        <pc:spChg chg="mod">
          <ac:chgData name="毕 昊阳" userId="04ac78e53ccda6a5" providerId="LiveId" clId="{A0700CF7-23C1-42A5-8267-682B39044099}" dt="2021-11-26T04:19:50.808" v="1112" actId="20577"/>
          <ac:spMkLst>
            <pc:docMk/>
            <pc:sldMk cId="1190516421" sldId="256"/>
            <ac:spMk id="2" creationId="{00000000-0000-0000-0000-000000000000}"/>
          </ac:spMkLst>
        </pc:spChg>
        <pc:spChg chg="mod">
          <ac:chgData name="毕 昊阳" userId="04ac78e53ccda6a5" providerId="LiveId" clId="{A0700CF7-23C1-42A5-8267-682B39044099}" dt="2021-11-26T03:21:13.058" v="4" actId="20577"/>
          <ac:spMkLst>
            <pc:docMk/>
            <pc:sldMk cId="1190516421" sldId="256"/>
            <ac:spMk id="11" creationId="{00000000-0000-0000-0000-000000000000}"/>
          </ac:spMkLst>
        </pc:spChg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3428594735" sldId="277"/>
        </pc:sldMkLst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1115772758" sldId="278"/>
        </pc:sldMkLst>
      </pc:sldChg>
      <pc:sldChg chg="modSp mod">
        <pc:chgData name="毕 昊阳" userId="04ac78e53ccda6a5" providerId="LiveId" clId="{A0700CF7-23C1-42A5-8267-682B39044099}" dt="2021-11-26T03:25:42.135" v="146" actId="20577"/>
        <pc:sldMkLst>
          <pc:docMk/>
          <pc:sldMk cId="1565187541" sldId="299"/>
        </pc:sldMkLst>
        <pc:spChg chg="mod">
          <ac:chgData name="毕 昊阳" userId="04ac78e53ccda6a5" providerId="LiveId" clId="{A0700CF7-23C1-42A5-8267-682B39044099}" dt="2021-11-26T03:25:42.135" v="146" actId="20577"/>
          <ac:spMkLst>
            <pc:docMk/>
            <pc:sldMk cId="1565187541" sldId="299"/>
            <ac:spMk id="3" creationId="{00000000-0000-0000-0000-000000000000}"/>
          </ac:spMkLst>
        </pc:spChg>
      </pc:sldChg>
      <pc:sldChg chg="modSp mod">
        <pc:chgData name="毕 昊阳" userId="04ac78e53ccda6a5" providerId="LiveId" clId="{A0700CF7-23C1-42A5-8267-682B39044099}" dt="2021-11-26T04:05:01.379" v="747" actId="20577"/>
        <pc:sldMkLst>
          <pc:docMk/>
          <pc:sldMk cId="1245381356" sldId="301"/>
        </pc:sldMkLst>
        <pc:spChg chg="mod">
          <ac:chgData name="毕 昊阳" userId="04ac78e53ccda6a5" providerId="LiveId" clId="{A0700CF7-23C1-42A5-8267-682B39044099}" dt="2021-11-26T04:05:01.379" v="747" actId="20577"/>
          <ac:spMkLst>
            <pc:docMk/>
            <pc:sldMk cId="1245381356" sldId="301"/>
            <ac:spMk id="2" creationId="{ACB6DC18-8714-4A33-AE48-218B03A5A098}"/>
          </ac:spMkLst>
        </pc:spChg>
        <pc:spChg chg="mod">
          <ac:chgData name="毕 昊阳" userId="04ac78e53ccda6a5" providerId="LiveId" clId="{A0700CF7-23C1-42A5-8267-682B39044099}" dt="2021-11-26T04:03:44.503" v="717" actId="207"/>
          <ac:spMkLst>
            <pc:docMk/>
            <pc:sldMk cId="1245381356" sldId="301"/>
            <ac:spMk id="3" creationId="{AD1FBE78-11B0-4016-AC29-9A4845FDE103}"/>
          </ac:spMkLst>
        </pc:spChg>
      </pc:sldChg>
      <pc:sldChg chg="del">
        <pc:chgData name="毕 昊阳" userId="04ac78e53ccda6a5" providerId="LiveId" clId="{A0700CF7-23C1-42A5-8267-682B39044099}" dt="2021-11-26T04:56:38.633" v="2182" actId="47"/>
        <pc:sldMkLst>
          <pc:docMk/>
          <pc:sldMk cId="1177020776" sldId="423"/>
        </pc:sldMkLst>
      </pc:sldChg>
      <pc:sldChg chg="del">
        <pc:chgData name="毕 昊阳" userId="04ac78e53ccda6a5" providerId="LiveId" clId="{A0700CF7-23C1-42A5-8267-682B39044099}" dt="2021-11-26T03:25:12.954" v="103" actId="47"/>
        <pc:sldMkLst>
          <pc:docMk/>
          <pc:sldMk cId="4085100056" sldId="424"/>
        </pc:sldMkLst>
      </pc:sldChg>
      <pc:sldChg chg="modSp mod">
        <pc:chgData name="毕 昊阳" userId="04ac78e53ccda6a5" providerId="LiveId" clId="{A0700CF7-23C1-42A5-8267-682B39044099}" dt="2021-11-28T08:11:17.980" v="4571" actId="27636"/>
        <pc:sldMkLst>
          <pc:docMk/>
          <pc:sldMk cId="2498626855" sldId="425"/>
        </pc:sldMkLst>
        <pc:spChg chg="mod">
          <ac:chgData name="毕 昊阳" userId="04ac78e53ccda6a5" providerId="LiveId" clId="{A0700CF7-23C1-42A5-8267-682B39044099}" dt="2021-11-28T08:11:17.980" v="4571" actId="27636"/>
          <ac:spMkLst>
            <pc:docMk/>
            <pc:sldMk cId="2498626855" sldId="425"/>
            <ac:spMk id="3" creationId="{EF6B063D-F13C-43FD-ABEC-588B165095D1}"/>
          </ac:spMkLst>
        </pc:spChg>
      </pc:sldChg>
      <pc:sldChg chg="modSp del mod">
        <pc:chgData name="毕 昊阳" userId="04ac78e53ccda6a5" providerId="LiveId" clId="{A0700CF7-23C1-42A5-8267-682B39044099}" dt="2021-11-26T03:25:44.862" v="147" actId="47"/>
        <pc:sldMkLst>
          <pc:docMk/>
          <pc:sldMk cId="4171700173" sldId="426"/>
        </pc:sldMkLst>
        <pc:spChg chg="mod">
          <ac:chgData name="毕 昊阳" userId="04ac78e53ccda6a5" providerId="LiveId" clId="{A0700CF7-23C1-42A5-8267-682B39044099}" dt="2021-11-26T03:23:36.070" v="102"/>
          <ac:spMkLst>
            <pc:docMk/>
            <pc:sldMk cId="4171700173" sldId="426"/>
            <ac:spMk id="3" creationId="{00000000-0000-0000-0000-000000000000}"/>
          </ac:spMkLst>
        </pc:spChg>
      </pc:sldChg>
      <pc:sldChg chg="modSp del mod">
        <pc:chgData name="毕 昊阳" userId="04ac78e53ccda6a5" providerId="LiveId" clId="{A0700CF7-23C1-42A5-8267-682B39044099}" dt="2021-11-26T03:25:55.222" v="150" actId="47"/>
        <pc:sldMkLst>
          <pc:docMk/>
          <pc:sldMk cId="3572130290" sldId="427"/>
        </pc:sldMkLst>
        <pc:spChg chg="mod">
          <ac:chgData name="毕 昊阳" userId="04ac78e53ccda6a5" providerId="LiveId" clId="{A0700CF7-23C1-42A5-8267-682B39044099}" dt="2021-11-26T03:25:34.778" v="137" actId="20577"/>
          <ac:spMkLst>
            <pc:docMk/>
            <pc:sldMk cId="3572130290" sldId="427"/>
            <ac:spMk id="3" creationId="{00000000-0000-0000-0000-000000000000}"/>
          </ac:spMkLst>
        </pc:spChg>
      </pc:sldChg>
      <pc:sldChg chg="del">
        <pc:chgData name="毕 昊阳" userId="04ac78e53ccda6a5" providerId="LiveId" clId="{A0700CF7-23C1-42A5-8267-682B39044099}" dt="2021-11-26T03:26:03.488" v="153" actId="47"/>
        <pc:sldMkLst>
          <pc:docMk/>
          <pc:sldMk cId="2304905920" sldId="428"/>
        </pc:sldMkLst>
      </pc:sldChg>
      <pc:sldChg chg="modSp mod">
        <pc:chgData name="毕 昊阳" userId="04ac78e53ccda6a5" providerId="LiveId" clId="{A0700CF7-23C1-42A5-8267-682B39044099}" dt="2021-11-28T08:11:38.561" v="4659" actId="20577"/>
        <pc:sldMkLst>
          <pc:docMk/>
          <pc:sldMk cId="3254249534" sldId="429"/>
        </pc:sldMkLst>
        <pc:spChg chg="mod">
          <ac:chgData name="毕 昊阳" userId="04ac78e53ccda6a5" providerId="LiveId" clId="{A0700CF7-23C1-42A5-8267-682B39044099}" dt="2021-11-28T08:11:38.561" v="4659" actId="20577"/>
          <ac:spMkLst>
            <pc:docMk/>
            <pc:sldMk cId="3254249534" sldId="429"/>
            <ac:spMk id="3" creationId="{260CB207-30F0-40AD-B258-A123B0056936}"/>
          </ac:spMkLst>
        </pc:spChg>
      </pc:sldChg>
      <pc:sldChg chg="modSp mod">
        <pc:chgData name="毕 昊阳" userId="04ac78e53ccda6a5" providerId="LiveId" clId="{A0700CF7-23C1-42A5-8267-682B39044099}" dt="2021-11-26T06:11:57.445" v="4385" actId="20577"/>
        <pc:sldMkLst>
          <pc:docMk/>
          <pc:sldMk cId="2591987096" sldId="430"/>
        </pc:sldMkLst>
        <pc:spChg chg="mod">
          <ac:chgData name="毕 昊阳" userId="04ac78e53ccda6a5" providerId="LiveId" clId="{A0700CF7-23C1-42A5-8267-682B39044099}" dt="2021-11-26T05:45:55.574" v="3573" actId="20577"/>
          <ac:spMkLst>
            <pc:docMk/>
            <pc:sldMk cId="2591987096" sldId="430"/>
            <ac:spMk id="2" creationId="{849829A7-6B7D-4441-B5B8-D8665018D613}"/>
          </ac:spMkLst>
        </pc:spChg>
        <pc:spChg chg="mod">
          <ac:chgData name="毕 昊阳" userId="04ac78e53ccda6a5" providerId="LiveId" clId="{A0700CF7-23C1-42A5-8267-682B39044099}" dt="2021-11-26T06:11:57.445" v="4385" actId="20577"/>
          <ac:spMkLst>
            <pc:docMk/>
            <pc:sldMk cId="2591987096" sldId="430"/>
            <ac:spMk id="3" creationId="{6BEFA3E4-D2C7-4FC0-92C8-0447A263F4A3}"/>
          </ac:spMkLst>
        </pc:spChg>
      </pc:sldChg>
      <pc:sldChg chg="del">
        <pc:chgData name="毕 昊阳" userId="04ac78e53ccda6a5" providerId="LiveId" clId="{A0700CF7-23C1-42A5-8267-682B39044099}" dt="2021-11-26T05:45:48.719" v="3565" actId="47"/>
        <pc:sldMkLst>
          <pc:docMk/>
          <pc:sldMk cId="147765185" sldId="431"/>
        </pc:sldMkLst>
      </pc:sldChg>
      <pc:sldChg chg="del">
        <pc:chgData name="毕 昊阳" userId="04ac78e53ccda6a5" providerId="LiveId" clId="{A0700CF7-23C1-42A5-8267-682B39044099}" dt="2021-11-26T05:45:52.221" v="3566" actId="47"/>
        <pc:sldMkLst>
          <pc:docMk/>
          <pc:sldMk cId="3882515880" sldId="432"/>
        </pc:sldMkLst>
      </pc:sldChg>
      <pc:sldChg chg="modSp mod">
        <pc:chgData name="毕 昊阳" userId="04ac78e53ccda6a5" providerId="LiveId" clId="{A0700CF7-23C1-42A5-8267-682B39044099}" dt="2021-11-26T06:13:43.396" v="4521" actId="20577"/>
        <pc:sldMkLst>
          <pc:docMk/>
          <pc:sldMk cId="2713281045" sldId="433"/>
        </pc:sldMkLst>
        <pc:spChg chg="mod">
          <ac:chgData name="毕 昊阳" userId="04ac78e53ccda6a5" providerId="LiveId" clId="{A0700CF7-23C1-42A5-8267-682B39044099}" dt="2021-11-26T06:13:43.396" v="4521" actId="20577"/>
          <ac:spMkLst>
            <pc:docMk/>
            <pc:sldMk cId="2713281045" sldId="433"/>
            <ac:spMk id="3" creationId="{7D5646C0-4680-4BF8-B4CA-9C584C66BE2C}"/>
          </ac:spMkLst>
        </pc:spChg>
      </pc:sldChg>
      <pc:sldChg chg="modSp mod">
        <pc:chgData name="毕 昊阳" userId="04ac78e53ccda6a5" providerId="LiveId" clId="{A0700CF7-23C1-42A5-8267-682B39044099}" dt="2021-11-26T06:14:10.202" v="4522" actId="948"/>
        <pc:sldMkLst>
          <pc:docMk/>
          <pc:sldMk cId="1424420160" sldId="434"/>
        </pc:sldMkLst>
        <pc:spChg chg="mod">
          <ac:chgData name="毕 昊阳" userId="04ac78e53ccda6a5" providerId="LiveId" clId="{A0700CF7-23C1-42A5-8267-682B39044099}" dt="2021-11-26T06:14:10.202" v="4522" actId="948"/>
          <ac:spMkLst>
            <pc:docMk/>
            <pc:sldMk cId="1424420160" sldId="434"/>
            <ac:spMk id="3" creationId="{52C21587-DFC6-4577-8303-346BA9417D23}"/>
          </ac:spMkLst>
        </pc:spChg>
      </pc:sldChg>
      <pc:sldChg chg="modSp add mod">
        <pc:chgData name="毕 昊阳" userId="04ac78e53ccda6a5" providerId="LiveId" clId="{A0700CF7-23C1-42A5-8267-682B39044099}" dt="2021-11-26T03:25:51.918" v="149" actId="207"/>
        <pc:sldMkLst>
          <pc:docMk/>
          <pc:sldMk cId="3185464452" sldId="435"/>
        </pc:sldMkLst>
        <pc:spChg chg="mod">
          <ac:chgData name="毕 昊阳" userId="04ac78e53ccda6a5" providerId="LiveId" clId="{A0700CF7-23C1-42A5-8267-682B39044099}" dt="2021-11-26T03:25:51.918" v="149" actId="207"/>
          <ac:spMkLst>
            <pc:docMk/>
            <pc:sldMk cId="3185464452" sldId="435"/>
            <ac:spMk id="3" creationId="{00000000-0000-0000-0000-000000000000}"/>
          </ac:spMkLst>
        </pc:spChg>
      </pc:sldChg>
      <pc:sldChg chg="modSp add mod">
        <pc:chgData name="毕 昊阳" userId="04ac78e53ccda6a5" providerId="LiveId" clId="{A0700CF7-23C1-42A5-8267-682B39044099}" dt="2021-11-26T05:07:31.372" v="2244" actId="20577"/>
        <pc:sldMkLst>
          <pc:docMk/>
          <pc:sldMk cId="881799434" sldId="436"/>
        </pc:sldMkLst>
        <pc:spChg chg="mod">
          <ac:chgData name="毕 昊阳" userId="04ac78e53ccda6a5" providerId="LiveId" clId="{A0700CF7-23C1-42A5-8267-682B39044099}" dt="2021-11-26T05:07:31.372" v="2244" actId="20577"/>
          <ac:spMkLst>
            <pc:docMk/>
            <pc:sldMk cId="881799434" sldId="436"/>
            <ac:spMk id="3" creationId="{00000000-0000-0000-0000-000000000000}"/>
          </ac:spMkLst>
        </pc:spChg>
      </pc:sldChg>
      <pc:sldChg chg="modSp add mod">
        <pc:chgData name="毕 昊阳" userId="04ac78e53ccda6a5" providerId="LiveId" clId="{A0700CF7-23C1-42A5-8267-682B39044099}" dt="2021-11-26T03:26:08.577" v="155" actId="207"/>
        <pc:sldMkLst>
          <pc:docMk/>
          <pc:sldMk cId="912223893" sldId="437"/>
        </pc:sldMkLst>
        <pc:spChg chg="mod">
          <ac:chgData name="毕 昊阳" userId="04ac78e53ccda6a5" providerId="LiveId" clId="{A0700CF7-23C1-42A5-8267-682B39044099}" dt="2021-11-26T03:26:08.577" v="155" actId="207"/>
          <ac:spMkLst>
            <pc:docMk/>
            <pc:sldMk cId="912223893" sldId="437"/>
            <ac:spMk id="3" creationId="{00000000-0000-0000-0000-000000000000}"/>
          </ac:spMkLst>
        </pc:spChg>
      </pc:sldChg>
      <pc:sldChg chg="modSp new del mod">
        <pc:chgData name="毕 昊阳" userId="04ac78e53ccda6a5" providerId="LiveId" clId="{A0700CF7-23C1-42A5-8267-682B39044099}" dt="2021-11-26T04:04:40.568" v="733" actId="47"/>
        <pc:sldMkLst>
          <pc:docMk/>
          <pc:sldMk cId="1505617521" sldId="438"/>
        </pc:sldMkLst>
        <pc:spChg chg="mod">
          <ac:chgData name="毕 昊阳" userId="04ac78e53ccda6a5" providerId="LiveId" clId="{A0700CF7-23C1-42A5-8267-682B39044099}" dt="2021-11-26T04:04:35.139" v="732" actId="6549"/>
          <ac:spMkLst>
            <pc:docMk/>
            <pc:sldMk cId="1505617521" sldId="438"/>
            <ac:spMk id="2" creationId="{7145C683-9889-42DD-A8ED-4D3D5C04C0B9}"/>
          </ac:spMkLst>
        </pc:spChg>
      </pc:sldChg>
      <pc:sldChg chg="modSp new mod">
        <pc:chgData name="毕 昊阳" userId="04ac78e53ccda6a5" providerId="LiveId" clId="{A0700CF7-23C1-42A5-8267-682B39044099}" dt="2021-11-26T04:35:45.931" v="1844" actId="20577"/>
        <pc:sldMkLst>
          <pc:docMk/>
          <pc:sldMk cId="1565143296" sldId="438"/>
        </pc:sldMkLst>
        <pc:spChg chg="mod">
          <ac:chgData name="毕 昊阳" userId="04ac78e53ccda6a5" providerId="LiveId" clId="{A0700CF7-23C1-42A5-8267-682B39044099}" dt="2021-11-26T04:05:20.650" v="801" actId="20577"/>
          <ac:spMkLst>
            <pc:docMk/>
            <pc:sldMk cId="1565143296" sldId="438"/>
            <ac:spMk id="2" creationId="{26F88FE9-8F8E-4A18-B58B-D5AF3CD2C879}"/>
          </ac:spMkLst>
        </pc:spChg>
        <pc:spChg chg="mod">
          <ac:chgData name="毕 昊阳" userId="04ac78e53ccda6a5" providerId="LiveId" clId="{A0700CF7-23C1-42A5-8267-682B39044099}" dt="2021-11-26T04:35:45.931" v="1844" actId="20577"/>
          <ac:spMkLst>
            <pc:docMk/>
            <pc:sldMk cId="1565143296" sldId="438"/>
            <ac:spMk id="3" creationId="{8804CEAC-C353-453C-80D9-5D066AC2FCA6}"/>
          </ac:spMkLst>
        </pc:spChg>
      </pc:sldChg>
      <pc:sldChg chg="modSp new mod">
        <pc:chgData name="毕 昊阳" userId="04ac78e53ccda6a5" providerId="LiveId" clId="{A0700CF7-23C1-42A5-8267-682B39044099}" dt="2021-11-26T04:44:42.360" v="1942" actId="20577"/>
        <pc:sldMkLst>
          <pc:docMk/>
          <pc:sldMk cId="3328985456" sldId="439"/>
        </pc:sldMkLst>
        <pc:spChg chg="mod">
          <ac:chgData name="毕 昊阳" userId="04ac78e53ccda6a5" providerId="LiveId" clId="{A0700CF7-23C1-42A5-8267-682B39044099}" dt="2021-11-26T04:20:33.172" v="1156" actId="20577"/>
          <ac:spMkLst>
            <pc:docMk/>
            <pc:sldMk cId="3328985456" sldId="439"/>
            <ac:spMk id="2" creationId="{D5F818E7-4459-45C5-B470-6E80D9E7D5B6}"/>
          </ac:spMkLst>
        </pc:spChg>
        <pc:spChg chg="mod">
          <ac:chgData name="毕 昊阳" userId="04ac78e53ccda6a5" providerId="LiveId" clId="{A0700CF7-23C1-42A5-8267-682B39044099}" dt="2021-11-26T04:44:42.360" v="1942" actId="20577"/>
          <ac:spMkLst>
            <pc:docMk/>
            <pc:sldMk cId="3328985456" sldId="439"/>
            <ac:spMk id="3" creationId="{5C86A9AA-BAAA-4133-AE75-FC25FC6A7ACF}"/>
          </ac:spMkLst>
        </pc:spChg>
      </pc:sldChg>
      <pc:sldChg chg="addSp delSp modSp new mod">
        <pc:chgData name="毕 昊阳" userId="04ac78e53ccda6a5" providerId="LiveId" clId="{A0700CF7-23C1-42A5-8267-682B39044099}" dt="2021-11-26T04:56:24.892" v="2181" actId="948"/>
        <pc:sldMkLst>
          <pc:docMk/>
          <pc:sldMk cId="1843196383" sldId="440"/>
        </pc:sldMkLst>
        <pc:spChg chg="mod">
          <ac:chgData name="毕 昊阳" userId="04ac78e53ccda6a5" providerId="LiveId" clId="{A0700CF7-23C1-42A5-8267-682B39044099}" dt="2021-11-26T04:44:48.648" v="1951" actId="20577"/>
          <ac:spMkLst>
            <pc:docMk/>
            <pc:sldMk cId="1843196383" sldId="440"/>
            <ac:spMk id="2" creationId="{6B49B470-71CD-4382-80C2-7B333DB544C3}"/>
          </ac:spMkLst>
        </pc:spChg>
        <pc:spChg chg="add del mod">
          <ac:chgData name="毕 昊阳" userId="04ac78e53ccda6a5" providerId="LiveId" clId="{A0700CF7-23C1-42A5-8267-682B39044099}" dt="2021-11-26T04:56:24.892" v="2181" actId="948"/>
          <ac:spMkLst>
            <pc:docMk/>
            <pc:sldMk cId="1843196383" sldId="440"/>
            <ac:spMk id="3" creationId="{FEB5D30C-CC79-48BC-B105-60CB3021F61A}"/>
          </ac:spMkLst>
        </pc:spChg>
        <pc:picChg chg="add del mod">
          <ac:chgData name="毕 昊阳" userId="04ac78e53ccda6a5" providerId="LiveId" clId="{A0700CF7-23C1-42A5-8267-682B39044099}" dt="2021-11-26T04:53:07.819" v="1955"/>
          <ac:picMkLst>
            <pc:docMk/>
            <pc:sldMk cId="1843196383" sldId="440"/>
            <ac:picMk id="7" creationId="{90134605-7829-48BD-BE4F-D3824D589FA7}"/>
          </ac:picMkLst>
        </pc:picChg>
        <pc:picChg chg="add mod">
          <ac:chgData name="毕 昊阳" userId="04ac78e53ccda6a5" providerId="LiveId" clId="{A0700CF7-23C1-42A5-8267-682B39044099}" dt="2021-11-26T04:56:18.955" v="2180" actId="1035"/>
          <ac:picMkLst>
            <pc:docMk/>
            <pc:sldMk cId="1843196383" sldId="440"/>
            <ac:picMk id="1026" creationId="{C9D84B90-66FF-440C-B914-162ADDEE16B2}"/>
          </ac:picMkLst>
        </pc:picChg>
      </pc:sldChg>
      <pc:sldChg chg="addSp modSp new mod">
        <pc:chgData name="毕 昊阳" userId="04ac78e53ccda6a5" providerId="LiveId" clId="{A0700CF7-23C1-42A5-8267-682B39044099}" dt="2021-11-26T05:45:08.226" v="3539" actId="1076"/>
        <pc:sldMkLst>
          <pc:docMk/>
          <pc:sldMk cId="338676520" sldId="441"/>
        </pc:sldMkLst>
        <pc:spChg chg="mod">
          <ac:chgData name="毕 昊阳" userId="04ac78e53ccda6a5" providerId="LiveId" clId="{A0700CF7-23C1-42A5-8267-682B39044099}" dt="2021-11-26T05:35:20.344" v="3284" actId="20577"/>
          <ac:spMkLst>
            <pc:docMk/>
            <pc:sldMk cId="338676520" sldId="441"/>
            <ac:spMk id="2" creationId="{47D17F4A-012A-464A-BAA0-D1FEEC7863D8}"/>
          </ac:spMkLst>
        </pc:spChg>
        <pc:spChg chg="mod">
          <ac:chgData name="毕 昊阳" userId="04ac78e53ccda6a5" providerId="LiveId" clId="{A0700CF7-23C1-42A5-8267-682B39044099}" dt="2021-11-26T05:43:41.230" v="3529" actId="15"/>
          <ac:spMkLst>
            <pc:docMk/>
            <pc:sldMk cId="338676520" sldId="441"/>
            <ac:spMk id="3" creationId="{2469EFA2-6121-4F2A-9F76-AE0010E74E6B}"/>
          </ac:spMkLst>
        </pc:spChg>
        <pc:spChg chg="add mod">
          <ac:chgData name="毕 昊阳" userId="04ac78e53ccda6a5" providerId="LiveId" clId="{A0700CF7-23C1-42A5-8267-682B39044099}" dt="2021-11-26T05:44:26.444" v="3536" actId="207"/>
          <ac:spMkLst>
            <pc:docMk/>
            <pc:sldMk cId="338676520" sldId="441"/>
            <ac:spMk id="7" creationId="{F8A26130-5255-4325-BDBC-6FA32FF3EB91}"/>
          </ac:spMkLst>
        </pc:spChg>
        <pc:picChg chg="add mod">
          <ac:chgData name="毕 昊阳" userId="04ac78e53ccda6a5" providerId="LiveId" clId="{A0700CF7-23C1-42A5-8267-682B39044099}" dt="2021-11-26T05:45:08.226" v="3539" actId="1076"/>
          <ac:picMkLst>
            <pc:docMk/>
            <pc:sldMk cId="338676520" sldId="441"/>
            <ac:picMk id="9" creationId="{1FF59270-60A2-4217-8CA2-1EC04EC09E21}"/>
          </ac:picMkLst>
        </pc:picChg>
      </pc:sldChg>
      <pc:sldChg chg="modSp new del mod">
        <pc:chgData name="毕 昊阳" userId="04ac78e53ccda6a5" providerId="LiveId" clId="{A0700CF7-23C1-42A5-8267-682B39044099}" dt="2021-11-26T05:19:46.715" v="2638" actId="47"/>
        <pc:sldMkLst>
          <pc:docMk/>
          <pc:sldMk cId="2366025697" sldId="441"/>
        </pc:sldMkLst>
        <pc:spChg chg="mod">
          <ac:chgData name="毕 昊阳" userId="04ac78e53ccda6a5" providerId="LiveId" clId="{A0700CF7-23C1-42A5-8267-682B39044099}" dt="2021-11-26T05:19:44.859" v="2637" actId="20577"/>
          <ac:spMkLst>
            <pc:docMk/>
            <pc:sldMk cId="2366025697" sldId="441"/>
            <ac:spMk id="2" creationId="{041A0DC2-1E9B-450B-8C38-C3A7C47D5680}"/>
          </ac:spMkLst>
        </pc:spChg>
      </pc:sldChg>
      <pc:sldChg chg="modSp new mod">
        <pc:chgData name="毕 昊阳" userId="04ac78e53ccda6a5" providerId="LiveId" clId="{A0700CF7-23C1-42A5-8267-682B39044099}" dt="2021-11-26T06:11:49.148" v="4378" actId="15"/>
        <pc:sldMkLst>
          <pc:docMk/>
          <pc:sldMk cId="1565820330" sldId="442"/>
        </pc:sldMkLst>
        <pc:spChg chg="mod">
          <ac:chgData name="毕 昊阳" userId="04ac78e53ccda6a5" providerId="LiveId" clId="{A0700CF7-23C1-42A5-8267-682B39044099}" dt="2021-11-26T05:54:21.631" v="4077" actId="20577"/>
          <ac:spMkLst>
            <pc:docMk/>
            <pc:sldMk cId="1565820330" sldId="442"/>
            <ac:spMk id="2" creationId="{FB1B75CC-648F-46B3-8951-C8937B292853}"/>
          </ac:spMkLst>
        </pc:spChg>
        <pc:spChg chg="mod">
          <ac:chgData name="毕 昊阳" userId="04ac78e53ccda6a5" providerId="LiveId" clId="{A0700CF7-23C1-42A5-8267-682B39044099}" dt="2021-11-26T06:11:49.148" v="4378" actId="15"/>
          <ac:spMkLst>
            <pc:docMk/>
            <pc:sldMk cId="1565820330" sldId="442"/>
            <ac:spMk id="3" creationId="{5BBAEE57-9EC2-4906-9A54-5409FC14AE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B899-2DDB-416F-84A1-6AA1661F281E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F0-76C4-4623-8909-9F28339F1360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557-812D-4825-8933-D539C9245F35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BAE9-BC54-40F1-85B1-0432FA3EB0C6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A8DD-8092-4C5A-A2AE-BE935C76D363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9C3-794E-4AD2-8C15-D004AA312117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FF7-A46A-417D-B6EE-565CC6A61404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ADE-5AF5-43D3-9339-36D70C9981B6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CB77-9B53-41EA-AB8A-AA68523EDCB1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D26-FE5F-463C-8131-80B2FBB8A7ED}" type="datetime1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C222-F3C6-4C23-8FBA-D60B190494DC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ofeng@mail.ustc.edu.cn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hy0521@mail.ustc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hy0521@mail.ustc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su.edu/mcnl/files/2017/03/9-2dhti48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284" y="1122363"/>
            <a:ext cx="8847432" cy="2387600"/>
          </a:xfrm>
        </p:spPr>
        <p:txBody>
          <a:bodyPr/>
          <a:lstStyle/>
          <a:p>
            <a:r>
              <a:rPr lang="en-US" altLang="zh-CN" dirty="0"/>
              <a:t>Density Peak Clustering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23203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主讲：连德富 特任教授 </a:t>
            </a:r>
            <a:r>
              <a:rPr lang="en-US" altLang="zh-CN" dirty="0"/>
              <a:t>| </a:t>
            </a:r>
            <a:r>
              <a:rPr lang="zh-CN" altLang="en-US" dirty="0"/>
              <a:t>博士生导师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liandefu@ustc.edu.cn</a:t>
            </a:r>
            <a:endParaRPr lang="en-US" altLang="zh-CN" dirty="0"/>
          </a:p>
          <a:p>
            <a:pPr algn="l"/>
            <a:r>
              <a:rPr lang="zh-CN" altLang="en-US" dirty="0"/>
              <a:t>助教：冯超，毕昊阳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3"/>
              </a:rPr>
              <a:t>chaofeng@mail.ustc.edu.cn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>
                <a:hlinkClick r:id="rId4"/>
              </a:rPr>
              <a:t>bhy0521@mail.ustc.edu.cn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54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年秋季 </a:t>
            </a:r>
            <a:r>
              <a:rPr lang="en-US" altLang="zh-CN" dirty="0"/>
              <a:t>《</a:t>
            </a:r>
            <a:r>
              <a:rPr lang="zh-CN" altLang="en-US" dirty="0">
                <a:solidFill>
                  <a:srgbClr val="FF0000"/>
                </a:solidFill>
              </a:rPr>
              <a:t>深度学习导论</a:t>
            </a:r>
            <a:r>
              <a:rPr lang="en-US" altLang="zh-CN" dirty="0"/>
              <a:t>》</a:t>
            </a:r>
            <a:r>
              <a:rPr lang="zh-CN" altLang="en-US" dirty="0"/>
              <a:t>课程 </a:t>
            </a:r>
            <a:r>
              <a:rPr lang="zh-CN" altLang="en-US" dirty="0">
                <a:solidFill>
                  <a:srgbClr val="FF0000"/>
                </a:solidFill>
              </a:rPr>
              <a:t>第三次上机实验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AFD-0B1F-4807-A443-F137F488D842}" type="datetime1">
              <a:rPr lang="zh-CN" altLang="en-US" smtClean="0"/>
              <a:t>2021/11/28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0CE9-7B8E-4340-A284-E57B201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B207-30F0-40AD-B258-A123B005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本次实验采用</a:t>
            </a:r>
            <a:r>
              <a:rPr lang="en-US" altLang="zh-CN" dirty="0"/>
              <a:t> 3 </a:t>
            </a:r>
            <a:r>
              <a:rPr lang="zh-CN" altLang="en-US" dirty="0"/>
              <a:t>个 </a:t>
            </a:r>
            <a:r>
              <a:rPr lang="en-US" altLang="zh-CN" dirty="0"/>
              <a:t>2D </a:t>
            </a:r>
            <a:r>
              <a:rPr lang="zh-CN" altLang="en-US" dirty="0"/>
              <a:t>数据集（方便可视化）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Datasets/D31.txt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Datasets/R15.txt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Datasets/spiral.txt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数据格式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每个文件都是普通的 </a:t>
            </a:r>
            <a:r>
              <a:rPr lang="en-US" altLang="zh-CN" dirty="0"/>
              <a:t>txt </a:t>
            </a:r>
            <a:r>
              <a:rPr lang="zh-CN" altLang="en-US" dirty="0"/>
              <a:t>文件，包含一个数据集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每个文件中，每一行表示一条数据样例，以空格分隔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/>
              <a:t>允许对不同的数据集设置不同的超参数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2C8E0-BE2C-4D23-BDEB-90B5D92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17D2C-B830-4FA1-B6D7-11B7608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0992-AB11-41E3-8001-438DEF7B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75CC-648F-46B3-8951-C8937B29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AEE57-9EC2-4906-9A54-5409FC14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本次实验采用 </a:t>
            </a:r>
            <a:r>
              <a:rPr lang="en-US" altLang="zh-CN" dirty="0"/>
              <a:t>Davis-Bouldin Index (DBI) </a:t>
            </a:r>
            <a:r>
              <a:rPr lang="zh-CN" altLang="en-US" dirty="0"/>
              <a:t>作为评价指标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定义见教科书第九章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建议</a:t>
            </a:r>
            <a:r>
              <a:rPr lang="zh-CN" altLang="en-US" dirty="0">
                <a:solidFill>
                  <a:srgbClr val="FF0000"/>
                </a:solidFill>
              </a:rPr>
              <a:t>统一调用 </a:t>
            </a:r>
            <a:r>
              <a:rPr lang="en-US" altLang="zh-CN" dirty="0" err="1"/>
              <a:t>sklearn.metrics</a:t>
            </a:r>
            <a:r>
              <a:rPr lang="en-US" altLang="zh-CN" dirty="0"/>
              <a:t>. </a:t>
            </a:r>
            <a:r>
              <a:rPr lang="en-US" altLang="zh-CN" dirty="0" err="1"/>
              <a:t>davies_bouldin_score</a:t>
            </a:r>
            <a:r>
              <a:rPr lang="en-US" altLang="zh-CN" dirty="0"/>
              <a:t> </a:t>
            </a:r>
            <a:r>
              <a:rPr lang="zh-CN" altLang="en-US" dirty="0"/>
              <a:t>进行计算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8E71C-4049-43CA-9734-47350C05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7175E-98E9-4686-AB09-3AF6D56A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D7A5-9EA9-4619-A930-A4BB765F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2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7F4A-012A-464A-BAA0-D1FEEC7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EFA2-6121-4F2A-9F76-AE0010E7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本次实验需要画两个二维散点图：决策图和聚类结果图</a:t>
            </a:r>
            <a:endParaRPr lang="en-US" altLang="zh-CN" dirty="0"/>
          </a:p>
          <a:p>
            <a:r>
              <a:rPr lang="zh-CN" altLang="en-US" dirty="0"/>
              <a:t>可视化库推荐 </a:t>
            </a:r>
            <a:r>
              <a:rPr lang="en-US" altLang="zh-CN" dirty="0" err="1"/>
              <a:t>pyplot</a:t>
            </a:r>
            <a:r>
              <a:rPr lang="en-US" altLang="zh-CN" dirty="0"/>
              <a:t> (</a:t>
            </a:r>
            <a:r>
              <a:rPr lang="zh-CN" altLang="en-US" dirty="0"/>
              <a:t>也可自行选择别的工具，此处只做教程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代码片段演示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18EFD-D3D8-437F-8FF2-7488FB12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FF951-A77B-4517-9A2D-E487F7D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0CA0D-BDF1-4DF0-BD7A-835CACE7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6130-5255-4325-BDBC-6FA32FF3EB91}"/>
              </a:ext>
            </a:extLst>
          </p:cNvPr>
          <p:cNvSpPr txBox="1"/>
          <p:nvPr/>
        </p:nvSpPr>
        <p:spPr>
          <a:xfrm>
            <a:off x="628650" y="2659765"/>
            <a:ext cx="4756430" cy="37548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产生测试数据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.add_subplot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设置每个样本点的颜色（用于聚类结果展示）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设置标题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.set_title(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'Scatter Plot'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轴标签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轴标签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画散点图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.scatter(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显示所画的图  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F59270-60A2-4217-8CA2-1EC04EC0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42" y="2954881"/>
            <a:ext cx="3726858" cy="31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实验要求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2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29A7-6B7D-4441-B5B8-D866501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上机检查要求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FA3E4-D2C7-4FC0-92C8-0447A26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本次实验要求现场上机检查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助教除大致浏览代码外，以以下输出为评价标准：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可视化的决策图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可视化的聚类结果图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计算出的评价指标值 （</a:t>
            </a:r>
            <a:r>
              <a:rPr lang="en-US" altLang="zh-CN" dirty="0"/>
              <a:t>DBI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输出只要在</a:t>
            </a:r>
            <a:r>
              <a:rPr lang="zh-CN" altLang="en-US" dirty="0">
                <a:solidFill>
                  <a:srgbClr val="0000FF"/>
                </a:solidFill>
              </a:rPr>
              <a:t>合理</a:t>
            </a:r>
            <a:r>
              <a:rPr lang="zh-CN" altLang="en-US" dirty="0"/>
              <a:t>范围内即可，不作严格要求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93071-1F2B-49A1-A5D4-938970B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A08FC-22E4-437A-8A33-CEE99818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D5BE7-34F8-47B8-9FCF-298772D2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6610-8F48-4410-960C-605B01C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46C0-4680-4BF8-B4CA-9C584C66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除源代码外，每位同学需上交一份 </a:t>
            </a:r>
            <a:r>
              <a:rPr lang="en-US" altLang="zh-CN" dirty="0"/>
              <a:t>pdf </a:t>
            </a:r>
            <a:r>
              <a:rPr lang="zh-CN" altLang="en-US" dirty="0"/>
              <a:t>格式的实验报告，命名为</a:t>
            </a:r>
            <a:r>
              <a:rPr lang="en-US" altLang="zh-CN" dirty="0"/>
              <a:t>MLlab3_report_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  <a:r>
              <a:rPr lang="zh-CN" altLang="en-US" dirty="0"/>
              <a:t>，其中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zh-CN" altLang="en-US" dirty="0"/>
              <a:t>以自己的实际学号代替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实验报告至少须包含以下内容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实验要求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核心代码的贴图和讲解（如代码中有清楚的注释可不另外讲解）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（可选）实验中遇到的问题及解决方案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实验结果的展示（可视化图和评价指标）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A916-0F4A-4037-9919-5D23245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7AF5-413C-4B51-B491-373CCC1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1196-3C16-42A6-B694-DFBF5F3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0EF24-16FD-4557-BD7A-40589548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21587-DFC6-4577-8303-346BA941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每位同学应将命名为</a:t>
            </a:r>
            <a:r>
              <a:rPr lang="en-US" altLang="zh-CN" dirty="0"/>
              <a:t>MLlab3_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的压缩包发送至邮箱  </a:t>
            </a:r>
            <a:r>
              <a:rPr lang="en-US" altLang="zh-CN" dirty="0">
                <a:hlinkClick r:id="rId2"/>
              </a:rPr>
              <a:t>bhy0521@mail.ustc.edu.cn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邮件命名为 </a:t>
            </a:r>
            <a:r>
              <a:rPr lang="en-US" altLang="zh-CN" dirty="0"/>
              <a:t>MLlab3_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压缩包中包含以下两个文件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clustering_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MLlab3_report_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请遵守命名规范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Deadline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2021.12.14 , </a:t>
            </a:r>
            <a:r>
              <a:rPr lang="zh-CN" altLang="en-US" b="1" u="sng" dirty="0">
                <a:solidFill>
                  <a:srgbClr val="FF0000"/>
                </a:solidFill>
              </a:rPr>
              <a:t>本次实验不延期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A3CA-88E7-47D2-B19A-348B45E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4852-00F4-441B-BD5B-7E871FD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1571-0AB2-4197-851D-400DA5E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1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实验原理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基于密度的聚类算法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4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DC18-8714-4A33-AE48-218B03A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BE78-11B0-4016-AC29-9A4845FD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聚类任务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研究最多、应用最广的一类</a:t>
            </a:r>
            <a:r>
              <a:rPr lang="zh-CN" altLang="en-US" dirty="0">
                <a:solidFill>
                  <a:srgbClr val="0000FF"/>
                </a:solidFill>
              </a:rPr>
              <a:t>无监督</a:t>
            </a:r>
            <a:r>
              <a:rPr lang="zh-CN" altLang="en-US" dirty="0"/>
              <a:t>学习任务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将数据集中的样本划分为若干个通常是不相交的子集 </a:t>
            </a:r>
            <a:r>
              <a:rPr lang="en-US" altLang="zh-CN" dirty="0"/>
              <a:t>(</a:t>
            </a:r>
            <a:r>
              <a:rPr lang="zh-CN" altLang="en-US" dirty="0"/>
              <a:t>簇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性能度量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外部指标：借助外部参考模型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内部指标：直接考察聚类结果（通常依赖某个距离度量）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聚类算法：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原型聚类</a:t>
            </a:r>
            <a:r>
              <a:rPr lang="zh-CN" altLang="en-US" dirty="0"/>
              <a:t>：</a:t>
            </a:r>
            <a:r>
              <a:rPr lang="en-US" altLang="zh-CN" dirty="0"/>
              <a:t>k-means, LVQ, GMM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密度聚类</a:t>
            </a:r>
            <a:r>
              <a:rPr lang="zh-CN" altLang="en-US" dirty="0"/>
              <a:t>：</a:t>
            </a:r>
            <a:r>
              <a:rPr lang="en-US" altLang="zh-CN" dirty="0"/>
              <a:t>DBSCAN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层次聚类</a:t>
            </a:r>
            <a:r>
              <a:rPr lang="zh-CN" altLang="en-US" dirty="0"/>
              <a:t>：</a:t>
            </a:r>
            <a:r>
              <a:rPr lang="en-US" altLang="zh-CN" dirty="0"/>
              <a:t>AGNES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详细内容请回顾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  <a:r>
              <a:rPr lang="zh-CN" altLang="en-US" dirty="0"/>
              <a:t>第九章及对应课件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F9F4-4ED4-45DA-BF9D-E98B0E672251}" type="datetime1">
              <a:rPr lang="zh-CN" altLang="en-US" smtClean="0"/>
              <a:t>2021/11/28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3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88FE9-8F8E-4A18-B58B-D5AF3CD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本次实验的聚类算法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4CEAC-C353-453C-80D9-5D066AC2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Clustering by fast search and find of density peaks (</a:t>
            </a:r>
            <a:r>
              <a:rPr lang="zh-CN" altLang="en-US" b="1" dirty="0"/>
              <a:t>下称 </a:t>
            </a:r>
            <a:r>
              <a:rPr lang="en-US" altLang="zh-CN" b="1" dirty="0"/>
              <a:t>Density Peak Clustering, DPC)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By Alex Rodriguez and Alessandro </a:t>
            </a:r>
            <a:r>
              <a:rPr lang="en-US" altLang="zh-CN" dirty="0" err="1"/>
              <a:t>Laio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Published on SCIENCE, 2014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https://sites.psu.edu/mcnl/files/2017/03/9-2dhti48.pdf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每位同学务必仔细预习原论文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算法思想：集成了 </a:t>
            </a:r>
            <a:r>
              <a:rPr lang="en-US" altLang="zh-CN" dirty="0"/>
              <a:t>k-means </a:t>
            </a:r>
            <a:r>
              <a:rPr lang="zh-CN" altLang="en-US" dirty="0"/>
              <a:t>和 </a:t>
            </a:r>
            <a:r>
              <a:rPr lang="en-US" altLang="zh-CN" dirty="0"/>
              <a:t>DBSCAN </a:t>
            </a:r>
            <a:r>
              <a:rPr lang="zh-CN" altLang="en-US" dirty="0"/>
              <a:t>两种算法的思想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Cluster centers are surrounded by neighbors with lower local density </a:t>
            </a:r>
            <a:r>
              <a:rPr lang="zh-CN" altLang="en-US" dirty="0"/>
              <a:t>聚类中心周围密度较低，中心密度较高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They are a relatively large distance from any points with a higher local density</a:t>
            </a:r>
            <a:r>
              <a:rPr lang="zh-CN" altLang="en-US" dirty="0"/>
              <a:t> 聚类中心与其它密度更高的点之间通常都距离较远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F8359-9088-45A3-8CE1-B3A2A327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94636-E834-45CD-BA6F-6256851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02E20-64DD-40F3-8207-9D703E50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18E7-4459-45C5-B470-6E80D9E7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DPC </a:t>
            </a:r>
            <a:r>
              <a:rPr lang="zh-CN" altLang="en-US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6A9AA-BAAA-4133-AE75-FC25FC6A7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Hyperparameter: a distance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each data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compute two quantities:</a:t>
                </a:r>
              </a:p>
              <a:p>
                <a:pPr lvl="1"/>
                <a:r>
                  <a:rPr lang="en-US" altLang="zh-CN" b="1" dirty="0"/>
                  <a:t>Local density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Distance from points of higher density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For the point with highest density,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Identify the cluster centers and out-of-distribution (OOD) points</a:t>
                </a:r>
              </a:p>
              <a:p>
                <a:pPr lvl="1"/>
                <a:r>
                  <a:rPr lang="en-US" altLang="zh-CN" b="1" dirty="0"/>
                  <a:t>Cluster centers</a:t>
                </a:r>
                <a:r>
                  <a:rPr lang="en-US" altLang="zh-CN" dirty="0"/>
                  <a:t>: with both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OOD points</a:t>
                </a:r>
                <a:r>
                  <a:rPr lang="en-US" altLang="zh-CN" dirty="0"/>
                  <a:t>: with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but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Draw a decision graph (</a:t>
                </a:r>
                <a:r>
                  <a:rPr lang="zh-CN" altLang="en-US" dirty="0"/>
                  <a:t>决策图</a:t>
                </a:r>
                <a:r>
                  <a:rPr lang="en-US" altLang="zh-CN" dirty="0"/>
                  <a:t>), and make decisions manually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6A9AA-BAAA-4133-AE75-FC25FC6A7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8A569-9001-4C7A-9FF9-3F2193D6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486F-797E-497C-A299-D6B78937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A7945-6434-41F5-9CBE-125C79D6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B470-71CD-4382-80C2-7B333DB5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决策图示例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5D30C-CC79-48BC-B105-60CB3021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左：数据分布；  右：决策图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1, 10: </a:t>
            </a:r>
            <a:r>
              <a:rPr lang="zh-CN" altLang="en-US" dirty="0"/>
              <a:t>簇中心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26, 27, 28: </a:t>
            </a:r>
            <a:r>
              <a:rPr lang="zh-CN" altLang="en-US" dirty="0"/>
              <a:t>异常点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CCBB9-BFB2-415A-A298-A7819EF6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4E41E-47E8-4D65-96E0-27DF495F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A27A-7939-4FCB-9BC6-2689E36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84B90-66FF-440C-B914-162ADDEE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2" y="2957938"/>
            <a:ext cx="8367066" cy="317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9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基于密度的聚类算法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实验流程指引和数据集介绍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数据可视化简介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上机检查和实验报告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2021/11/28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01B6-33D0-4B3E-BAAD-6AE0CF3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实验简介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B063D-F13C-43FD-ABEC-588B16509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本次实验的总体流程是完成 </a:t>
                </a:r>
                <a:r>
                  <a:rPr lang="en-US" altLang="zh-CN" dirty="0"/>
                  <a:t>DPC </a:t>
                </a:r>
                <a:r>
                  <a:rPr lang="zh-CN" altLang="en-US" dirty="0"/>
                  <a:t>算法的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代码实现</a:t>
                </a:r>
                <a:r>
                  <a:rPr lang="zh-CN" altLang="en-US" dirty="0"/>
                  <a:t>，并在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给定数据集</a:t>
                </a:r>
                <a:r>
                  <a:rPr lang="zh-CN" altLang="en-US" dirty="0"/>
                  <a:t>上进行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可视化</a:t>
                </a:r>
                <a:r>
                  <a:rPr lang="zh-CN" altLang="en-US" dirty="0"/>
                  <a:t>实验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具体来说，同学们需要实现以下步骤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读取数据集，（如有必要）对数据进行预处理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实现 </a:t>
                </a:r>
                <a:r>
                  <a:rPr lang="en-US" altLang="zh-CN" dirty="0"/>
                  <a:t>DPC </a:t>
                </a:r>
                <a:r>
                  <a:rPr lang="zh-CN" altLang="en-US" dirty="0"/>
                  <a:t>算法，计算数据点的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画出决策图</a:t>
                </a:r>
                <a:r>
                  <a:rPr lang="zh-CN" altLang="en-US" dirty="0"/>
                  <a:t>，选择样本中心和异常点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确定分簇结果，计算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评价指标</a:t>
                </a:r>
                <a:r>
                  <a:rPr lang="zh-CN" altLang="en-US" dirty="0"/>
                  <a:t>，画出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可视化图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实验需要上机检查和实验报告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助教将通过现场检查可视化结果和代码来确定算法实现的正确性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助教将阅读实验报告来检验同学对实验和算法的理解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具体的要求将在第三节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实验要求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中说明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B063D-F13C-43FD-ABEC-588B16509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b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8B8F1-BDAD-4463-AF55-EC05E96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D8F83-1E00-4027-961C-8EF12C9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F709C-471F-474A-87D9-B0EF6DBB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16125</TotalTime>
  <Words>1197</Words>
  <Application>Microsoft Office PowerPoint</Application>
  <PresentationFormat>全屏显示(4:3)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Cambria Math</vt:lpstr>
      <vt:lpstr>Consolas</vt:lpstr>
      <vt:lpstr>Times New Roman</vt:lpstr>
      <vt:lpstr>Office 主题​​</vt:lpstr>
      <vt:lpstr>Density Peak Clustering</vt:lpstr>
      <vt:lpstr>本章内容</vt:lpstr>
      <vt:lpstr>本章内容</vt:lpstr>
      <vt:lpstr>聚类分析知识回顾</vt:lpstr>
      <vt:lpstr>本次实验的聚类算法</vt:lpstr>
      <vt:lpstr>DPC 算法流程</vt:lpstr>
      <vt:lpstr>决策图示例</vt:lpstr>
      <vt:lpstr>本章内容</vt:lpstr>
      <vt:lpstr>实验简介</vt:lpstr>
      <vt:lpstr>数据集介绍</vt:lpstr>
      <vt:lpstr>评价指标</vt:lpstr>
      <vt:lpstr>数据可视化</vt:lpstr>
      <vt:lpstr>本章内容</vt:lpstr>
      <vt:lpstr>上机检查要求</vt:lpstr>
      <vt:lpstr>实验报告要求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毕 昊阳</cp:lastModifiedBy>
  <cp:revision>1064</cp:revision>
  <dcterms:created xsi:type="dcterms:W3CDTF">2020-09-10T02:05:53Z</dcterms:created>
  <dcterms:modified xsi:type="dcterms:W3CDTF">2021-11-28T08:11:39Z</dcterms:modified>
</cp:coreProperties>
</file>