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5" r:id="rId11"/>
    <p:sldId id="267" r:id="rId12"/>
    <p:sldId id="284" r:id="rId13"/>
    <p:sldId id="285" r:id="rId14"/>
    <p:sldId id="28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586B3-1F5D-4A65-86E7-7FD303A6C38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B6FD7A-0CB8-4D25-AF51-4933D2508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5D6A7FE-A57F-4A7B-B61E-68CAFCA8CA1F}"/>
              </a:ext>
            </a:extLst>
          </p:cNvPr>
          <p:cNvSpPr>
            <a:spLocks noGrp="1"/>
          </p:cNvSpPr>
          <p:nvPr>
            <p:ph type="dt" sz="half" idx="10"/>
          </p:nvPr>
        </p:nvSpPr>
        <p:spPr/>
        <p:txBody>
          <a:bodyPr/>
          <a:lstStyle/>
          <a:p>
            <a:fld id="{7B75E1ED-DF8A-4B0E-A1BF-4F87CD075B9F}" type="datetimeFigureOut">
              <a:rPr lang="zh-CN" altLang="en-US" smtClean="0"/>
              <a:t>2020/5/26</a:t>
            </a:fld>
            <a:endParaRPr lang="zh-CN" altLang="en-US"/>
          </a:p>
        </p:txBody>
      </p:sp>
      <p:sp>
        <p:nvSpPr>
          <p:cNvPr id="5" name="页脚占位符 4">
            <a:extLst>
              <a:ext uri="{FF2B5EF4-FFF2-40B4-BE49-F238E27FC236}">
                <a16:creationId xmlns:a16="http://schemas.microsoft.com/office/drawing/2014/main" id="{16D21E4F-BA2E-445D-AC46-C3B3D13EE7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64EDE6-FEFE-4E40-8473-BBBEA54AB7B8}"/>
              </a:ext>
            </a:extLst>
          </p:cNvPr>
          <p:cNvSpPr>
            <a:spLocks noGrp="1"/>
          </p:cNvSpPr>
          <p:nvPr>
            <p:ph type="sldNum" sz="quarter" idx="12"/>
          </p:nvPr>
        </p:nvSpPr>
        <p:spPr/>
        <p:txBody>
          <a:bodyPr/>
          <a:lstStyle/>
          <a:p>
            <a:fld id="{7F0B7300-018F-4585-B676-06AA81A5146E}" type="slidenum">
              <a:rPr lang="zh-CN" altLang="en-US" smtClean="0"/>
              <a:t>‹#›</a:t>
            </a:fld>
            <a:endParaRPr lang="zh-CN" altLang="en-US"/>
          </a:p>
        </p:txBody>
      </p:sp>
    </p:spTree>
    <p:extLst>
      <p:ext uri="{BB962C8B-B14F-4D97-AF65-F5344CB8AC3E}">
        <p14:creationId xmlns:p14="http://schemas.microsoft.com/office/powerpoint/2010/main" val="136770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76F30-536C-4708-8C83-7A5FC0048EA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BBFD803-2A58-4FC3-9B0D-6C837DD3251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AFF69D1-83A8-4030-B06A-C1D4819115F8}"/>
              </a:ext>
            </a:extLst>
          </p:cNvPr>
          <p:cNvSpPr>
            <a:spLocks noGrp="1"/>
          </p:cNvSpPr>
          <p:nvPr>
            <p:ph type="dt" sz="half" idx="10"/>
          </p:nvPr>
        </p:nvSpPr>
        <p:spPr/>
        <p:txBody>
          <a:bodyPr/>
          <a:lstStyle/>
          <a:p>
            <a:fld id="{7B75E1ED-DF8A-4B0E-A1BF-4F87CD075B9F}" type="datetimeFigureOut">
              <a:rPr lang="zh-CN" altLang="en-US" smtClean="0"/>
              <a:t>2020/5/26</a:t>
            </a:fld>
            <a:endParaRPr lang="zh-CN" altLang="en-US"/>
          </a:p>
        </p:txBody>
      </p:sp>
      <p:sp>
        <p:nvSpPr>
          <p:cNvPr id="5" name="页脚占位符 4">
            <a:extLst>
              <a:ext uri="{FF2B5EF4-FFF2-40B4-BE49-F238E27FC236}">
                <a16:creationId xmlns:a16="http://schemas.microsoft.com/office/drawing/2014/main" id="{F97C7DF3-4433-45D5-94CA-4231774ED7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5317A3-FD98-4DEF-BF17-4EC607C9DDFD}"/>
              </a:ext>
            </a:extLst>
          </p:cNvPr>
          <p:cNvSpPr>
            <a:spLocks noGrp="1"/>
          </p:cNvSpPr>
          <p:nvPr>
            <p:ph type="sldNum" sz="quarter" idx="12"/>
          </p:nvPr>
        </p:nvSpPr>
        <p:spPr/>
        <p:txBody>
          <a:bodyPr/>
          <a:lstStyle/>
          <a:p>
            <a:fld id="{7F0B7300-018F-4585-B676-06AA81A5146E}" type="slidenum">
              <a:rPr lang="zh-CN" altLang="en-US" smtClean="0"/>
              <a:t>‹#›</a:t>
            </a:fld>
            <a:endParaRPr lang="zh-CN" altLang="en-US"/>
          </a:p>
        </p:txBody>
      </p:sp>
    </p:spTree>
    <p:extLst>
      <p:ext uri="{BB962C8B-B14F-4D97-AF65-F5344CB8AC3E}">
        <p14:creationId xmlns:p14="http://schemas.microsoft.com/office/powerpoint/2010/main" val="1907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47A18D8-CADE-4F24-81FD-CD726F1A8E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90A330E-C4DC-444C-8710-D0977EB5B2D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80006D1-72D3-44AF-996E-AD81FD527156}"/>
              </a:ext>
            </a:extLst>
          </p:cNvPr>
          <p:cNvSpPr>
            <a:spLocks noGrp="1"/>
          </p:cNvSpPr>
          <p:nvPr>
            <p:ph type="dt" sz="half" idx="10"/>
          </p:nvPr>
        </p:nvSpPr>
        <p:spPr/>
        <p:txBody>
          <a:bodyPr/>
          <a:lstStyle/>
          <a:p>
            <a:fld id="{7B75E1ED-DF8A-4B0E-A1BF-4F87CD075B9F}" type="datetimeFigureOut">
              <a:rPr lang="zh-CN" altLang="en-US" smtClean="0"/>
              <a:t>2020/5/26</a:t>
            </a:fld>
            <a:endParaRPr lang="zh-CN" altLang="en-US"/>
          </a:p>
        </p:txBody>
      </p:sp>
      <p:sp>
        <p:nvSpPr>
          <p:cNvPr id="5" name="页脚占位符 4">
            <a:extLst>
              <a:ext uri="{FF2B5EF4-FFF2-40B4-BE49-F238E27FC236}">
                <a16:creationId xmlns:a16="http://schemas.microsoft.com/office/drawing/2014/main" id="{CC7D58A1-42AE-4349-9FC6-7DF7D17F19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27E015-9CF1-4940-84C8-1F1305F886CE}"/>
              </a:ext>
            </a:extLst>
          </p:cNvPr>
          <p:cNvSpPr>
            <a:spLocks noGrp="1"/>
          </p:cNvSpPr>
          <p:nvPr>
            <p:ph type="sldNum" sz="quarter" idx="12"/>
          </p:nvPr>
        </p:nvSpPr>
        <p:spPr/>
        <p:txBody>
          <a:bodyPr/>
          <a:lstStyle/>
          <a:p>
            <a:fld id="{7F0B7300-018F-4585-B676-06AA81A5146E}" type="slidenum">
              <a:rPr lang="zh-CN" altLang="en-US" smtClean="0"/>
              <a:t>‹#›</a:t>
            </a:fld>
            <a:endParaRPr lang="zh-CN" altLang="en-US"/>
          </a:p>
        </p:txBody>
      </p:sp>
    </p:spTree>
    <p:extLst>
      <p:ext uri="{BB962C8B-B14F-4D97-AF65-F5344CB8AC3E}">
        <p14:creationId xmlns:p14="http://schemas.microsoft.com/office/powerpoint/2010/main" val="364587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C07C3-1AED-4407-A6D3-C99E37CB27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560D86-2D43-4A37-BE3A-195529C839E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DDFF88F-6D83-4F78-85CB-56B2463AD701}"/>
              </a:ext>
            </a:extLst>
          </p:cNvPr>
          <p:cNvSpPr>
            <a:spLocks noGrp="1"/>
          </p:cNvSpPr>
          <p:nvPr>
            <p:ph type="dt" sz="half" idx="10"/>
          </p:nvPr>
        </p:nvSpPr>
        <p:spPr/>
        <p:txBody>
          <a:bodyPr/>
          <a:lstStyle/>
          <a:p>
            <a:fld id="{7B75E1ED-DF8A-4B0E-A1BF-4F87CD075B9F}" type="datetimeFigureOut">
              <a:rPr lang="zh-CN" altLang="en-US" smtClean="0"/>
              <a:t>2020/5/26</a:t>
            </a:fld>
            <a:endParaRPr lang="zh-CN" altLang="en-US"/>
          </a:p>
        </p:txBody>
      </p:sp>
      <p:sp>
        <p:nvSpPr>
          <p:cNvPr id="5" name="页脚占位符 4">
            <a:extLst>
              <a:ext uri="{FF2B5EF4-FFF2-40B4-BE49-F238E27FC236}">
                <a16:creationId xmlns:a16="http://schemas.microsoft.com/office/drawing/2014/main" id="{7A9F09FD-8DFA-46C7-8D22-6A9F5A074C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38EB3E-3C5B-4BEE-A01D-26E3124580E8}"/>
              </a:ext>
            </a:extLst>
          </p:cNvPr>
          <p:cNvSpPr>
            <a:spLocks noGrp="1"/>
          </p:cNvSpPr>
          <p:nvPr>
            <p:ph type="sldNum" sz="quarter" idx="12"/>
          </p:nvPr>
        </p:nvSpPr>
        <p:spPr/>
        <p:txBody>
          <a:bodyPr/>
          <a:lstStyle/>
          <a:p>
            <a:fld id="{7F0B7300-018F-4585-B676-06AA81A5146E}" type="slidenum">
              <a:rPr lang="zh-CN" altLang="en-US" smtClean="0"/>
              <a:t>‹#›</a:t>
            </a:fld>
            <a:endParaRPr lang="zh-CN" altLang="en-US"/>
          </a:p>
        </p:txBody>
      </p:sp>
    </p:spTree>
    <p:extLst>
      <p:ext uri="{BB962C8B-B14F-4D97-AF65-F5344CB8AC3E}">
        <p14:creationId xmlns:p14="http://schemas.microsoft.com/office/powerpoint/2010/main" val="3655679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1EE6C-7EF3-45E8-BDF9-187432FB991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08B7333-F22C-4F94-A780-0D177C854E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6361E44-A1C1-4992-AACF-0B7C45B8F122}"/>
              </a:ext>
            </a:extLst>
          </p:cNvPr>
          <p:cNvSpPr>
            <a:spLocks noGrp="1"/>
          </p:cNvSpPr>
          <p:nvPr>
            <p:ph type="dt" sz="half" idx="10"/>
          </p:nvPr>
        </p:nvSpPr>
        <p:spPr/>
        <p:txBody>
          <a:bodyPr/>
          <a:lstStyle/>
          <a:p>
            <a:fld id="{7B75E1ED-DF8A-4B0E-A1BF-4F87CD075B9F}" type="datetimeFigureOut">
              <a:rPr lang="zh-CN" altLang="en-US" smtClean="0"/>
              <a:t>2020/5/26</a:t>
            </a:fld>
            <a:endParaRPr lang="zh-CN" altLang="en-US"/>
          </a:p>
        </p:txBody>
      </p:sp>
      <p:sp>
        <p:nvSpPr>
          <p:cNvPr id="5" name="页脚占位符 4">
            <a:extLst>
              <a:ext uri="{FF2B5EF4-FFF2-40B4-BE49-F238E27FC236}">
                <a16:creationId xmlns:a16="http://schemas.microsoft.com/office/drawing/2014/main" id="{4426DB43-1910-449F-A02D-6B925D1EAB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42E0C1-6662-44C8-ADC2-07E0E5865D2C}"/>
              </a:ext>
            </a:extLst>
          </p:cNvPr>
          <p:cNvSpPr>
            <a:spLocks noGrp="1"/>
          </p:cNvSpPr>
          <p:nvPr>
            <p:ph type="sldNum" sz="quarter" idx="12"/>
          </p:nvPr>
        </p:nvSpPr>
        <p:spPr/>
        <p:txBody>
          <a:bodyPr/>
          <a:lstStyle/>
          <a:p>
            <a:fld id="{7F0B7300-018F-4585-B676-06AA81A5146E}" type="slidenum">
              <a:rPr lang="zh-CN" altLang="en-US" smtClean="0"/>
              <a:t>‹#›</a:t>
            </a:fld>
            <a:endParaRPr lang="zh-CN" altLang="en-US"/>
          </a:p>
        </p:txBody>
      </p:sp>
    </p:spTree>
    <p:extLst>
      <p:ext uri="{BB962C8B-B14F-4D97-AF65-F5344CB8AC3E}">
        <p14:creationId xmlns:p14="http://schemas.microsoft.com/office/powerpoint/2010/main" val="367613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DF2FB-5D34-495B-BC81-F4E13F5441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F03A33-2C98-4A32-9707-28BC62BE0AB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6711EDB-BF51-4C2F-8388-33D459173B9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6BEB066-BE23-410E-B91D-4CE25220FA81}"/>
              </a:ext>
            </a:extLst>
          </p:cNvPr>
          <p:cNvSpPr>
            <a:spLocks noGrp="1"/>
          </p:cNvSpPr>
          <p:nvPr>
            <p:ph type="dt" sz="half" idx="10"/>
          </p:nvPr>
        </p:nvSpPr>
        <p:spPr/>
        <p:txBody>
          <a:bodyPr/>
          <a:lstStyle/>
          <a:p>
            <a:fld id="{7B75E1ED-DF8A-4B0E-A1BF-4F87CD075B9F}" type="datetimeFigureOut">
              <a:rPr lang="zh-CN" altLang="en-US" smtClean="0"/>
              <a:t>2020/5/26</a:t>
            </a:fld>
            <a:endParaRPr lang="zh-CN" altLang="en-US"/>
          </a:p>
        </p:txBody>
      </p:sp>
      <p:sp>
        <p:nvSpPr>
          <p:cNvPr id="6" name="页脚占位符 5">
            <a:extLst>
              <a:ext uri="{FF2B5EF4-FFF2-40B4-BE49-F238E27FC236}">
                <a16:creationId xmlns:a16="http://schemas.microsoft.com/office/drawing/2014/main" id="{13303FB2-B657-489B-A8B8-B1CF4D4EA9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115FF0-64E1-41DD-B5E8-6D369AD2357D}"/>
              </a:ext>
            </a:extLst>
          </p:cNvPr>
          <p:cNvSpPr>
            <a:spLocks noGrp="1"/>
          </p:cNvSpPr>
          <p:nvPr>
            <p:ph type="sldNum" sz="quarter" idx="12"/>
          </p:nvPr>
        </p:nvSpPr>
        <p:spPr/>
        <p:txBody>
          <a:bodyPr/>
          <a:lstStyle/>
          <a:p>
            <a:fld id="{7F0B7300-018F-4585-B676-06AA81A5146E}" type="slidenum">
              <a:rPr lang="zh-CN" altLang="en-US" smtClean="0"/>
              <a:t>‹#›</a:t>
            </a:fld>
            <a:endParaRPr lang="zh-CN" altLang="en-US"/>
          </a:p>
        </p:txBody>
      </p:sp>
    </p:spTree>
    <p:extLst>
      <p:ext uri="{BB962C8B-B14F-4D97-AF65-F5344CB8AC3E}">
        <p14:creationId xmlns:p14="http://schemas.microsoft.com/office/powerpoint/2010/main" val="4193033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BCDC8-10A1-46D6-B329-3AB393FE780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A570366-E090-4AD3-B83C-EFA83D918C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75B5792-87CF-4DC5-8B38-6C79ECC625A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A55E288-15C3-4341-96BD-9D6515865C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0B96037-64C9-4E82-9616-31C4EDD9631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E581889-EFE2-4145-B315-A7A90907D912}"/>
              </a:ext>
            </a:extLst>
          </p:cNvPr>
          <p:cNvSpPr>
            <a:spLocks noGrp="1"/>
          </p:cNvSpPr>
          <p:nvPr>
            <p:ph type="dt" sz="half" idx="10"/>
          </p:nvPr>
        </p:nvSpPr>
        <p:spPr/>
        <p:txBody>
          <a:bodyPr/>
          <a:lstStyle/>
          <a:p>
            <a:fld id="{7B75E1ED-DF8A-4B0E-A1BF-4F87CD075B9F}" type="datetimeFigureOut">
              <a:rPr lang="zh-CN" altLang="en-US" smtClean="0"/>
              <a:t>2020/5/26</a:t>
            </a:fld>
            <a:endParaRPr lang="zh-CN" altLang="en-US"/>
          </a:p>
        </p:txBody>
      </p:sp>
      <p:sp>
        <p:nvSpPr>
          <p:cNvPr id="8" name="页脚占位符 7">
            <a:extLst>
              <a:ext uri="{FF2B5EF4-FFF2-40B4-BE49-F238E27FC236}">
                <a16:creationId xmlns:a16="http://schemas.microsoft.com/office/drawing/2014/main" id="{88DA4BCC-512A-4098-A3AA-2341D957933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C5EFA25-0B61-4903-813F-1887F6CA4228}"/>
              </a:ext>
            </a:extLst>
          </p:cNvPr>
          <p:cNvSpPr>
            <a:spLocks noGrp="1"/>
          </p:cNvSpPr>
          <p:nvPr>
            <p:ph type="sldNum" sz="quarter" idx="12"/>
          </p:nvPr>
        </p:nvSpPr>
        <p:spPr/>
        <p:txBody>
          <a:bodyPr/>
          <a:lstStyle/>
          <a:p>
            <a:fld id="{7F0B7300-018F-4585-B676-06AA81A5146E}" type="slidenum">
              <a:rPr lang="zh-CN" altLang="en-US" smtClean="0"/>
              <a:t>‹#›</a:t>
            </a:fld>
            <a:endParaRPr lang="zh-CN" altLang="en-US"/>
          </a:p>
        </p:txBody>
      </p:sp>
    </p:spTree>
    <p:extLst>
      <p:ext uri="{BB962C8B-B14F-4D97-AF65-F5344CB8AC3E}">
        <p14:creationId xmlns:p14="http://schemas.microsoft.com/office/powerpoint/2010/main" val="3420849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71B55-1EEF-4725-99E7-CE4DC17D9F7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1AA1E22-7AE0-4823-842D-4826B90AE39D}"/>
              </a:ext>
            </a:extLst>
          </p:cNvPr>
          <p:cNvSpPr>
            <a:spLocks noGrp="1"/>
          </p:cNvSpPr>
          <p:nvPr>
            <p:ph type="dt" sz="half" idx="10"/>
          </p:nvPr>
        </p:nvSpPr>
        <p:spPr/>
        <p:txBody>
          <a:bodyPr/>
          <a:lstStyle/>
          <a:p>
            <a:fld id="{7B75E1ED-DF8A-4B0E-A1BF-4F87CD075B9F}" type="datetimeFigureOut">
              <a:rPr lang="zh-CN" altLang="en-US" smtClean="0"/>
              <a:t>2020/5/26</a:t>
            </a:fld>
            <a:endParaRPr lang="zh-CN" altLang="en-US"/>
          </a:p>
        </p:txBody>
      </p:sp>
      <p:sp>
        <p:nvSpPr>
          <p:cNvPr id="4" name="页脚占位符 3">
            <a:extLst>
              <a:ext uri="{FF2B5EF4-FFF2-40B4-BE49-F238E27FC236}">
                <a16:creationId xmlns:a16="http://schemas.microsoft.com/office/drawing/2014/main" id="{1DF84EEF-B13F-4102-86A3-20D254E7EA7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7A1FA83-6D79-4793-9E83-AC6A0C094440}"/>
              </a:ext>
            </a:extLst>
          </p:cNvPr>
          <p:cNvSpPr>
            <a:spLocks noGrp="1"/>
          </p:cNvSpPr>
          <p:nvPr>
            <p:ph type="sldNum" sz="quarter" idx="12"/>
          </p:nvPr>
        </p:nvSpPr>
        <p:spPr/>
        <p:txBody>
          <a:bodyPr/>
          <a:lstStyle/>
          <a:p>
            <a:fld id="{7F0B7300-018F-4585-B676-06AA81A5146E}" type="slidenum">
              <a:rPr lang="zh-CN" altLang="en-US" smtClean="0"/>
              <a:t>‹#›</a:t>
            </a:fld>
            <a:endParaRPr lang="zh-CN" altLang="en-US"/>
          </a:p>
        </p:txBody>
      </p:sp>
    </p:spTree>
    <p:extLst>
      <p:ext uri="{BB962C8B-B14F-4D97-AF65-F5344CB8AC3E}">
        <p14:creationId xmlns:p14="http://schemas.microsoft.com/office/powerpoint/2010/main" val="151601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99DDE94-814A-4478-A516-5D5455A53876}"/>
              </a:ext>
            </a:extLst>
          </p:cNvPr>
          <p:cNvSpPr>
            <a:spLocks noGrp="1"/>
          </p:cNvSpPr>
          <p:nvPr>
            <p:ph type="dt" sz="half" idx="10"/>
          </p:nvPr>
        </p:nvSpPr>
        <p:spPr/>
        <p:txBody>
          <a:bodyPr/>
          <a:lstStyle/>
          <a:p>
            <a:fld id="{7B75E1ED-DF8A-4B0E-A1BF-4F87CD075B9F}" type="datetimeFigureOut">
              <a:rPr lang="zh-CN" altLang="en-US" smtClean="0"/>
              <a:t>2020/5/26</a:t>
            </a:fld>
            <a:endParaRPr lang="zh-CN" altLang="en-US"/>
          </a:p>
        </p:txBody>
      </p:sp>
      <p:sp>
        <p:nvSpPr>
          <p:cNvPr id="3" name="页脚占位符 2">
            <a:extLst>
              <a:ext uri="{FF2B5EF4-FFF2-40B4-BE49-F238E27FC236}">
                <a16:creationId xmlns:a16="http://schemas.microsoft.com/office/drawing/2014/main" id="{28E1ADCE-F458-4964-9117-584E340263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DE43AC0-B0A2-4DC7-887C-E9E5C55D7C10}"/>
              </a:ext>
            </a:extLst>
          </p:cNvPr>
          <p:cNvSpPr>
            <a:spLocks noGrp="1"/>
          </p:cNvSpPr>
          <p:nvPr>
            <p:ph type="sldNum" sz="quarter" idx="12"/>
          </p:nvPr>
        </p:nvSpPr>
        <p:spPr/>
        <p:txBody>
          <a:bodyPr/>
          <a:lstStyle/>
          <a:p>
            <a:fld id="{7F0B7300-018F-4585-B676-06AA81A5146E}" type="slidenum">
              <a:rPr lang="zh-CN" altLang="en-US" smtClean="0"/>
              <a:t>‹#›</a:t>
            </a:fld>
            <a:endParaRPr lang="zh-CN" altLang="en-US"/>
          </a:p>
        </p:txBody>
      </p:sp>
    </p:spTree>
    <p:extLst>
      <p:ext uri="{BB962C8B-B14F-4D97-AF65-F5344CB8AC3E}">
        <p14:creationId xmlns:p14="http://schemas.microsoft.com/office/powerpoint/2010/main" val="334657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59743-45BB-45F4-839B-9DE85ED9BD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21DDD9-9B5B-4ED6-9994-EA33D0537C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C1CF876-2D9E-4A67-BC37-880532D1D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A6F16C3-0FA9-43F5-823F-619B815E388C}"/>
              </a:ext>
            </a:extLst>
          </p:cNvPr>
          <p:cNvSpPr>
            <a:spLocks noGrp="1"/>
          </p:cNvSpPr>
          <p:nvPr>
            <p:ph type="dt" sz="half" idx="10"/>
          </p:nvPr>
        </p:nvSpPr>
        <p:spPr/>
        <p:txBody>
          <a:bodyPr/>
          <a:lstStyle/>
          <a:p>
            <a:fld id="{7B75E1ED-DF8A-4B0E-A1BF-4F87CD075B9F}" type="datetimeFigureOut">
              <a:rPr lang="zh-CN" altLang="en-US" smtClean="0"/>
              <a:t>2020/5/26</a:t>
            </a:fld>
            <a:endParaRPr lang="zh-CN" altLang="en-US"/>
          </a:p>
        </p:txBody>
      </p:sp>
      <p:sp>
        <p:nvSpPr>
          <p:cNvPr id="6" name="页脚占位符 5">
            <a:extLst>
              <a:ext uri="{FF2B5EF4-FFF2-40B4-BE49-F238E27FC236}">
                <a16:creationId xmlns:a16="http://schemas.microsoft.com/office/drawing/2014/main" id="{02EEE882-5E0C-40CA-B0C8-51FBBF0A07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2F6551-5E52-4E33-AF9B-EC7663BFAAE7}"/>
              </a:ext>
            </a:extLst>
          </p:cNvPr>
          <p:cNvSpPr>
            <a:spLocks noGrp="1"/>
          </p:cNvSpPr>
          <p:nvPr>
            <p:ph type="sldNum" sz="quarter" idx="12"/>
          </p:nvPr>
        </p:nvSpPr>
        <p:spPr/>
        <p:txBody>
          <a:bodyPr/>
          <a:lstStyle/>
          <a:p>
            <a:fld id="{7F0B7300-018F-4585-B676-06AA81A5146E}" type="slidenum">
              <a:rPr lang="zh-CN" altLang="en-US" smtClean="0"/>
              <a:t>‹#›</a:t>
            </a:fld>
            <a:endParaRPr lang="zh-CN" altLang="en-US"/>
          </a:p>
        </p:txBody>
      </p:sp>
    </p:spTree>
    <p:extLst>
      <p:ext uri="{BB962C8B-B14F-4D97-AF65-F5344CB8AC3E}">
        <p14:creationId xmlns:p14="http://schemas.microsoft.com/office/powerpoint/2010/main" val="119795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F97CE5-48DF-4BA6-B717-83A0C6DAEA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C3D1965-00EC-4A67-9B0E-8436921FF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9558DDB-38EC-4E53-9B0A-4925183C5F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088FEAC-7029-4ABC-80AE-C31A158FD52C}"/>
              </a:ext>
            </a:extLst>
          </p:cNvPr>
          <p:cNvSpPr>
            <a:spLocks noGrp="1"/>
          </p:cNvSpPr>
          <p:nvPr>
            <p:ph type="dt" sz="half" idx="10"/>
          </p:nvPr>
        </p:nvSpPr>
        <p:spPr/>
        <p:txBody>
          <a:bodyPr/>
          <a:lstStyle/>
          <a:p>
            <a:fld id="{7B75E1ED-DF8A-4B0E-A1BF-4F87CD075B9F}" type="datetimeFigureOut">
              <a:rPr lang="zh-CN" altLang="en-US" smtClean="0"/>
              <a:t>2020/5/26</a:t>
            </a:fld>
            <a:endParaRPr lang="zh-CN" altLang="en-US"/>
          </a:p>
        </p:txBody>
      </p:sp>
      <p:sp>
        <p:nvSpPr>
          <p:cNvPr id="6" name="页脚占位符 5">
            <a:extLst>
              <a:ext uri="{FF2B5EF4-FFF2-40B4-BE49-F238E27FC236}">
                <a16:creationId xmlns:a16="http://schemas.microsoft.com/office/drawing/2014/main" id="{A676134B-7474-466B-AD4E-F547189AD5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6BBA4C-2583-47EF-9A5D-9C42439F4F76}"/>
              </a:ext>
            </a:extLst>
          </p:cNvPr>
          <p:cNvSpPr>
            <a:spLocks noGrp="1"/>
          </p:cNvSpPr>
          <p:nvPr>
            <p:ph type="sldNum" sz="quarter" idx="12"/>
          </p:nvPr>
        </p:nvSpPr>
        <p:spPr/>
        <p:txBody>
          <a:bodyPr/>
          <a:lstStyle/>
          <a:p>
            <a:fld id="{7F0B7300-018F-4585-B676-06AA81A5146E}" type="slidenum">
              <a:rPr lang="zh-CN" altLang="en-US" smtClean="0"/>
              <a:t>‹#›</a:t>
            </a:fld>
            <a:endParaRPr lang="zh-CN" altLang="en-US"/>
          </a:p>
        </p:txBody>
      </p:sp>
    </p:spTree>
    <p:extLst>
      <p:ext uri="{BB962C8B-B14F-4D97-AF65-F5344CB8AC3E}">
        <p14:creationId xmlns:p14="http://schemas.microsoft.com/office/powerpoint/2010/main" val="2737967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923624A-BA56-450D-B365-E4F77F1AE8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7D38BEE-BA7E-475B-9A26-3546966108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9808EB9-8DB8-4BB5-9159-2F856568B8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5E1ED-DF8A-4B0E-A1BF-4F87CD075B9F}" type="datetimeFigureOut">
              <a:rPr lang="zh-CN" altLang="en-US" smtClean="0"/>
              <a:t>2020/5/26</a:t>
            </a:fld>
            <a:endParaRPr lang="zh-CN" altLang="en-US"/>
          </a:p>
        </p:txBody>
      </p:sp>
      <p:sp>
        <p:nvSpPr>
          <p:cNvPr id="5" name="页脚占位符 4">
            <a:extLst>
              <a:ext uri="{FF2B5EF4-FFF2-40B4-BE49-F238E27FC236}">
                <a16:creationId xmlns:a16="http://schemas.microsoft.com/office/drawing/2014/main" id="{CAA9866C-B512-499B-9EDD-4B8C748B9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C495960-D4F0-4310-9AB7-A9531EAF67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B7300-018F-4585-B676-06AA81A5146E}" type="slidenum">
              <a:rPr lang="zh-CN" altLang="en-US" smtClean="0"/>
              <a:t>‹#›</a:t>
            </a:fld>
            <a:endParaRPr lang="zh-CN" altLang="en-US"/>
          </a:p>
        </p:txBody>
      </p:sp>
    </p:spTree>
    <p:extLst>
      <p:ext uri="{BB962C8B-B14F-4D97-AF65-F5344CB8AC3E}">
        <p14:creationId xmlns:p14="http://schemas.microsoft.com/office/powerpoint/2010/main" val="2009888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9ABA7-F1C1-4EDD-93D6-5E086F21F09E}"/>
              </a:ext>
            </a:extLst>
          </p:cNvPr>
          <p:cNvSpPr>
            <a:spLocks noGrp="1"/>
          </p:cNvSpPr>
          <p:nvPr>
            <p:ph type="ctrTitle"/>
          </p:nvPr>
        </p:nvSpPr>
        <p:spPr/>
        <p:txBody>
          <a:bodyPr/>
          <a:lstStyle/>
          <a:p>
            <a:r>
              <a:rPr lang="zh-CN" altLang="en-US" dirty="0"/>
              <a:t>第七次作业</a:t>
            </a:r>
          </a:p>
        </p:txBody>
      </p:sp>
    </p:spTree>
    <p:extLst>
      <p:ext uri="{BB962C8B-B14F-4D97-AF65-F5344CB8AC3E}">
        <p14:creationId xmlns:p14="http://schemas.microsoft.com/office/powerpoint/2010/main" val="2896846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7F6F79A6-A5F3-402A-BD44-85404C698DD8}"/>
              </a:ext>
            </a:extLst>
          </p:cNvPr>
          <p:cNvSpPr>
            <a:spLocks noGrp="1"/>
          </p:cNvSpPr>
          <p:nvPr>
            <p:ph idx="1"/>
          </p:nvPr>
        </p:nvSpPr>
        <p:spPr>
          <a:xfrm>
            <a:off x="988101" y="1046137"/>
            <a:ext cx="10515600" cy="4351338"/>
          </a:xfrm>
        </p:spPr>
        <p:txBody>
          <a:bodyPr/>
          <a:lstStyle/>
          <a:p>
            <a:r>
              <a:rPr lang="zh-CN" altLang="en-US" dirty="0"/>
              <a:t>试证明对于不含冲突数据（即特征向量完全相同但标记不同）的训练集，必存在与训练集一致（即训练误差为</a:t>
            </a:r>
            <a:r>
              <a:rPr lang="en-US" altLang="zh-CN" dirty="0"/>
              <a:t>0</a:t>
            </a:r>
            <a:r>
              <a:rPr lang="zh-CN" altLang="en-US" dirty="0"/>
              <a:t>）的决策树</a:t>
            </a:r>
            <a:endParaRPr lang="en-US" altLang="zh-CN" dirty="0"/>
          </a:p>
          <a:p>
            <a:endParaRPr lang="en-US" altLang="zh-CN" dirty="0"/>
          </a:p>
          <a:p>
            <a:r>
              <a:rPr lang="zh-CN" altLang="en-US" sz="2400" dirty="0"/>
              <a:t>反证法。假设不存在与训练集一致的决策树，那么训练集训练得到的决策树上至少有一个节点存在无法划分的多个数据（即，若节点上没有冲突数据的话，则必然能够将数据划分开）。这与前提“不含冲突数据”相矛盾，因此必有与训练集一致的决策树。</a:t>
            </a:r>
          </a:p>
        </p:txBody>
      </p:sp>
    </p:spTree>
    <p:extLst>
      <p:ext uri="{BB962C8B-B14F-4D97-AF65-F5344CB8AC3E}">
        <p14:creationId xmlns:p14="http://schemas.microsoft.com/office/powerpoint/2010/main" val="1532856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屏幕剪辑">
            <a:extLst>
              <a:ext uri="{FF2B5EF4-FFF2-40B4-BE49-F238E27FC236}">
                <a16:creationId xmlns:a16="http://schemas.microsoft.com/office/drawing/2014/main" id="{44B97687-B692-4FF3-A031-1107AF2217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8385" y="247494"/>
            <a:ext cx="8473705" cy="6363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文本框 4">
            <a:extLst>
              <a:ext uri="{FF2B5EF4-FFF2-40B4-BE49-F238E27FC236}">
                <a16:creationId xmlns:a16="http://schemas.microsoft.com/office/drawing/2014/main" id="{BDF569AF-1C0A-4446-8418-C371C0978211}"/>
              </a:ext>
            </a:extLst>
          </p:cNvPr>
          <p:cNvSpPr txBox="1"/>
          <p:nvPr/>
        </p:nvSpPr>
        <p:spPr>
          <a:xfrm>
            <a:off x="824459" y="127572"/>
            <a:ext cx="10058400" cy="546985"/>
          </a:xfrm>
          <a:prstGeom prst="rect">
            <a:avLst/>
          </a:prstGeom>
          <a:solidFill>
            <a:schemeClr val="bg1"/>
          </a:solidFill>
          <a:ln>
            <a:solidFill>
              <a:schemeClr val="bg1"/>
            </a:solidFill>
          </a:ln>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48E93700-92C8-4783-B35A-4AFA6BAF220F}"/>
              </a:ext>
            </a:extLst>
          </p:cNvPr>
          <p:cNvSpPr txBox="1"/>
          <p:nvPr/>
        </p:nvSpPr>
        <p:spPr>
          <a:xfrm rot="5400000">
            <a:off x="-1459121" y="3295259"/>
            <a:ext cx="6083508" cy="546985"/>
          </a:xfrm>
          <a:prstGeom prst="rect">
            <a:avLst/>
          </a:prstGeom>
          <a:solidFill>
            <a:schemeClr val="bg1"/>
          </a:solidFill>
          <a:ln>
            <a:solidFill>
              <a:schemeClr val="bg1"/>
            </a:solidFill>
          </a:ln>
        </p:spPr>
        <p:txBody>
          <a:bodyPr wrap="square" rtlCol="0">
            <a:spAutoFit/>
          </a:bodyPr>
          <a:lstStyle/>
          <a:p>
            <a:endParaRPr lang="zh-CN" altLang="en-US" dirty="0"/>
          </a:p>
        </p:txBody>
      </p:sp>
    </p:spTree>
    <p:extLst>
      <p:ext uri="{BB962C8B-B14F-4D97-AF65-F5344CB8AC3E}">
        <p14:creationId xmlns:p14="http://schemas.microsoft.com/office/powerpoint/2010/main" val="1197992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descr="image29.png">
            <a:extLst>
              <a:ext uri="{FF2B5EF4-FFF2-40B4-BE49-F238E27FC236}">
                <a16:creationId xmlns:a16="http://schemas.microsoft.com/office/drawing/2014/main" id="{A5BDFD65-E24E-4B38-93EA-A8142318AAD6}"/>
              </a:ext>
            </a:extLst>
          </p:cNvPr>
          <p:cNvSpPr>
            <a:spLocks/>
          </p:cNvSpPr>
          <p:nvPr/>
        </p:nvSpPr>
        <p:spPr bwMode="auto">
          <a:xfrm>
            <a:off x="1590676" y="535227"/>
            <a:ext cx="7886700" cy="1325562"/>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a:lnSpc>
                <a:spcPct val="90000"/>
              </a:lnSpc>
            </a:pPr>
            <a:r>
              <a:rPr lang="zh-CN" altLang="zh-CN" sz="4400">
                <a:latin typeface="Calibri Light" panose="020F0302020204030204" pitchFamily="34" charset="0"/>
                <a:cs typeface="Calibri Light" panose="020F0302020204030204" pitchFamily="34" charset="0"/>
                <a:sym typeface="Calibri Light" panose="020F0302020204030204" pitchFamily="34" charset="0"/>
              </a:rPr>
              <a:t> </a:t>
            </a:r>
          </a:p>
        </p:txBody>
      </p:sp>
      <p:grpSp>
        <p:nvGrpSpPr>
          <p:cNvPr id="32771" name="Group 3">
            <a:extLst>
              <a:ext uri="{FF2B5EF4-FFF2-40B4-BE49-F238E27FC236}">
                <a16:creationId xmlns:a16="http://schemas.microsoft.com/office/drawing/2014/main" id="{D336C288-D5E7-4ACA-851C-652FFA2E09F5}"/>
              </a:ext>
            </a:extLst>
          </p:cNvPr>
          <p:cNvGrpSpPr>
            <a:grpSpLocks/>
          </p:cNvGrpSpPr>
          <p:nvPr/>
        </p:nvGrpSpPr>
        <p:grpSpPr bwMode="auto">
          <a:xfrm>
            <a:off x="1804324" y="1533765"/>
            <a:ext cx="3041650" cy="1117600"/>
            <a:chOff x="-1" y="-1"/>
            <a:chExt cx="3042082" cy="1118000"/>
          </a:xfrm>
        </p:grpSpPr>
        <p:sp>
          <p:nvSpPr>
            <p:cNvPr id="32772" name="Rectangle 4" descr="image31.png">
              <a:extLst>
                <a:ext uri="{FF2B5EF4-FFF2-40B4-BE49-F238E27FC236}">
                  <a16:creationId xmlns:a16="http://schemas.microsoft.com/office/drawing/2014/main" id="{241F8F7F-5E32-464C-8859-51868F55D5CA}"/>
                </a:ext>
              </a:extLst>
            </p:cNvPr>
            <p:cNvSpPr>
              <a:spLocks/>
            </p:cNvSpPr>
            <p:nvPr/>
          </p:nvSpPr>
          <p:spPr bwMode="auto">
            <a:xfrm>
              <a:off x="-1" y="-1"/>
              <a:ext cx="3042082" cy="1118000"/>
            </a:xfrm>
            <a:prstGeom prst="rect">
              <a:avLst/>
            </a:prstGeom>
            <a:blipFill dpi="0" rotWithShape="0">
              <a:blip r:embed="rId3"/>
              <a:srcRect/>
              <a:stretch>
                <a:fillRect/>
              </a:stretch>
            </a:bli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32773" name="Rectangle 5">
              <a:extLst>
                <a:ext uri="{FF2B5EF4-FFF2-40B4-BE49-F238E27FC236}">
                  <a16:creationId xmlns:a16="http://schemas.microsoft.com/office/drawing/2014/main" id="{6EC1B27F-8602-48CC-B554-D91C6F7E426C}"/>
                </a:ext>
              </a:extLst>
            </p:cNvPr>
            <p:cNvSpPr>
              <a:spLocks/>
            </p:cNvSpPr>
            <p:nvPr/>
          </p:nvSpPr>
          <p:spPr bwMode="auto">
            <a:xfrm>
              <a:off x="-1" y="-1"/>
              <a:ext cx="3042082" cy="369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p>
          </p:txBody>
        </p:sp>
      </p:grpSp>
      <p:grpSp>
        <p:nvGrpSpPr>
          <p:cNvPr id="32774" name="Group 6">
            <a:extLst>
              <a:ext uri="{FF2B5EF4-FFF2-40B4-BE49-F238E27FC236}">
                <a16:creationId xmlns:a16="http://schemas.microsoft.com/office/drawing/2014/main" id="{DAB336EE-BC0C-4E1F-B012-4ACAED1AC41A}"/>
              </a:ext>
            </a:extLst>
          </p:cNvPr>
          <p:cNvGrpSpPr>
            <a:grpSpLocks/>
          </p:cNvGrpSpPr>
          <p:nvPr/>
        </p:nvGrpSpPr>
        <p:grpSpPr bwMode="auto">
          <a:xfrm>
            <a:off x="5537201" y="1189038"/>
            <a:ext cx="1116013" cy="552450"/>
            <a:chOff x="-1" y="-1"/>
            <a:chExt cx="1116718" cy="552461"/>
          </a:xfrm>
        </p:grpSpPr>
        <p:sp>
          <p:nvSpPr>
            <p:cNvPr id="32775" name="Rectangle 7" descr="image32.png">
              <a:extLst>
                <a:ext uri="{FF2B5EF4-FFF2-40B4-BE49-F238E27FC236}">
                  <a16:creationId xmlns:a16="http://schemas.microsoft.com/office/drawing/2014/main" id="{BA62EC8E-DFF0-4C7B-8303-EEAD57536CEB}"/>
                </a:ext>
              </a:extLst>
            </p:cNvPr>
            <p:cNvSpPr>
              <a:spLocks/>
            </p:cNvSpPr>
            <p:nvPr/>
          </p:nvSpPr>
          <p:spPr bwMode="auto">
            <a:xfrm>
              <a:off x="-1" y="-1"/>
              <a:ext cx="1116718" cy="552461"/>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32776" name="Rectangle 8">
              <a:extLst>
                <a:ext uri="{FF2B5EF4-FFF2-40B4-BE49-F238E27FC236}">
                  <a16:creationId xmlns:a16="http://schemas.microsoft.com/office/drawing/2014/main" id="{3F80F593-B831-4682-A0B9-74AA01BC0B22}"/>
                </a:ext>
              </a:extLst>
            </p:cNvPr>
            <p:cNvSpPr>
              <a:spLocks/>
            </p:cNvSpPr>
            <p:nvPr/>
          </p:nvSpPr>
          <p:spPr bwMode="auto">
            <a:xfrm>
              <a:off x="-1" y="-1"/>
              <a:ext cx="1116718" cy="369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p>
          </p:txBody>
        </p:sp>
      </p:grpSp>
      <p:grpSp>
        <p:nvGrpSpPr>
          <p:cNvPr id="32777" name="Group 9">
            <a:extLst>
              <a:ext uri="{FF2B5EF4-FFF2-40B4-BE49-F238E27FC236}">
                <a16:creationId xmlns:a16="http://schemas.microsoft.com/office/drawing/2014/main" id="{0D4700FF-E43C-4296-A6B9-BD83A6FEF13D}"/>
              </a:ext>
            </a:extLst>
          </p:cNvPr>
          <p:cNvGrpSpPr>
            <a:grpSpLocks/>
          </p:cNvGrpSpPr>
          <p:nvPr/>
        </p:nvGrpSpPr>
        <p:grpSpPr bwMode="auto">
          <a:xfrm>
            <a:off x="6827839" y="1187451"/>
            <a:ext cx="1120775" cy="555625"/>
            <a:chOff x="-1" y="-1"/>
            <a:chExt cx="1122039" cy="554256"/>
          </a:xfrm>
        </p:grpSpPr>
        <p:sp>
          <p:nvSpPr>
            <p:cNvPr id="32778" name="Rectangle 10" descr="image35.png">
              <a:extLst>
                <a:ext uri="{FF2B5EF4-FFF2-40B4-BE49-F238E27FC236}">
                  <a16:creationId xmlns:a16="http://schemas.microsoft.com/office/drawing/2014/main" id="{C9638B98-8A1D-4AE8-B358-4EC3E913F9EB}"/>
                </a:ext>
              </a:extLst>
            </p:cNvPr>
            <p:cNvSpPr>
              <a:spLocks/>
            </p:cNvSpPr>
            <p:nvPr/>
          </p:nvSpPr>
          <p:spPr bwMode="auto">
            <a:xfrm>
              <a:off x="-1" y="-1"/>
              <a:ext cx="1122039" cy="554256"/>
            </a:xfrm>
            <a:prstGeom prst="rect">
              <a:avLst/>
            </a:prstGeom>
            <a:blipFill dpi="0" rotWithShape="0">
              <a:blip r:embed="rId5"/>
              <a:srcRect/>
              <a:stretch>
                <a:fillRect/>
              </a:stretch>
            </a:bli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32779" name="Rectangle 11">
              <a:extLst>
                <a:ext uri="{FF2B5EF4-FFF2-40B4-BE49-F238E27FC236}">
                  <a16:creationId xmlns:a16="http://schemas.microsoft.com/office/drawing/2014/main" id="{38E7BE60-BA00-4EBD-87D5-4B677AEED418}"/>
                </a:ext>
              </a:extLst>
            </p:cNvPr>
            <p:cNvSpPr>
              <a:spLocks/>
            </p:cNvSpPr>
            <p:nvPr/>
          </p:nvSpPr>
          <p:spPr bwMode="auto">
            <a:xfrm>
              <a:off x="-1" y="-1"/>
              <a:ext cx="1122039" cy="368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p>
          </p:txBody>
        </p:sp>
      </p:grpSp>
      <p:grpSp>
        <p:nvGrpSpPr>
          <p:cNvPr id="32780" name="Group 12">
            <a:extLst>
              <a:ext uri="{FF2B5EF4-FFF2-40B4-BE49-F238E27FC236}">
                <a16:creationId xmlns:a16="http://schemas.microsoft.com/office/drawing/2014/main" id="{C29DBA23-CA65-4853-8761-F52F51845E62}"/>
              </a:ext>
            </a:extLst>
          </p:cNvPr>
          <p:cNvGrpSpPr>
            <a:grpSpLocks/>
          </p:cNvGrpSpPr>
          <p:nvPr/>
        </p:nvGrpSpPr>
        <p:grpSpPr bwMode="auto">
          <a:xfrm>
            <a:off x="8123238" y="1187451"/>
            <a:ext cx="1122362" cy="555625"/>
            <a:chOff x="-1" y="-1"/>
            <a:chExt cx="1122039" cy="554256"/>
          </a:xfrm>
        </p:grpSpPr>
        <p:sp>
          <p:nvSpPr>
            <p:cNvPr id="32781" name="Rectangle 13" descr="image36.png">
              <a:extLst>
                <a:ext uri="{FF2B5EF4-FFF2-40B4-BE49-F238E27FC236}">
                  <a16:creationId xmlns:a16="http://schemas.microsoft.com/office/drawing/2014/main" id="{C914B3D9-CA23-4C71-88B8-566F3879A713}"/>
                </a:ext>
              </a:extLst>
            </p:cNvPr>
            <p:cNvSpPr>
              <a:spLocks/>
            </p:cNvSpPr>
            <p:nvPr/>
          </p:nvSpPr>
          <p:spPr bwMode="auto">
            <a:xfrm>
              <a:off x="-1" y="-1"/>
              <a:ext cx="1122039" cy="554256"/>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32782" name="Rectangle 14">
              <a:extLst>
                <a:ext uri="{FF2B5EF4-FFF2-40B4-BE49-F238E27FC236}">
                  <a16:creationId xmlns:a16="http://schemas.microsoft.com/office/drawing/2014/main" id="{A1ADD130-07EC-4CFA-983E-10E8990C93B4}"/>
                </a:ext>
              </a:extLst>
            </p:cNvPr>
            <p:cNvSpPr>
              <a:spLocks/>
            </p:cNvSpPr>
            <p:nvPr/>
          </p:nvSpPr>
          <p:spPr bwMode="auto">
            <a:xfrm>
              <a:off x="-1" y="-1"/>
              <a:ext cx="1122039" cy="368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p>
          </p:txBody>
        </p:sp>
      </p:grpSp>
      <p:grpSp>
        <p:nvGrpSpPr>
          <p:cNvPr id="32783" name="Group 15">
            <a:extLst>
              <a:ext uri="{FF2B5EF4-FFF2-40B4-BE49-F238E27FC236}">
                <a16:creationId xmlns:a16="http://schemas.microsoft.com/office/drawing/2014/main" id="{99D99F1A-DCEC-4BF1-B997-4BA3ADCBE228}"/>
              </a:ext>
            </a:extLst>
          </p:cNvPr>
          <p:cNvGrpSpPr>
            <a:grpSpLocks/>
          </p:cNvGrpSpPr>
          <p:nvPr/>
        </p:nvGrpSpPr>
        <p:grpSpPr bwMode="auto">
          <a:xfrm>
            <a:off x="5534026" y="1774825"/>
            <a:ext cx="1122363" cy="552450"/>
            <a:chOff x="-1" y="-1"/>
            <a:chExt cx="1122039" cy="552461"/>
          </a:xfrm>
        </p:grpSpPr>
        <p:sp>
          <p:nvSpPr>
            <p:cNvPr id="32784" name="Rectangle 16" descr="image34.png">
              <a:extLst>
                <a:ext uri="{FF2B5EF4-FFF2-40B4-BE49-F238E27FC236}">
                  <a16:creationId xmlns:a16="http://schemas.microsoft.com/office/drawing/2014/main" id="{9ACEB97E-3771-4356-9667-7969C81B4788}"/>
                </a:ext>
              </a:extLst>
            </p:cNvPr>
            <p:cNvSpPr>
              <a:spLocks/>
            </p:cNvSpPr>
            <p:nvPr/>
          </p:nvSpPr>
          <p:spPr bwMode="auto">
            <a:xfrm>
              <a:off x="-1" y="-1"/>
              <a:ext cx="1122039" cy="552461"/>
            </a:xfrm>
            <a:prstGeom prst="rect">
              <a:avLst/>
            </a:prstGeom>
            <a:blipFill dpi="0" rotWithShape="0">
              <a:blip r:embed="rId7"/>
              <a:srcRect/>
              <a:stretch>
                <a:fillRect/>
              </a:stretch>
            </a:bli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32785" name="Rectangle 17">
              <a:extLst>
                <a:ext uri="{FF2B5EF4-FFF2-40B4-BE49-F238E27FC236}">
                  <a16:creationId xmlns:a16="http://schemas.microsoft.com/office/drawing/2014/main" id="{E0528CDA-0B98-468C-AE2F-C907D8C64EC3}"/>
                </a:ext>
              </a:extLst>
            </p:cNvPr>
            <p:cNvSpPr>
              <a:spLocks/>
            </p:cNvSpPr>
            <p:nvPr/>
          </p:nvSpPr>
          <p:spPr bwMode="auto">
            <a:xfrm>
              <a:off x="-1" y="-1"/>
              <a:ext cx="1122039" cy="369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p>
          </p:txBody>
        </p:sp>
      </p:grpSp>
      <p:grpSp>
        <p:nvGrpSpPr>
          <p:cNvPr id="32786" name="Group 18">
            <a:extLst>
              <a:ext uri="{FF2B5EF4-FFF2-40B4-BE49-F238E27FC236}">
                <a16:creationId xmlns:a16="http://schemas.microsoft.com/office/drawing/2014/main" id="{C8E69770-9E79-47AC-A481-EEA6DE719F55}"/>
              </a:ext>
            </a:extLst>
          </p:cNvPr>
          <p:cNvGrpSpPr>
            <a:grpSpLocks/>
          </p:cNvGrpSpPr>
          <p:nvPr/>
        </p:nvGrpSpPr>
        <p:grpSpPr bwMode="auto">
          <a:xfrm>
            <a:off x="6827839" y="1774825"/>
            <a:ext cx="1120775" cy="552450"/>
            <a:chOff x="-1" y="-1"/>
            <a:chExt cx="1122039" cy="552461"/>
          </a:xfrm>
        </p:grpSpPr>
        <p:sp>
          <p:nvSpPr>
            <p:cNvPr id="32787" name="Rectangle 19" descr="image33.png">
              <a:extLst>
                <a:ext uri="{FF2B5EF4-FFF2-40B4-BE49-F238E27FC236}">
                  <a16:creationId xmlns:a16="http://schemas.microsoft.com/office/drawing/2014/main" id="{AEE9CEDB-C6AB-4A0D-9162-63B06BBDDBD2}"/>
                </a:ext>
              </a:extLst>
            </p:cNvPr>
            <p:cNvSpPr>
              <a:spLocks/>
            </p:cNvSpPr>
            <p:nvPr/>
          </p:nvSpPr>
          <p:spPr bwMode="auto">
            <a:xfrm>
              <a:off x="-1" y="-1"/>
              <a:ext cx="1122039" cy="552461"/>
            </a:xfrm>
            <a:prstGeom prst="rect">
              <a:avLst/>
            </a:prstGeom>
            <a:blipFill dpi="0" rotWithShape="0">
              <a:blip r:embed="rId8"/>
              <a:srcRect/>
              <a:stretch>
                <a:fillRect/>
              </a:stretch>
            </a:bli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32788" name="Rectangle 20">
              <a:extLst>
                <a:ext uri="{FF2B5EF4-FFF2-40B4-BE49-F238E27FC236}">
                  <a16:creationId xmlns:a16="http://schemas.microsoft.com/office/drawing/2014/main" id="{A55B3F76-8463-41AA-BAEF-35035A68AC52}"/>
                </a:ext>
              </a:extLst>
            </p:cNvPr>
            <p:cNvSpPr>
              <a:spLocks/>
            </p:cNvSpPr>
            <p:nvPr/>
          </p:nvSpPr>
          <p:spPr bwMode="auto">
            <a:xfrm>
              <a:off x="-1" y="-1"/>
              <a:ext cx="1122039" cy="369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p>
          </p:txBody>
        </p:sp>
      </p:grpSp>
      <p:grpSp>
        <p:nvGrpSpPr>
          <p:cNvPr id="32789" name="Group 21">
            <a:extLst>
              <a:ext uri="{FF2B5EF4-FFF2-40B4-BE49-F238E27FC236}">
                <a16:creationId xmlns:a16="http://schemas.microsoft.com/office/drawing/2014/main" id="{DDF14B25-D95A-4276-8B44-22422516A2FE}"/>
              </a:ext>
            </a:extLst>
          </p:cNvPr>
          <p:cNvGrpSpPr>
            <a:grpSpLocks/>
          </p:cNvGrpSpPr>
          <p:nvPr/>
        </p:nvGrpSpPr>
        <p:grpSpPr bwMode="auto">
          <a:xfrm>
            <a:off x="7988300" y="1866900"/>
            <a:ext cx="2122488" cy="369332"/>
            <a:chOff x="-1" y="-1"/>
            <a:chExt cx="2121095" cy="370369"/>
          </a:xfrm>
        </p:grpSpPr>
        <p:sp>
          <p:nvSpPr>
            <p:cNvPr id="32790" name="Rectangle 22" descr="image37.png">
              <a:extLst>
                <a:ext uri="{FF2B5EF4-FFF2-40B4-BE49-F238E27FC236}">
                  <a16:creationId xmlns:a16="http://schemas.microsoft.com/office/drawing/2014/main" id="{73EB648E-CB52-457E-BF26-56F27B0479FF}"/>
                </a:ext>
              </a:extLst>
            </p:cNvPr>
            <p:cNvSpPr>
              <a:spLocks/>
            </p:cNvSpPr>
            <p:nvPr/>
          </p:nvSpPr>
          <p:spPr bwMode="auto">
            <a:xfrm>
              <a:off x="-1" y="-1"/>
              <a:ext cx="2121095" cy="369334"/>
            </a:xfrm>
            <a:prstGeom prst="rect">
              <a:avLst/>
            </a:prstGeom>
            <a:blipFill dpi="0" rotWithShape="0">
              <a:blip r:embed="rId9"/>
              <a:srcRect/>
              <a:stretch>
                <a:fillRect/>
              </a:stretch>
            </a:bli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32791" name="Rectangle 23">
              <a:extLst>
                <a:ext uri="{FF2B5EF4-FFF2-40B4-BE49-F238E27FC236}">
                  <a16:creationId xmlns:a16="http://schemas.microsoft.com/office/drawing/2014/main" id="{0879D3E0-58E9-4B26-84B8-0B4F12392D23}"/>
                </a:ext>
              </a:extLst>
            </p:cNvPr>
            <p:cNvSpPr>
              <a:spLocks/>
            </p:cNvSpPr>
            <p:nvPr/>
          </p:nvSpPr>
          <p:spPr bwMode="auto">
            <a:xfrm>
              <a:off x="-1" y="-1"/>
              <a:ext cx="2121095" cy="370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p>
          </p:txBody>
        </p:sp>
      </p:grpSp>
      <p:sp>
        <p:nvSpPr>
          <p:cNvPr id="32792" name="Rectangle 24" descr="image30.png">
            <a:extLst>
              <a:ext uri="{FF2B5EF4-FFF2-40B4-BE49-F238E27FC236}">
                <a16:creationId xmlns:a16="http://schemas.microsoft.com/office/drawing/2014/main" id="{D77F9A27-4C9C-4B0D-8811-69E6F8C48CB4}"/>
              </a:ext>
            </a:extLst>
          </p:cNvPr>
          <p:cNvSpPr>
            <a:spLocks noChangeArrowheads="1"/>
          </p:cNvSpPr>
          <p:nvPr>
            <p:ph type="body" idx="4294967295"/>
          </p:nvPr>
        </p:nvSpPr>
        <p:spPr>
          <a:xfrm>
            <a:off x="2184974" y="2813049"/>
            <a:ext cx="7886700" cy="4351338"/>
          </a:xfrm>
          <a:blipFill dpi="0" rotWithShape="0">
            <a:blip r:embed="rId10"/>
            <a:srcRect/>
            <a:stretch>
              <a:fillRect/>
            </a:stretch>
          </a:blipFill>
        </p:spPr>
        <p:txBody>
          <a:bodyPr/>
          <a:lstStyle/>
          <a:p>
            <a:pPr>
              <a:buSzPct val="100000"/>
            </a:pPr>
            <a:r>
              <a:rPr lang="zh-CN" altLang="zh-CN" dirty="0">
                <a:latin typeface="Calibri" panose="020F0502020204030204" pitchFamily="34" charset="0"/>
                <a:cs typeface="Calibri" panose="020F0502020204030204" pitchFamily="34" charset="0"/>
                <a:sym typeface="Calibri" panose="020F0502020204030204" pitchFamily="34" charset="0"/>
              </a:rPr>
              <a:t> </a:t>
            </a:r>
          </a:p>
        </p:txBody>
      </p:sp>
      <p:sp>
        <p:nvSpPr>
          <p:cNvPr id="4" name="文本框 3">
            <a:extLst>
              <a:ext uri="{FF2B5EF4-FFF2-40B4-BE49-F238E27FC236}">
                <a16:creationId xmlns:a16="http://schemas.microsoft.com/office/drawing/2014/main" id="{FD5F4692-599C-490D-AA14-DC5C225B7C63}"/>
              </a:ext>
            </a:extLst>
          </p:cNvPr>
          <p:cNvSpPr txBox="1"/>
          <p:nvPr/>
        </p:nvSpPr>
        <p:spPr>
          <a:xfrm>
            <a:off x="9309153" y="3533931"/>
            <a:ext cx="2608289" cy="461665"/>
          </a:xfrm>
          <a:prstGeom prst="rect">
            <a:avLst/>
          </a:prstGeom>
          <a:noFill/>
        </p:spPr>
        <p:txBody>
          <a:bodyPr wrap="square" rtlCol="0">
            <a:spAutoFit/>
          </a:bodyPr>
          <a:lstStyle/>
          <a:p>
            <a:r>
              <a:rPr lang="zh-CN" altLang="en-US" sz="2400" b="1" dirty="0"/>
              <a:t>凹函数</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9F20780-65B4-4E31-B76F-B17E5FFD5C7F}"/>
                  </a:ext>
                </a:extLst>
              </p:cNvPr>
              <p:cNvSpPr txBox="1"/>
              <p:nvPr/>
            </p:nvSpPr>
            <p:spPr>
              <a:xfrm>
                <a:off x="1590676" y="4991445"/>
                <a:ext cx="5651292" cy="369332"/>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i="1">
                            <a:latin typeface="Cambria Math" panose="02040503050406030204" pitchFamily="18" charset="0"/>
                          </a:rPr>
                          <m:t>3</m:t>
                        </m:r>
                      </m:sub>
                    </m:sSub>
                    <m:r>
                      <a:rPr lang="en-US" altLang="zh-CN" b="0" i="1" smtClean="0">
                        <a:latin typeface="Cambria Math" panose="02040503050406030204" pitchFamily="18" charset="0"/>
                      </a:rPr>
                      <m:t> </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zh-CN" altLang="en-US" i="1" smtClean="0">
                            <a:latin typeface="Cambria Math" panose="02040503050406030204" pitchFamily="18" charset="0"/>
                          </a:rPr>
                          <m:t>𝛼</m:t>
                        </m:r>
                      </m:e>
                      <m:sub>
                        <m:r>
                          <a:rPr lang="en-US" altLang="zh-CN" i="1">
                            <a:latin typeface="Cambria Math" panose="02040503050406030204" pitchFamily="18" charset="0"/>
                          </a:rPr>
                          <m:t>4</m:t>
                        </m:r>
                      </m:sub>
                    </m:sSub>
                  </m:oMath>
                </a14:m>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i="1">
                            <a:latin typeface="Cambria Math" panose="02040503050406030204" pitchFamily="18" charset="0"/>
                          </a:rPr>
                          <m:t>5</m:t>
                        </m:r>
                      </m:sub>
                    </m:sSub>
                    <m:r>
                      <a:rPr lang="en-US" altLang="zh-CN" i="1">
                        <a:latin typeface="Cambria Math" panose="02040503050406030204" pitchFamily="18" charset="0"/>
                      </a:rPr>
                      <m:t>=</m:t>
                    </m:r>
                  </m:oMath>
                </a14:m>
                <a:r>
                  <a:rPr lang="en-US" altLang="zh-CN" dirty="0"/>
                  <a:t>0 </a:t>
                </a:r>
                <a:r>
                  <a:rPr lang="zh-CN" altLang="en-US" dirty="0"/>
                  <a:t>代入目标函数，有</a:t>
                </a:r>
              </a:p>
            </p:txBody>
          </p:sp>
        </mc:Choice>
        <mc:Fallback>
          <p:sp>
            <p:nvSpPr>
              <p:cNvPr id="5" name="文本框 4">
                <a:extLst>
                  <a:ext uri="{FF2B5EF4-FFF2-40B4-BE49-F238E27FC236}">
                    <a16:creationId xmlns:a16="http://schemas.microsoft.com/office/drawing/2014/main" id="{A9F20780-65B4-4E31-B76F-B17E5FFD5C7F}"/>
                  </a:ext>
                </a:extLst>
              </p:cNvPr>
              <p:cNvSpPr txBox="1">
                <a:spLocks noRot="1" noChangeAspect="1" noMove="1" noResize="1" noEditPoints="1" noAdjustHandles="1" noChangeArrowheads="1" noChangeShapeType="1" noTextEdit="1"/>
              </p:cNvSpPr>
              <p:nvPr/>
            </p:nvSpPr>
            <p:spPr>
              <a:xfrm>
                <a:off x="1590676" y="4991445"/>
                <a:ext cx="5651292" cy="369332"/>
              </a:xfrm>
              <a:prstGeom prst="rect">
                <a:avLst/>
              </a:prstGeom>
              <a:blipFill>
                <a:blip r:embed="rId11"/>
                <a:stretch>
                  <a:fillRect t="-10000"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2FDE0403-9801-480C-82AD-0FFDE310C8EF}"/>
                  </a:ext>
                </a:extLst>
              </p:cNvPr>
              <p:cNvSpPr txBox="1"/>
              <p:nvPr/>
            </p:nvSpPr>
            <p:spPr>
              <a:xfrm>
                <a:off x="1465408" y="5647053"/>
                <a:ext cx="10375612" cy="526939"/>
              </a:xfrm>
              <a:prstGeom prst="rect">
                <a:avLst/>
              </a:prstGeom>
              <a:noFill/>
            </p:spPr>
            <p:txBody>
              <a:bodyPr wrap="square" rtlCol="0">
                <a:spAutoFit/>
              </a:bodyPr>
              <a:lstStyle/>
              <a:p>
                <a14:m>
                  <m:oMath xmlns:m="http://schemas.openxmlformats.org/officeDocument/2006/math">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max</m:t>
                        </m:r>
                      </m:fName>
                      <m:e>
                        <m:r>
                          <a:rPr lang="en-US" altLang="zh-CN" sz="2000" b="0" i="1" smtClean="0">
                            <a:latin typeface="Cambria Math" panose="02040503050406030204" pitchFamily="18" charset="0"/>
                          </a:rPr>
                          <m:t>  2(</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e>
                    </m:func>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r>
                      <a:rPr lang="en-US" altLang="zh-CN" sz="2000" b="0" i="1" smtClean="0">
                        <a:latin typeface="Cambria Math" panose="02040503050406030204" pitchFamily="18" charset="0"/>
                      </a:rPr>
                      <m:t>(4</m:t>
                    </m:r>
                    <m:sSup>
                      <m:sSupPr>
                        <m:ctrlPr>
                          <a:rPr lang="en-US" altLang="zh-CN" sz="2000" i="1" smtClean="0">
                            <a:latin typeface="Cambria Math" panose="02040503050406030204" pitchFamily="18" charset="0"/>
                          </a:rPr>
                        </m:ctrlPr>
                      </m:sSupPr>
                      <m:e>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i="1">
                                <a:latin typeface="Cambria Math" panose="02040503050406030204" pitchFamily="18" charset="0"/>
                              </a:rPr>
                              <m:t>1</m:t>
                            </m:r>
                          </m:sub>
                        </m:sSub>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+2</m:t>
                    </m:r>
                  </m:oMath>
                </a14:m>
                <a:r>
                  <a:rPr lang="en-US" altLang="zh-CN" sz="2000" dirty="0"/>
                  <a:t> </a:t>
                </a:r>
                <a14:m>
                  <m:oMath xmlns:m="http://schemas.openxmlformats.org/officeDocument/2006/math">
                    <m:sSup>
                      <m:sSupPr>
                        <m:ctrlPr>
                          <a:rPr lang="en-US" altLang="zh-CN" sz="2000" i="1" smtClean="0">
                            <a:latin typeface="Cambria Math" panose="02040503050406030204" pitchFamily="18" charset="0"/>
                          </a:rPr>
                        </m:ctrlPr>
                      </m:sSupPr>
                      <m:e>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2</m:t>
                            </m:r>
                          </m:sub>
                        </m:sSub>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i="1" smtClean="0">
                            <a:latin typeface="Cambria Math" panose="02040503050406030204" pitchFamily="18" charset="0"/>
                          </a:rPr>
                        </m:ctrlPr>
                      </m:sSupPr>
                      <m:e>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3</m:t>
                            </m:r>
                          </m:sub>
                        </m:sSub>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2</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4</m:t>
                            </m:r>
                          </m:sub>
                        </m:sSub>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+4</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i="1">
                            <a:latin typeface="Cambria Math" panose="02040503050406030204" pitchFamily="18" charset="0"/>
                          </a:rPr>
                          <m:t>1</m:t>
                        </m:r>
                      </m:sub>
                    </m:sSub>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+6</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i="1">
                            <a:latin typeface="Cambria Math" panose="02040503050406030204" pitchFamily="18" charset="0"/>
                          </a:rPr>
                          <m:t>1</m:t>
                        </m:r>
                      </m:sub>
                    </m:sSub>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+2</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2</m:t>
                        </m:r>
                      </m:sub>
                    </m:sSub>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+2</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3</m:t>
                        </m:r>
                      </m:sub>
                    </m:sSub>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m:t>
                    </m:r>
                  </m:oMath>
                </a14:m>
                <a:endParaRPr lang="zh-CN" altLang="en-US" dirty="0"/>
              </a:p>
            </p:txBody>
          </p:sp>
        </mc:Choice>
        <mc:Fallback>
          <p:sp>
            <p:nvSpPr>
              <p:cNvPr id="6" name="文本框 5">
                <a:extLst>
                  <a:ext uri="{FF2B5EF4-FFF2-40B4-BE49-F238E27FC236}">
                    <a16:creationId xmlns:a16="http://schemas.microsoft.com/office/drawing/2014/main" id="{2FDE0403-9801-480C-82AD-0FFDE310C8EF}"/>
                  </a:ext>
                </a:extLst>
              </p:cNvPr>
              <p:cNvSpPr txBox="1">
                <a:spLocks noRot="1" noChangeAspect="1" noMove="1" noResize="1" noEditPoints="1" noAdjustHandles="1" noChangeArrowheads="1" noChangeShapeType="1" noTextEdit="1"/>
              </p:cNvSpPr>
              <p:nvPr/>
            </p:nvSpPr>
            <p:spPr>
              <a:xfrm>
                <a:off x="1465408" y="5647053"/>
                <a:ext cx="10375612" cy="526939"/>
              </a:xfrm>
              <a:prstGeom prst="rect">
                <a:avLst/>
              </a:prstGeom>
              <a:blipFill>
                <a:blip r:embed="rId12"/>
                <a:stretch>
                  <a:fillRect b="-2299"/>
                </a:stretch>
              </a:blipFill>
            </p:spPr>
            <p:txBody>
              <a:bodyPr/>
              <a:lstStyle/>
              <a:p>
                <a:r>
                  <a:rPr lang="zh-CN" altLang="en-US">
                    <a:noFill/>
                  </a:rPr>
                  <a:t> </a:t>
                </a:r>
              </a:p>
            </p:txBody>
          </p:sp>
        </mc:Fallback>
      </mc:AlternateContent>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A5FAB6EE-DFDA-40D2-85F4-9FDE7579B6FF}"/>
                  </a:ext>
                </a:extLst>
              </p:cNvPr>
              <p:cNvSpPr txBox="1"/>
              <p:nvPr/>
            </p:nvSpPr>
            <p:spPr>
              <a:xfrm>
                <a:off x="1573967" y="779489"/>
                <a:ext cx="9638676" cy="2554545"/>
              </a:xfrm>
              <a:prstGeom prst="rect">
                <a:avLst/>
              </a:prstGeom>
              <a:noFill/>
            </p:spPr>
            <p:txBody>
              <a:bodyPr wrap="square" rtlCol="0">
                <a:spAutoFit/>
              </a:bodyPr>
              <a:lstStyle/>
              <a:p>
                <a:r>
                  <a:rPr lang="zh-CN" altLang="en-US" sz="2000" dirty="0"/>
                  <a:t>首先，求解上式各偏导</a:t>
                </a:r>
                <a:r>
                  <a:rPr lang="en-US" altLang="zh-CN" sz="2000" dirty="0"/>
                  <a:t>/</a:t>
                </a:r>
                <a:r>
                  <a:rPr lang="zh-CN" altLang="en-US" sz="2000" dirty="0"/>
                  <a:t>梯度</a:t>
                </a:r>
                <a:r>
                  <a:rPr lang="en-US" altLang="zh-CN" sz="2000" dirty="0"/>
                  <a:t>=0</a:t>
                </a:r>
              </a:p>
              <a:p>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i="1">
                            <a:latin typeface="Cambria Math" panose="02040503050406030204" pitchFamily="18" charset="0"/>
                          </a:rPr>
                          <m:t>1</m:t>
                        </m:r>
                      </m:sub>
                    </m:sSub>
                  </m:oMath>
                </a14:m>
                <a:r>
                  <a:rPr lang="zh-CN" altLang="en-US" sz="2000" dirty="0"/>
                  <a:t> </a:t>
                </a:r>
                <a:r>
                  <a:rPr lang="en-US" altLang="zh-CN" sz="2000" dirty="0"/>
                  <a:t>=-0.4&lt;0, </a:t>
                </a:r>
                <a14:m>
                  <m:oMath xmlns:m="http://schemas.openxmlformats.org/officeDocument/2006/math">
                    <m:r>
                      <a:rPr lang="en-US" altLang="zh-CN" sz="2000" b="0" i="0" smtClean="0">
                        <a:latin typeface="Cambria Math" panose="02040503050406030204" pitchFamily="18" charset="0"/>
                      </a:rPr>
                      <m:t>  </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=1.2</m:t>
                    </m:r>
                  </m:oMath>
                </a14:m>
                <a:r>
                  <a:rPr lang="en-US" altLang="zh-CN" sz="2000" dirty="0"/>
                  <a:t>, </a:t>
                </a:r>
                <a14:m>
                  <m:oMath xmlns:m="http://schemas.openxmlformats.org/officeDocument/2006/math">
                    <m:r>
                      <a:rPr lang="en-US" altLang="zh-CN" sz="2000" b="0" i="0" smtClean="0">
                        <a:latin typeface="Cambria Math" panose="02040503050406030204" pitchFamily="18" charset="0"/>
                      </a:rPr>
                      <m:t>  </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3</m:t>
                        </m:r>
                      </m:sub>
                    </m:sSub>
                  </m:oMath>
                </a14:m>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4</m:t>
                        </m:r>
                      </m:sub>
                    </m:sSub>
                  </m:oMath>
                </a14:m>
                <a:r>
                  <a:rPr lang="en-US" altLang="zh-CN" sz="2000" dirty="0"/>
                  <a:t>=0</a:t>
                </a:r>
              </a:p>
              <a:p>
                <a:endParaRPr lang="en-US" altLang="zh-CN" sz="2000" dirty="0"/>
              </a:p>
              <a:p>
                <a:r>
                  <a:rPr lang="zh-CN" altLang="en-US" sz="2000" dirty="0"/>
                  <a:t>不满足约束条件，故最大值一定在可行域的边界处取到；又从上述目标函数可以直观地看出</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a:latin typeface="Cambria Math" panose="02040503050406030204" pitchFamily="18" charset="0"/>
                          </a:rPr>
                          <m:t>最大值</m:t>
                        </m:r>
                        <m:r>
                          <a:rPr lang="zh-CN" altLang="en-US" sz="2000" i="1" smtClean="0">
                            <a:latin typeface="Cambria Math" panose="02040503050406030204" pitchFamily="18" charset="0"/>
                          </a:rPr>
                          <m:t>处</m:t>
                        </m:r>
                        <m:r>
                          <a:rPr lang="en-US" altLang="zh-CN" sz="2000" b="0" i="1" smtClean="0">
                            <a:latin typeface="Cambria Math" panose="02040503050406030204" pitchFamily="18" charset="0"/>
                          </a:rPr>
                          <m:t> </m:t>
                        </m:r>
                        <m:r>
                          <a:rPr lang="zh-CN" altLang="en-US" sz="2000" i="1" smtClean="0">
                            <a:latin typeface="Cambria Math" panose="02040503050406030204" pitchFamily="18" charset="0"/>
                          </a:rPr>
                          <m:t>𝛼</m:t>
                        </m:r>
                      </m:e>
                      <m:sub>
                        <m:r>
                          <a:rPr lang="en-US" altLang="zh-CN" sz="2000" i="1">
                            <a:latin typeface="Cambria Math" panose="02040503050406030204" pitchFamily="18" charset="0"/>
                          </a:rPr>
                          <m:t>4</m:t>
                        </m:r>
                      </m:sub>
                    </m:sSub>
                  </m:oMath>
                </a14:m>
                <a:r>
                  <a:rPr lang="en-US" altLang="zh-CN" sz="2000" dirty="0"/>
                  <a:t> </a:t>
                </a:r>
                <a:r>
                  <a:rPr lang="zh-CN" altLang="en-US" sz="2000" dirty="0"/>
                  <a:t>必为</a:t>
                </a:r>
                <a:r>
                  <a:rPr lang="en-US" altLang="zh-CN" sz="2000" dirty="0"/>
                  <a:t>0 </a:t>
                </a:r>
                <a:r>
                  <a:rPr lang="zh-CN" altLang="en-US" sz="2000" dirty="0"/>
                  <a:t>（因为含有</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i="1">
                            <a:latin typeface="Cambria Math" panose="02040503050406030204" pitchFamily="18" charset="0"/>
                          </a:rPr>
                          <m:t>4</m:t>
                        </m:r>
                      </m:sub>
                    </m:sSub>
                    <m:r>
                      <a:rPr lang="zh-CN" altLang="en-US" sz="2000" i="1">
                        <a:latin typeface="Cambria Math" panose="02040503050406030204" pitchFamily="18" charset="0"/>
                      </a:rPr>
                      <m:t>的项为</m:t>
                    </m:r>
                    <m:r>
                      <a:rPr lang="en-US" altLang="zh-CN" sz="2000" b="0" i="1" smtClean="0">
                        <a:latin typeface="Cambria Math" panose="02040503050406030204" pitchFamily="18" charset="0"/>
                      </a:rPr>
                      <m:t>  </m:t>
                    </m:r>
                    <m:r>
                      <a:rPr lang="en-US" altLang="zh-CN" sz="2000" i="1" dirty="0">
                        <a:latin typeface="Cambria Math" panose="02040503050406030204" pitchFamily="18" charset="0"/>
                      </a:rPr>
                      <m:t>−</m:t>
                    </m:r>
                    <m:sSup>
                      <m:sSupPr>
                        <m:ctrlPr>
                          <a:rPr lang="en-US" altLang="zh-CN" sz="2000" i="1" smtClean="0">
                            <a:latin typeface="Cambria Math" panose="02040503050406030204" pitchFamily="18" charset="0"/>
                          </a:rPr>
                        </m:ctrlPr>
                      </m:sSupPr>
                      <m:e>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4</m:t>
                            </m:r>
                          </m:sub>
                        </m:sSub>
                      </m:e>
                      <m:sup>
                        <m:r>
                          <a:rPr lang="en-US" altLang="zh-CN" sz="2000" b="0" i="1" smtClean="0">
                            <a:latin typeface="Cambria Math" panose="02040503050406030204" pitchFamily="18" charset="0"/>
                          </a:rPr>
                          <m:t>2</m:t>
                        </m:r>
                      </m:sup>
                    </m:sSup>
                    <m:r>
                      <a:rPr lang="en-US" altLang="zh-CN" sz="2000" i="1">
                        <a:latin typeface="Cambria Math" panose="02040503050406030204" pitchFamily="18" charset="0"/>
                      </a:rPr>
                      <m:t>−</m:t>
                    </m:r>
                    <m:r>
                      <a:rPr lang="en-US" altLang="zh-CN" sz="2000" i="1" smtClean="0">
                        <a:latin typeface="Cambria Math" panose="02040503050406030204" pitchFamily="18" charset="0"/>
                      </a:rPr>
                      <m:t>3</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i="1">
                            <a:latin typeface="Cambria Math" panose="02040503050406030204" pitchFamily="18" charset="0"/>
                          </a:rPr>
                          <m:t>1</m:t>
                        </m:r>
                      </m:sub>
                    </m:sSub>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4</m:t>
                        </m:r>
                      </m:sub>
                    </m:sSub>
                  </m:oMath>
                </a14:m>
                <a:r>
                  <a:rPr lang="en-US" altLang="zh-CN" sz="2000" dirty="0"/>
                  <a:t>-</a:t>
                </a:r>
                <a:r>
                  <a:rPr lang="en-US" altLang="zh-CN" sz="2000" b="0" dirty="0"/>
                  <a:t> </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i="1">
                            <a:latin typeface="Cambria Math" panose="02040503050406030204" pitchFamily="18" charset="0"/>
                          </a:rPr>
                          <m:t>3</m:t>
                        </m:r>
                      </m:sub>
                    </m:sSub>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4</m:t>
                        </m:r>
                      </m:sub>
                    </m:sSub>
                  </m:oMath>
                </a14:m>
                <a:r>
                  <a:rPr lang="zh-CN" altLang="en-US" sz="2000" dirty="0"/>
                  <a:t> ）</a:t>
                </a:r>
                <a:endParaRPr lang="en-US" altLang="zh-CN" sz="2000" dirty="0"/>
              </a:p>
              <a:p>
                <a:endParaRPr lang="en-US" altLang="zh-CN" sz="2000" dirty="0"/>
              </a:p>
              <a:p>
                <a:r>
                  <a:rPr lang="zh-CN" altLang="en-US" sz="2000" dirty="0"/>
                  <a:t>因此上式简化为</a:t>
                </a:r>
                <a:endParaRPr lang="en-US" altLang="zh-CN" sz="2000" dirty="0"/>
              </a:p>
              <a:p>
                <a:endParaRPr lang="zh-CN" altLang="en-US" sz="2000" dirty="0"/>
              </a:p>
            </p:txBody>
          </p:sp>
        </mc:Choice>
        <mc:Fallback>
          <p:sp>
            <p:nvSpPr>
              <p:cNvPr id="23" name="文本框 22">
                <a:extLst>
                  <a:ext uri="{FF2B5EF4-FFF2-40B4-BE49-F238E27FC236}">
                    <a16:creationId xmlns:a16="http://schemas.microsoft.com/office/drawing/2014/main" id="{A5FAB6EE-DFDA-40D2-85F4-9FDE7579B6FF}"/>
                  </a:ext>
                </a:extLst>
              </p:cNvPr>
              <p:cNvSpPr txBox="1">
                <a:spLocks noRot="1" noChangeAspect="1" noMove="1" noResize="1" noEditPoints="1" noAdjustHandles="1" noChangeArrowheads="1" noChangeShapeType="1" noTextEdit="1"/>
              </p:cNvSpPr>
              <p:nvPr/>
            </p:nvSpPr>
            <p:spPr>
              <a:xfrm>
                <a:off x="1573967" y="779489"/>
                <a:ext cx="9638676" cy="2554545"/>
              </a:xfrm>
              <a:prstGeom prst="rect">
                <a:avLst/>
              </a:prstGeom>
              <a:blipFill>
                <a:blip r:embed="rId2"/>
                <a:stretch>
                  <a:fillRect l="-633" t="-1432" r="-3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矩形 23">
                <a:extLst>
                  <a:ext uri="{FF2B5EF4-FFF2-40B4-BE49-F238E27FC236}">
                    <a16:creationId xmlns:a16="http://schemas.microsoft.com/office/drawing/2014/main" id="{D40A46E4-D07C-4A3B-A99E-B000A2EA6C1B}"/>
                  </a:ext>
                </a:extLst>
              </p:cNvPr>
              <p:cNvSpPr/>
              <p:nvPr/>
            </p:nvSpPr>
            <p:spPr>
              <a:xfrm>
                <a:off x="2169487" y="3183893"/>
                <a:ext cx="9513757" cy="483466"/>
              </a:xfrm>
              <a:prstGeom prst="rect">
                <a:avLst/>
              </a:prstGeom>
            </p:spPr>
            <p:txBody>
              <a:bodyPr wrap="square">
                <a:spAutoFit/>
              </a:bodyPr>
              <a:lstStyle/>
              <a:p>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r>
                          <a:rPr lang="en-US" altLang="zh-CN" i="1">
                            <a:latin typeface="Cambria Math" panose="02040503050406030204" pitchFamily="18" charset="0"/>
                          </a:rPr>
                          <m:t>  2(</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3</m:t>
                            </m:r>
                          </m:sub>
                        </m:sSub>
                        <m:r>
                          <a:rPr lang="en-US" altLang="zh-CN" i="1">
                            <a:latin typeface="Cambria Math" panose="02040503050406030204" pitchFamily="18" charset="0"/>
                          </a:rPr>
                          <m:t>)</m:t>
                        </m:r>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(4</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1</m:t>
                            </m:r>
                          </m:sub>
                        </m:sSub>
                      </m:e>
                      <m:sup>
                        <m:r>
                          <a:rPr lang="en-US" altLang="zh-CN" i="1">
                            <a:latin typeface="Cambria Math" panose="02040503050406030204" pitchFamily="18" charset="0"/>
                          </a:rPr>
                          <m:t>2</m:t>
                        </m:r>
                      </m:sup>
                    </m:sSup>
                    <m:r>
                      <a:rPr lang="en-US" altLang="zh-CN" i="1">
                        <a:latin typeface="Cambria Math" panose="02040503050406030204" pitchFamily="18" charset="0"/>
                      </a:rPr>
                      <m:t>+2</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2</m:t>
                            </m:r>
                          </m:sub>
                        </m:sSub>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3</m:t>
                            </m:r>
                          </m:sub>
                        </m:sSub>
                      </m:e>
                      <m:sup>
                        <m:r>
                          <a:rPr lang="en-US" altLang="zh-CN" i="1">
                            <a:latin typeface="Cambria Math" panose="02040503050406030204" pitchFamily="18" charset="0"/>
                          </a:rPr>
                          <m:t>2</m:t>
                        </m:r>
                      </m:sup>
                    </m:sSup>
                    <m:r>
                      <a:rPr lang="en-US" altLang="zh-CN" i="1">
                        <a:latin typeface="Cambria Math" panose="02040503050406030204" pitchFamily="18" charset="0"/>
                      </a:rPr>
                      <m:t>+4</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2</m:t>
                        </m:r>
                      </m:sub>
                    </m:sSub>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3</m:t>
                        </m:r>
                      </m:sub>
                    </m:sSub>
                    <m:r>
                      <a:rPr lang="en-US" altLang="zh-CN" i="1">
                        <a:latin typeface="Cambria Math" panose="02040503050406030204" pitchFamily="18" charset="0"/>
                      </a:rPr>
                      <m:t>)</m:t>
                    </m:r>
                  </m:oMath>
                </a14:m>
                <a:endParaRPr lang="zh-CN" altLang="en-US" dirty="0"/>
              </a:p>
            </p:txBody>
          </p:sp>
        </mc:Choice>
        <mc:Fallback>
          <p:sp>
            <p:nvSpPr>
              <p:cNvPr id="24" name="矩形 23">
                <a:extLst>
                  <a:ext uri="{FF2B5EF4-FFF2-40B4-BE49-F238E27FC236}">
                    <a16:creationId xmlns:a16="http://schemas.microsoft.com/office/drawing/2014/main" id="{D40A46E4-D07C-4A3B-A99E-B000A2EA6C1B}"/>
                  </a:ext>
                </a:extLst>
              </p:cNvPr>
              <p:cNvSpPr>
                <a:spLocks noRot="1" noChangeAspect="1" noMove="1" noResize="1" noEditPoints="1" noAdjustHandles="1" noChangeArrowheads="1" noChangeShapeType="1" noTextEdit="1"/>
              </p:cNvSpPr>
              <p:nvPr/>
            </p:nvSpPr>
            <p:spPr>
              <a:xfrm>
                <a:off x="2169487" y="3183893"/>
                <a:ext cx="9513757" cy="483466"/>
              </a:xfrm>
              <a:prstGeom prst="rect">
                <a:avLst/>
              </a:prstGeom>
              <a:blipFill>
                <a:blip r:embed="rId3"/>
                <a:stretch>
                  <a:fillRect b="-12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矩形 24">
                <a:extLst>
                  <a:ext uri="{FF2B5EF4-FFF2-40B4-BE49-F238E27FC236}">
                    <a16:creationId xmlns:a16="http://schemas.microsoft.com/office/drawing/2014/main" id="{F6111030-3500-43EE-8D63-6A67446A02B7}"/>
                  </a:ext>
                </a:extLst>
              </p:cNvPr>
              <p:cNvSpPr/>
              <p:nvPr/>
            </p:nvSpPr>
            <p:spPr>
              <a:xfrm>
                <a:off x="1573966" y="4203704"/>
                <a:ext cx="9908499" cy="2308324"/>
              </a:xfrm>
              <a:prstGeom prst="rect">
                <a:avLst/>
              </a:prstGeom>
            </p:spPr>
            <p:txBody>
              <a:bodyPr wrap="square">
                <a:spAutoFit/>
              </a:bodyPr>
              <a:lstStyle/>
              <a:p>
                <a:r>
                  <a:rPr lang="zh-CN" altLang="en-US" dirty="0"/>
                  <a:t>求解上式各偏导</a:t>
                </a:r>
                <a:r>
                  <a:rPr lang="en-US" altLang="zh-CN" dirty="0"/>
                  <a:t>/</a:t>
                </a:r>
                <a:r>
                  <a:rPr lang="zh-CN" altLang="en-US" dirty="0"/>
                  <a:t>梯度</a:t>
                </a:r>
                <a:r>
                  <a:rPr lang="en-US" altLang="zh-CN" dirty="0"/>
                  <a:t>=0</a:t>
                </a:r>
                <a:r>
                  <a:rPr lang="zh-CN" altLang="en-US" dirty="0"/>
                  <a:t>，无解；故</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1</m:t>
                        </m:r>
                      </m:sub>
                    </m:sSub>
                  </m:oMath>
                </a14:m>
                <a:r>
                  <a:rPr lang="zh-CN" altLang="en-US" dirty="0"/>
                  <a:t> </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oMath>
                </a14:m>
                <a:r>
                  <a:rPr lang="zh-CN" altLang="en-US"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oMath>
                </a14:m>
                <a:r>
                  <a:rPr lang="zh-CN" altLang="en-US" dirty="0"/>
                  <a:t>至少有一个为</a:t>
                </a:r>
                <a:r>
                  <a:rPr lang="en-US" altLang="zh-CN" dirty="0"/>
                  <a:t>0</a:t>
                </a:r>
                <a:r>
                  <a:rPr lang="zh-CN" altLang="en-US" dirty="0"/>
                  <a:t>，即边界值</a:t>
                </a:r>
                <a:endParaRPr lang="en-US" altLang="zh-CN" dirty="0"/>
              </a:p>
              <a:p>
                <a:endParaRPr lang="en-US" altLang="zh-CN" dirty="0"/>
              </a:p>
              <a:p>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en-US" altLang="zh-CN" dirty="0"/>
                  <a:t>0</a:t>
                </a:r>
                <a:r>
                  <a:rPr lang="zh-CN" altLang="en-US" dirty="0"/>
                  <a:t>时，</a:t>
                </a:r>
                <a:r>
                  <a:rPr lang="en-US" altLang="zh-CN" dirty="0"/>
                  <a:t> </a:t>
                </a:r>
                <a14:m>
                  <m:oMath xmlns:m="http://schemas.openxmlformats.org/officeDocument/2006/math">
                    <m:r>
                      <a:rPr lang="zh-CN" altLang="en-US" i="1" dirty="0">
                        <a:latin typeface="Cambria Math" panose="02040503050406030204" pitchFamily="18" charset="0"/>
                      </a:rPr>
                      <m:t>求解</m:t>
                    </m:r>
                    <m:r>
                      <a:rPr lang="zh-CN" altLang="en-US" i="1" dirty="0" smtClean="0">
                        <a:latin typeface="Cambria Math" panose="02040503050406030204" pitchFamily="18" charset="0"/>
                      </a:rPr>
                      <m:t>偏导</m:t>
                    </m:r>
                    <m:r>
                      <a:rPr lang="zh-CN" altLang="en-US" i="1" dirty="0">
                        <a:latin typeface="Cambria Math" panose="02040503050406030204" pitchFamily="18" charset="0"/>
                      </a:rPr>
                      <m:t>为</m:t>
                    </m:r>
                    <m:r>
                      <a:rPr lang="en-US" altLang="zh-CN" i="1" dirty="0" smtClean="0">
                        <a:latin typeface="Cambria Math" panose="02040503050406030204" pitchFamily="18" charset="0"/>
                      </a:rPr>
                      <m:t>0</m:t>
                    </m:r>
                    <m:r>
                      <a:rPr lang="zh-CN" altLang="en-US" i="1" dirty="0">
                        <a:latin typeface="Cambria Math" panose="02040503050406030204" pitchFamily="18" charset="0"/>
                      </a:rPr>
                      <m:t>，可得</m:t>
                    </m:r>
                    <m:r>
                      <a:rPr lang="en-US" altLang="zh-CN" b="0" i="1" dirty="0" smtClean="0">
                        <a:latin typeface="Cambria Math" panose="02040503050406030204" pitchFamily="18" charset="0"/>
                      </a:rPr>
                      <m:t> </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oMath>
                </a14:m>
                <a:r>
                  <a:rPr lang="en-US" altLang="zh-CN" dirty="0"/>
                  <a:t>0 </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3</m:t>
                        </m:r>
                      </m:sub>
                    </m:sSub>
                    <m:r>
                      <a:rPr lang="en-US" altLang="zh-CN" i="1">
                        <a:latin typeface="Cambria Math" panose="02040503050406030204" pitchFamily="18" charset="0"/>
                      </a:rPr>
                      <m:t>=</m:t>
                    </m:r>
                  </m:oMath>
                </a14:m>
                <a:r>
                  <a:rPr lang="en-US" altLang="zh-CN" dirty="0"/>
                  <a:t>2</a:t>
                </a:r>
                <a:r>
                  <a:rPr lang="zh-CN" altLang="en-US" dirty="0"/>
                  <a:t>，</a:t>
                </a:r>
                <a:r>
                  <a:rPr lang="en-US" altLang="zh-CN" dirty="0"/>
                  <a:t>f=2</a:t>
                </a:r>
              </a:p>
              <a:p>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oMath>
                </a14:m>
                <a:r>
                  <a:rPr lang="en-US" altLang="zh-CN" dirty="0"/>
                  <a:t>0</a:t>
                </a:r>
                <a:r>
                  <a:rPr lang="zh-CN" altLang="en-US" dirty="0"/>
                  <a:t>时，</a:t>
                </a:r>
                <a:r>
                  <a:rPr lang="en-US" altLang="zh-CN" dirty="0"/>
                  <a:t> </a:t>
                </a:r>
                <a14:m>
                  <m:oMath xmlns:m="http://schemas.openxmlformats.org/officeDocument/2006/math">
                    <m:r>
                      <a:rPr lang="zh-CN" altLang="en-US" i="1" dirty="0">
                        <a:latin typeface="Cambria Math" panose="02040503050406030204" pitchFamily="18" charset="0"/>
                      </a:rPr>
                      <m:t>求解</m:t>
                    </m:r>
                    <m:r>
                      <a:rPr lang="zh-CN" altLang="en-US" i="1" dirty="0" smtClean="0">
                        <a:latin typeface="Cambria Math" panose="02040503050406030204" pitchFamily="18" charset="0"/>
                      </a:rPr>
                      <m:t>偏导</m:t>
                    </m:r>
                    <m:r>
                      <a:rPr lang="zh-CN" altLang="en-US" i="1" dirty="0">
                        <a:latin typeface="Cambria Math" panose="02040503050406030204" pitchFamily="18" charset="0"/>
                      </a:rPr>
                      <m:t>为</m:t>
                    </m:r>
                    <m:r>
                      <a:rPr lang="en-US" altLang="zh-CN" i="1" dirty="0" smtClean="0">
                        <a:latin typeface="Cambria Math" panose="02040503050406030204" pitchFamily="18" charset="0"/>
                      </a:rPr>
                      <m:t>0</m:t>
                    </m:r>
                    <m:r>
                      <a:rPr lang="zh-CN" altLang="en-US" i="1" dirty="0">
                        <a:latin typeface="Cambria Math" panose="02040503050406030204" pitchFamily="18" charset="0"/>
                      </a:rPr>
                      <m:t>，可得</m:t>
                    </m:r>
                    <m:r>
                      <a:rPr lang="en-US" altLang="zh-CN" b="0" i="1" dirty="0" smtClean="0">
                        <a:latin typeface="Cambria Math" panose="02040503050406030204" pitchFamily="18" charset="0"/>
                      </a:rPr>
                      <m:t> </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oMath>
                </a14:m>
                <a:r>
                  <a:rPr lang="en-US" altLang="zh-CN" dirty="0"/>
                  <a:t>0.5 </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3</m:t>
                        </m:r>
                      </m:sub>
                    </m:sSub>
                    <m:r>
                      <a:rPr lang="en-US" altLang="zh-CN" i="1">
                        <a:latin typeface="Cambria Math" panose="02040503050406030204" pitchFamily="18" charset="0"/>
                      </a:rPr>
                      <m:t>=</m:t>
                    </m:r>
                  </m:oMath>
                </a14:m>
                <a:r>
                  <a:rPr lang="en-US" altLang="zh-CN" dirty="0"/>
                  <a:t>2</a:t>
                </a:r>
                <a:r>
                  <a:rPr lang="zh-CN" altLang="en-US" dirty="0"/>
                  <a:t>，</a:t>
                </a:r>
                <a:r>
                  <a:rPr lang="en-US" altLang="zh-CN" dirty="0"/>
                  <a:t>f=2.5</a:t>
                </a:r>
              </a:p>
              <a:p>
                <a:endParaRPr lang="en-US" altLang="zh-CN"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0</a:t>
                </a:r>
                <a:r>
                  <a:rPr lang="zh-CN" altLang="en-US" dirty="0"/>
                  <a:t>时，</a:t>
                </a:r>
                <a:r>
                  <a:rPr lang="en-US" altLang="zh-CN" dirty="0"/>
                  <a:t> </a:t>
                </a:r>
                <a14:m>
                  <m:oMath xmlns:m="http://schemas.openxmlformats.org/officeDocument/2006/math">
                    <m:r>
                      <a:rPr lang="zh-CN" altLang="en-US" i="1" dirty="0">
                        <a:latin typeface="Cambria Math" panose="02040503050406030204" pitchFamily="18" charset="0"/>
                      </a:rPr>
                      <m:t>求解</m:t>
                    </m:r>
                    <m:r>
                      <a:rPr lang="zh-CN" altLang="en-US" i="1" dirty="0" smtClean="0">
                        <a:latin typeface="Cambria Math" panose="02040503050406030204" pitchFamily="18" charset="0"/>
                      </a:rPr>
                      <m:t>偏导</m:t>
                    </m:r>
                    <m:r>
                      <a:rPr lang="zh-CN" altLang="en-US" i="1" dirty="0">
                        <a:latin typeface="Cambria Math" panose="02040503050406030204" pitchFamily="18" charset="0"/>
                      </a:rPr>
                      <m:t>为</m:t>
                    </m:r>
                    <m:r>
                      <a:rPr lang="en-US" altLang="zh-CN" i="1" dirty="0" smtClean="0">
                        <a:latin typeface="Cambria Math" panose="02040503050406030204" pitchFamily="18" charset="0"/>
                      </a:rPr>
                      <m:t>0</m:t>
                    </m:r>
                    <m:r>
                      <a:rPr lang="zh-CN" altLang="en-US" i="1" dirty="0">
                        <a:latin typeface="Cambria Math" panose="02040503050406030204" pitchFamily="18" charset="0"/>
                      </a:rPr>
                      <m:t>，可得</m:t>
                    </m:r>
                    <m:r>
                      <a:rPr lang="en-US" altLang="zh-CN" b="0" i="1" dirty="0" smtClean="0">
                        <a:latin typeface="Cambria Math" panose="02040503050406030204" pitchFamily="18" charset="0"/>
                      </a:rPr>
                      <m:t> </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en-US" altLang="zh-CN" dirty="0"/>
                  <a:t>0 </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b="0" i="0" smtClean="0">
                        <a:latin typeface="Cambria Math" panose="02040503050406030204" pitchFamily="18" charset="0"/>
                      </a:rPr>
                      <m:t>1</m:t>
                    </m:r>
                  </m:oMath>
                </a14:m>
                <a:r>
                  <a:rPr lang="zh-CN" altLang="en-US" dirty="0"/>
                  <a:t>，</a:t>
                </a:r>
                <a:r>
                  <a:rPr lang="en-US" altLang="zh-CN" dirty="0"/>
                  <a:t>f=1</a:t>
                </a:r>
              </a:p>
              <a:p>
                <a:endParaRPr lang="en-US" altLang="zh-CN" dirty="0"/>
              </a:p>
            </p:txBody>
          </p:sp>
        </mc:Choice>
        <mc:Fallback>
          <p:sp>
            <p:nvSpPr>
              <p:cNvPr id="25" name="矩形 24">
                <a:extLst>
                  <a:ext uri="{FF2B5EF4-FFF2-40B4-BE49-F238E27FC236}">
                    <a16:creationId xmlns:a16="http://schemas.microsoft.com/office/drawing/2014/main" id="{F6111030-3500-43EE-8D63-6A67446A02B7}"/>
                  </a:ext>
                </a:extLst>
              </p:cNvPr>
              <p:cNvSpPr>
                <a:spLocks noRot="1" noChangeAspect="1" noMove="1" noResize="1" noEditPoints="1" noAdjustHandles="1" noChangeArrowheads="1" noChangeShapeType="1" noTextEdit="1"/>
              </p:cNvSpPr>
              <p:nvPr/>
            </p:nvSpPr>
            <p:spPr>
              <a:xfrm>
                <a:off x="1573966" y="4203704"/>
                <a:ext cx="9908499" cy="2308324"/>
              </a:xfrm>
              <a:prstGeom prst="rect">
                <a:avLst/>
              </a:prstGeom>
              <a:blipFill>
                <a:blip r:embed="rId4"/>
                <a:stretch>
                  <a:fillRect l="-492" t="-15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4337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5">
            <a:extLst>
              <a:ext uri="{FF2B5EF4-FFF2-40B4-BE49-F238E27FC236}">
                <a16:creationId xmlns:a16="http://schemas.microsoft.com/office/drawing/2014/main" id="{6DCA56E9-FD01-4F07-8EFE-EE76C5B4A514}"/>
              </a:ext>
            </a:extLst>
          </p:cNvPr>
          <p:cNvGrpSpPr>
            <a:grpSpLocks/>
          </p:cNvGrpSpPr>
          <p:nvPr/>
        </p:nvGrpSpPr>
        <p:grpSpPr bwMode="auto">
          <a:xfrm>
            <a:off x="2400742" y="1827340"/>
            <a:ext cx="906463" cy="726947"/>
            <a:chOff x="0" y="-1"/>
            <a:chExt cx="907043" cy="610938"/>
          </a:xfrm>
        </p:grpSpPr>
        <p:sp>
          <p:nvSpPr>
            <p:cNvPr id="5" name="Rectangle 26" descr="image38.png">
              <a:extLst>
                <a:ext uri="{FF2B5EF4-FFF2-40B4-BE49-F238E27FC236}">
                  <a16:creationId xmlns:a16="http://schemas.microsoft.com/office/drawing/2014/main" id="{EC4A15C5-B159-4F44-BE69-EDE0C65B73C3}"/>
                </a:ext>
              </a:extLst>
            </p:cNvPr>
            <p:cNvSpPr>
              <a:spLocks/>
            </p:cNvSpPr>
            <p:nvPr/>
          </p:nvSpPr>
          <p:spPr bwMode="auto">
            <a:xfrm>
              <a:off x="0" y="-1"/>
              <a:ext cx="907043" cy="610938"/>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6" name="Rectangle 27">
              <a:extLst>
                <a:ext uri="{FF2B5EF4-FFF2-40B4-BE49-F238E27FC236}">
                  <a16:creationId xmlns:a16="http://schemas.microsoft.com/office/drawing/2014/main" id="{4C4CF8FC-C7C4-4562-A54D-26BC3AD47728}"/>
                </a:ext>
              </a:extLst>
            </p:cNvPr>
            <p:cNvSpPr>
              <a:spLocks/>
            </p:cNvSpPr>
            <p:nvPr/>
          </p:nvSpPr>
          <p:spPr bwMode="auto">
            <a:xfrm>
              <a:off x="0" y="-1"/>
              <a:ext cx="907043" cy="358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r>
                <a:rPr lang="zh-CN" altLang="zh-CN">
                  <a:latin typeface="Calibri" panose="020F0502020204030204" pitchFamily="34" charset="0"/>
                  <a:cs typeface="Calibri" panose="020F0502020204030204" pitchFamily="34" charset="0"/>
                  <a:sym typeface="Calibri" panose="020F0502020204030204" pitchFamily="34" charset="0"/>
                </a:rPr>
                <a:t> </a:t>
              </a:r>
            </a:p>
          </p:txBody>
        </p:sp>
      </p:grpSp>
      <p:grpSp>
        <p:nvGrpSpPr>
          <p:cNvPr id="7" name="Group 28">
            <a:extLst>
              <a:ext uri="{FF2B5EF4-FFF2-40B4-BE49-F238E27FC236}">
                <a16:creationId xmlns:a16="http://schemas.microsoft.com/office/drawing/2014/main" id="{EC3DC5DC-1886-4CFE-A339-4A9E98FA5921}"/>
              </a:ext>
            </a:extLst>
          </p:cNvPr>
          <p:cNvGrpSpPr>
            <a:grpSpLocks/>
          </p:cNvGrpSpPr>
          <p:nvPr/>
        </p:nvGrpSpPr>
        <p:grpSpPr bwMode="auto">
          <a:xfrm>
            <a:off x="3556442" y="1993692"/>
            <a:ext cx="912813" cy="439945"/>
            <a:chOff x="-1" y="-1"/>
            <a:chExt cx="912367" cy="369334"/>
          </a:xfrm>
        </p:grpSpPr>
        <p:sp>
          <p:nvSpPr>
            <p:cNvPr id="8" name="Rectangle 29" descr="image41.png">
              <a:extLst>
                <a:ext uri="{FF2B5EF4-FFF2-40B4-BE49-F238E27FC236}">
                  <a16:creationId xmlns:a16="http://schemas.microsoft.com/office/drawing/2014/main" id="{A1370B3A-E2B5-42D4-89BB-694CBADAE807}"/>
                </a:ext>
              </a:extLst>
            </p:cNvPr>
            <p:cNvSpPr>
              <a:spLocks/>
            </p:cNvSpPr>
            <p:nvPr/>
          </p:nvSpPr>
          <p:spPr bwMode="auto">
            <a:xfrm>
              <a:off x="-1" y="-1"/>
              <a:ext cx="912367" cy="369334"/>
            </a:xfrm>
            <a:prstGeom prst="rect">
              <a:avLst/>
            </a:prstGeom>
            <a:blipFill dpi="0" rotWithShape="0">
              <a:blip r:embed="rId3"/>
              <a:srcRect/>
              <a:stretch>
                <a:fillRect/>
              </a:stretch>
            </a:bli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9" name="Rectangle 30">
              <a:extLst>
                <a:ext uri="{FF2B5EF4-FFF2-40B4-BE49-F238E27FC236}">
                  <a16:creationId xmlns:a16="http://schemas.microsoft.com/office/drawing/2014/main" id="{C02D3166-FC05-4A1E-90FB-C270B369A7F2}"/>
                </a:ext>
              </a:extLst>
            </p:cNvPr>
            <p:cNvSpPr>
              <a:spLocks/>
            </p:cNvSpPr>
            <p:nvPr/>
          </p:nvSpPr>
          <p:spPr bwMode="auto">
            <a:xfrm>
              <a:off x="-1" y="-1"/>
              <a:ext cx="912367" cy="368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p>
          </p:txBody>
        </p:sp>
      </p:grpSp>
      <p:grpSp>
        <p:nvGrpSpPr>
          <p:cNvPr id="10" name="Group 31">
            <a:extLst>
              <a:ext uri="{FF2B5EF4-FFF2-40B4-BE49-F238E27FC236}">
                <a16:creationId xmlns:a16="http://schemas.microsoft.com/office/drawing/2014/main" id="{F314E967-9A4D-43A3-9191-2FB7B712B58D}"/>
              </a:ext>
            </a:extLst>
          </p:cNvPr>
          <p:cNvGrpSpPr>
            <a:grpSpLocks/>
          </p:cNvGrpSpPr>
          <p:nvPr/>
        </p:nvGrpSpPr>
        <p:grpSpPr bwMode="auto">
          <a:xfrm>
            <a:off x="4718492" y="1993692"/>
            <a:ext cx="912813" cy="439945"/>
            <a:chOff x="-1" y="-1"/>
            <a:chExt cx="912368" cy="369334"/>
          </a:xfrm>
        </p:grpSpPr>
        <p:sp>
          <p:nvSpPr>
            <p:cNvPr id="11" name="Rectangle 32" descr="image40.png">
              <a:extLst>
                <a:ext uri="{FF2B5EF4-FFF2-40B4-BE49-F238E27FC236}">
                  <a16:creationId xmlns:a16="http://schemas.microsoft.com/office/drawing/2014/main" id="{63BF2D2D-3BC6-4317-A4E3-E86A1811EC22}"/>
                </a:ext>
              </a:extLst>
            </p:cNvPr>
            <p:cNvSpPr>
              <a:spLocks/>
            </p:cNvSpPr>
            <p:nvPr/>
          </p:nvSpPr>
          <p:spPr bwMode="auto">
            <a:xfrm>
              <a:off x="-1" y="-1"/>
              <a:ext cx="912368" cy="369334"/>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12" name="Rectangle 33">
              <a:extLst>
                <a:ext uri="{FF2B5EF4-FFF2-40B4-BE49-F238E27FC236}">
                  <a16:creationId xmlns:a16="http://schemas.microsoft.com/office/drawing/2014/main" id="{4DFE5917-CE7E-4F86-AA86-59AB416AD603}"/>
                </a:ext>
              </a:extLst>
            </p:cNvPr>
            <p:cNvSpPr>
              <a:spLocks/>
            </p:cNvSpPr>
            <p:nvPr/>
          </p:nvSpPr>
          <p:spPr bwMode="auto">
            <a:xfrm>
              <a:off x="-1" y="-1"/>
              <a:ext cx="912368" cy="368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p>
          </p:txBody>
        </p:sp>
      </p:grpSp>
      <p:sp>
        <p:nvSpPr>
          <p:cNvPr id="13" name="Rectangle 34" descr="image39.png">
            <a:extLst>
              <a:ext uri="{FF2B5EF4-FFF2-40B4-BE49-F238E27FC236}">
                <a16:creationId xmlns:a16="http://schemas.microsoft.com/office/drawing/2014/main" id="{07AEFFE1-896A-4FE5-825A-9BCECFA30B06}"/>
              </a:ext>
            </a:extLst>
          </p:cNvPr>
          <p:cNvSpPr>
            <a:spLocks/>
          </p:cNvSpPr>
          <p:nvPr/>
        </p:nvSpPr>
        <p:spPr bwMode="auto">
          <a:xfrm>
            <a:off x="5694805" y="1993692"/>
            <a:ext cx="911225" cy="439945"/>
          </a:xfrm>
          <a:prstGeom prst="rect">
            <a:avLst/>
          </a:prstGeom>
          <a:blipFill dpi="0" rotWithShape="0">
            <a:blip r:embed="rId5"/>
            <a:srcRect/>
            <a:stretch>
              <a:fillRect/>
            </a:stretch>
          </a:bli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grpSp>
        <p:nvGrpSpPr>
          <p:cNvPr id="14" name="Group 35">
            <a:extLst>
              <a:ext uri="{FF2B5EF4-FFF2-40B4-BE49-F238E27FC236}">
                <a16:creationId xmlns:a16="http://schemas.microsoft.com/office/drawing/2014/main" id="{28D3CB2D-2265-41F2-8007-45213545D6D4}"/>
              </a:ext>
            </a:extLst>
          </p:cNvPr>
          <p:cNvGrpSpPr>
            <a:grpSpLocks/>
          </p:cNvGrpSpPr>
          <p:nvPr/>
        </p:nvGrpSpPr>
        <p:grpSpPr bwMode="auto">
          <a:xfrm>
            <a:off x="6847329" y="1822962"/>
            <a:ext cx="912812" cy="734500"/>
            <a:chOff x="-1" y="0"/>
            <a:chExt cx="912368" cy="616515"/>
          </a:xfrm>
        </p:grpSpPr>
        <p:sp>
          <p:nvSpPr>
            <p:cNvPr id="15" name="Rectangle 36" descr="image42.png">
              <a:extLst>
                <a:ext uri="{FF2B5EF4-FFF2-40B4-BE49-F238E27FC236}">
                  <a16:creationId xmlns:a16="http://schemas.microsoft.com/office/drawing/2014/main" id="{3F94E43A-3200-41A0-A438-923B64FE0106}"/>
                </a:ext>
              </a:extLst>
            </p:cNvPr>
            <p:cNvSpPr>
              <a:spLocks/>
            </p:cNvSpPr>
            <p:nvPr/>
          </p:nvSpPr>
          <p:spPr bwMode="auto">
            <a:xfrm>
              <a:off x="-1" y="0"/>
              <a:ext cx="912368" cy="616515"/>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16" name="Rectangle 37">
              <a:extLst>
                <a:ext uri="{FF2B5EF4-FFF2-40B4-BE49-F238E27FC236}">
                  <a16:creationId xmlns:a16="http://schemas.microsoft.com/office/drawing/2014/main" id="{DABC4170-D679-4566-9761-7899AE2C52A9}"/>
                </a:ext>
              </a:extLst>
            </p:cNvPr>
            <p:cNvSpPr>
              <a:spLocks/>
            </p:cNvSpPr>
            <p:nvPr/>
          </p:nvSpPr>
          <p:spPr bwMode="auto">
            <a:xfrm>
              <a:off x="-1" y="0"/>
              <a:ext cx="912368" cy="368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p>
          </p:txBody>
        </p:sp>
      </p:grpSp>
      <p:grpSp>
        <p:nvGrpSpPr>
          <p:cNvPr id="17" name="Group 38">
            <a:extLst>
              <a:ext uri="{FF2B5EF4-FFF2-40B4-BE49-F238E27FC236}">
                <a16:creationId xmlns:a16="http://schemas.microsoft.com/office/drawing/2014/main" id="{E48CE88E-265E-447B-A3AA-93F3BD178E32}"/>
              </a:ext>
            </a:extLst>
          </p:cNvPr>
          <p:cNvGrpSpPr>
            <a:grpSpLocks/>
          </p:cNvGrpSpPr>
          <p:nvPr/>
        </p:nvGrpSpPr>
        <p:grpSpPr bwMode="auto">
          <a:xfrm>
            <a:off x="2459479" y="2520789"/>
            <a:ext cx="2495550" cy="908211"/>
            <a:chOff x="0" y="-1"/>
            <a:chExt cx="2494914" cy="763096"/>
          </a:xfrm>
        </p:grpSpPr>
        <p:sp>
          <p:nvSpPr>
            <p:cNvPr id="18" name="Rectangle 39" descr="image43.png">
              <a:extLst>
                <a:ext uri="{FF2B5EF4-FFF2-40B4-BE49-F238E27FC236}">
                  <a16:creationId xmlns:a16="http://schemas.microsoft.com/office/drawing/2014/main" id="{B04A5D9F-11DE-4793-B075-3AC2DAB8D032}"/>
                </a:ext>
              </a:extLst>
            </p:cNvPr>
            <p:cNvSpPr>
              <a:spLocks/>
            </p:cNvSpPr>
            <p:nvPr/>
          </p:nvSpPr>
          <p:spPr bwMode="auto">
            <a:xfrm>
              <a:off x="0" y="-1"/>
              <a:ext cx="2494914" cy="763096"/>
            </a:xfrm>
            <a:prstGeom prst="rect">
              <a:avLst/>
            </a:prstGeom>
            <a:blipFill dpi="0" rotWithShape="0">
              <a:blip r:embed="rId7"/>
              <a:srcRect/>
              <a:stretch>
                <a:fillRect/>
              </a:stretch>
            </a:bli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19" name="Rectangle 40">
              <a:extLst>
                <a:ext uri="{FF2B5EF4-FFF2-40B4-BE49-F238E27FC236}">
                  <a16:creationId xmlns:a16="http://schemas.microsoft.com/office/drawing/2014/main" id="{FDFAFF4D-60F3-47BA-941F-4CBE644813EA}"/>
                </a:ext>
              </a:extLst>
            </p:cNvPr>
            <p:cNvSpPr>
              <a:spLocks/>
            </p:cNvSpPr>
            <p:nvPr/>
          </p:nvSpPr>
          <p:spPr bwMode="auto">
            <a:xfrm>
              <a:off x="0" y="-1"/>
              <a:ext cx="2494914" cy="3690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p>
          </p:txBody>
        </p:sp>
      </p:grpSp>
      <p:grpSp>
        <p:nvGrpSpPr>
          <p:cNvPr id="20" name="Group 41">
            <a:extLst>
              <a:ext uri="{FF2B5EF4-FFF2-40B4-BE49-F238E27FC236}">
                <a16:creationId xmlns:a16="http://schemas.microsoft.com/office/drawing/2014/main" id="{A1A31129-E8EA-407A-AE4F-C8E443041F5C}"/>
              </a:ext>
            </a:extLst>
          </p:cNvPr>
          <p:cNvGrpSpPr>
            <a:grpSpLocks/>
          </p:cNvGrpSpPr>
          <p:nvPr/>
        </p:nvGrpSpPr>
        <p:grpSpPr bwMode="auto">
          <a:xfrm>
            <a:off x="5136004" y="2792207"/>
            <a:ext cx="971550" cy="439944"/>
            <a:chOff x="0" y="-1"/>
            <a:chExt cx="970393" cy="369334"/>
          </a:xfrm>
        </p:grpSpPr>
        <p:sp>
          <p:nvSpPr>
            <p:cNvPr id="21" name="Rectangle 42" descr="image44.png">
              <a:extLst>
                <a:ext uri="{FF2B5EF4-FFF2-40B4-BE49-F238E27FC236}">
                  <a16:creationId xmlns:a16="http://schemas.microsoft.com/office/drawing/2014/main" id="{B2BC72C9-1F16-45E8-A51C-0CD1BB63E01F}"/>
                </a:ext>
              </a:extLst>
            </p:cNvPr>
            <p:cNvSpPr>
              <a:spLocks/>
            </p:cNvSpPr>
            <p:nvPr/>
          </p:nvSpPr>
          <p:spPr bwMode="auto">
            <a:xfrm>
              <a:off x="0" y="-1"/>
              <a:ext cx="970393" cy="369334"/>
            </a:xfrm>
            <a:prstGeom prst="rect">
              <a:avLst/>
            </a:prstGeom>
            <a:blipFill dpi="0" rotWithShape="0">
              <a:blip r:embed="rId8"/>
              <a:srcRect/>
              <a:stretch>
                <a:fillRect/>
              </a:stretch>
            </a:bli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22" name="Rectangle 43">
              <a:extLst>
                <a:ext uri="{FF2B5EF4-FFF2-40B4-BE49-F238E27FC236}">
                  <a16:creationId xmlns:a16="http://schemas.microsoft.com/office/drawing/2014/main" id="{7A52E11E-1A27-493C-958B-7B91BB06240F}"/>
                </a:ext>
              </a:extLst>
            </p:cNvPr>
            <p:cNvSpPr>
              <a:spLocks/>
            </p:cNvSpPr>
            <p:nvPr/>
          </p:nvSpPr>
          <p:spPr bwMode="auto">
            <a:xfrm>
              <a:off x="0" y="-1"/>
              <a:ext cx="970393" cy="3687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p>
          </p:txBody>
        </p:sp>
      </p:grpSp>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72688977-385C-4E62-BE45-B565FCC6854F}"/>
                  </a:ext>
                </a:extLst>
              </p:cNvPr>
              <p:cNvSpPr txBox="1"/>
              <p:nvPr/>
            </p:nvSpPr>
            <p:spPr>
              <a:xfrm>
                <a:off x="2008682" y="3642610"/>
                <a:ext cx="8484433" cy="400110"/>
              </a:xfrm>
              <a:prstGeom prst="rect">
                <a:avLst/>
              </a:prstGeom>
              <a:noFill/>
            </p:spPr>
            <p:txBody>
              <a:bodyPr wrap="square" rtlCol="0">
                <a:spAutoFit/>
              </a:bodyPr>
              <a:lstStyle/>
              <a:p>
                <a:r>
                  <a:rPr lang="zh-CN" altLang="en-US" sz="2000" b="1" dirty="0"/>
                  <a:t>决策函数：</a:t>
                </a:r>
                <a:r>
                  <a:rPr lang="en-US" altLang="zh-CN" sz="2000" b="1" dirty="0"/>
                  <a:t>f(x)=sign(-</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m:t>
                    </m:r>
                  </m:oMath>
                </a14:m>
                <a:endParaRPr lang="zh-CN" altLang="en-US" sz="2000" b="1" dirty="0"/>
              </a:p>
            </p:txBody>
          </p:sp>
        </mc:Choice>
        <mc:Fallback>
          <p:sp>
            <p:nvSpPr>
              <p:cNvPr id="23" name="文本框 22">
                <a:extLst>
                  <a:ext uri="{FF2B5EF4-FFF2-40B4-BE49-F238E27FC236}">
                    <a16:creationId xmlns:a16="http://schemas.microsoft.com/office/drawing/2014/main" id="{72688977-385C-4E62-BE45-B565FCC6854F}"/>
                  </a:ext>
                </a:extLst>
              </p:cNvPr>
              <p:cNvSpPr txBox="1">
                <a:spLocks noRot="1" noChangeAspect="1" noMove="1" noResize="1" noEditPoints="1" noAdjustHandles="1" noChangeArrowheads="1" noChangeShapeType="1" noTextEdit="1"/>
              </p:cNvSpPr>
              <p:nvPr/>
            </p:nvSpPr>
            <p:spPr>
              <a:xfrm>
                <a:off x="2008682" y="3642610"/>
                <a:ext cx="8484433" cy="400110"/>
              </a:xfrm>
              <a:prstGeom prst="rect">
                <a:avLst/>
              </a:prstGeom>
              <a:blipFill>
                <a:blip r:embed="rId9"/>
                <a:stretch>
                  <a:fillRect l="-791" t="-9231" b="-2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1028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7.png">
            <a:extLst>
              <a:ext uri="{FF2B5EF4-FFF2-40B4-BE49-F238E27FC236}">
                <a16:creationId xmlns:a16="http://schemas.microsoft.com/office/drawing/2014/main" id="{64EE6EC8-8FC7-4BA4-BCB4-DAE0F212F9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6780" y="1042207"/>
            <a:ext cx="7764463" cy="314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5372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6452267-51C5-4D1A-800C-5FE24E65A68D}"/>
              </a:ext>
            </a:extLst>
          </p:cNvPr>
          <p:cNvGrpSpPr>
            <a:grpSpLocks/>
          </p:cNvGrpSpPr>
          <p:nvPr/>
        </p:nvGrpSpPr>
        <p:grpSpPr bwMode="auto">
          <a:xfrm>
            <a:off x="1243038" y="3606203"/>
            <a:ext cx="8291513" cy="2374900"/>
            <a:chOff x="0" y="-1"/>
            <a:chExt cx="8291438" cy="2375522"/>
          </a:xfrm>
        </p:grpSpPr>
        <p:grpSp>
          <p:nvGrpSpPr>
            <p:cNvPr id="5" name="Group 4">
              <a:extLst>
                <a:ext uri="{FF2B5EF4-FFF2-40B4-BE49-F238E27FC236}">
                  <a16:creationId xmlns:a16="http://schemas.microsoft.com/office/drawing/2014/main" id="{C6C9643E-AB2F-4DF7-9A59-8CB0915B9824}"/>
                </a:ext>
              </a:extLst>
            </p:cNvPr>
            <p:cNvGrpSpPr>
              <a:grpSpLocks/>
            </p:cNvGrpSpPr>
            <p:nvPr/>
          </p:nvGrpSpPr>
          <p:grpSpPr bwMode="auto">
            <a:xfrm>
              <a:off x="0" y="569326"/>
              <a:ext cx="8291438" cy="369332"/>
              <a:chOff x="-1" y="-1"/>
              <a:chExt cx="8291439" cy="369333"/>
            </a:xfrm>
          </p:grpSpPr>
          <p:sp>
            <p:nvSpPr>
              <p:cNvPr id="9" name="Rectangle 5" descr="image9.png">
                <a:extLst>
                  <a:ext uri="{FF2B5EF4-FFF2-40B4-BE49-F238E27FC236}">
                    <a16:creationId xmlns:a16="http://schemas.microsoft.com/office/drawing/2014/main" id="{9F8D00FB-A43A-42F6-B76B-6B81618AD5D5}"/>
                  </a:ext>
                </a:extLst>
              </p:cNvPr>
              <p:cNvSpPr>
                <a:spLocks/>
              </p:cNvSpPr>
              <p:nvPr/>
            </p:nvSpPr>
            <p:spPr bwMode="auto">
              <a:xfrm>
                <a:off x="-1" y="-1"/>
                <a:ext cx="8291439" cy="369333"/>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10" name="Rectangle 6">
                <a:extLst>
                  <a:ext uri="{FF2B5EF4-FFF2-40B4-BE49-F238E27FC236}">
                    <a16:creationId xmlns:a16="http://schemas.microsoft.com/office/drawing/2014/main" id="{FB0383CC-7A5F-4EAE-BE95-8E9851945EC2}"/>
                  </a:ext>
                </a:extLst>
              </p:cNvPr>
              <p:cNvSpPr>
                <a:spLocks/>
              </p:cNvSpPr>
              <p:nvPr/>
            </p:nvSpPr>
            <p:spPr bwMode="auto">
              <a:xfrm>
                <a:off x="-1" y="-1"/>
                <a:ext cx="8291439" cy="358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dirty="0">
                    <a:latin typeface="Calibri" panose="020F0502020204030204" pitchFamily="34" charset="0"/>
                    <a:cs typeface="Calibri" panose="020F0502020204030204" pitchFamily="34" charset="0"/>
                    <a:sym typeface="Calibri" panose="020F0502020204030204" pitchFamily="34" charset="0"/>
                  </a:rPr>
                  <a:t> </a:t>
                </a:r>
              </a:p>
            </p:txBody>
          </p:sp>
        </p:grpSp>
        <p:sp>
          <p:nvSpPr>
            <p:cNvPr id="6" name="Rectangle 7">
              <a:extLst>
                <a:ext uri="{FF2B5EF4-FFF2-40B4-BE49-F238E27FC236}">
                  <a16:creationId xmlns:a16="http://schemas.microsoft.com/office/drawing/2014/main" id="{EB51C36C-32A1-4CEA-9BBF-6FAC406BC668}"/>
                </a:ext>
              </a:extLst>
            </p:cNvPr>
            <p:cNvSpPr>
              <a:spLocks/>
            </p:cNvSpPr>
            <p:nvPr/>
          </p:nvSpPr>
          <p:spPr bwMode="auto">
            <a:xfrm>
              <a:off x="411135" y="0"/>
              <a:ext cx="5792560" cy="51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sz="2400" dirty="0">
                  <a:solidFill>
                    <a:srgbClr val="00B0F0"/>
                  </a:solidFill>
                  <a:latin typeface="Calibri" panose="020F0502020204030204" pitchFamily="34" charset="0"/>
                  <a:cs typeface="Calibri" panose="020F0502020204030204" pitchFamily="34" charset="0"/>
                  <a:sym typeface="Calibri" panose="020F0502020204030204" pitchFamily="34" charset="0"/>
                </a:rPr>
                <a:t>a.</a:t>
              </a:r>
              <a:r>
                <a:rPr lang="zh-CN" altLang="zh-CN" sz="2400" dirty="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写出联合概率的的公式，以（</a:t>
              </a:r>
              <a:r>
                <a:rPr lang="zh-CN" altLang="zh-CN" sz="2400" dirty="0">
                  <a:latin typeface="Calibri" panose="020F0502020204030204" pitchFamily="34" charset="0"/>
                  <a:cs typeface="Calibri" panose="020F0502020204030204" pitchFamily="34" charset="0"/>
                  <a:sym typeface="Calibri" panose="020F0502020204030204" pitchFamily="34" charset="0"/>
                </a:rPr>
                <a:t>ii</a:t>
              </a:r>
              <a:r>
                <a:rPr lang="zh-CN" altLang="zh-CN" sz="2400" dirty="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）为例：</a:t>
              </a:r>
              <a:endParaRPr lang="zh-CN" altLang="zh-CN" sz="2400" dirty="0">
                <a:solidFill>
                  <a:srgbClr val="00B0F0"/>
                </a:solidFill>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endParaRPr>
            </a:p>
          </p:txBody>
        </p:sp>
        <p:sp>
          <p:nvSpPr>
            <p:cNvPr id="7" name="Rectangle 8">
              <a:extLst>
                <a:ext uri="{FF2B5EF4-FFF2-40B4-BE49-F238E27FC236}">
                  <a16:creationId xmlns:a16="http://schemas.microsoft.com/office/drawing/2014/main" id="{6D668D27-21B0-4D0C-8C55-89ADF4E84F6A}"/>
                </a:ext>
              </a:extLst>
            </p:cNvPr>
            <p:cNvSpPr>
              <a:spLocks/>
            </p:cNvSpPr>
            <p:nvPr/>
          </p:nvSpPr>
          <p:spPr bwMode="auto">
            <a:xfrm>
              <a:off x="462067" y="1087904"/>
              <a:ext cx="5206869" cy="510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sz="240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a:t>
              </a:r>
              <a:r>
                <a:rPr lang="zh-CN" altLang="zh-CN" sz="2400">
                  <a:latin typeface="Calibri" panose="020F0502020204030204" pitchFamily="34" charset="0"/>
                  <a:cs typeface="Calibri" panose="020F0502020204030204" pitchFamily="34" charset="0"/>
                  <a:sym typeface="Calibri" panose="020F0502020204030204" pitchFamily="34" charset="0"/>
                </a:rPr>
                <a:t>ii</a:t>
              </a:r>
              <a:r>
                <a:rPr lang="zh-CN" altLang="zh-CN" sz="240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）和（</a:t>
              </a:r>
              <a:r>
                <a:rPr lang="zh-CN" altLang="zh-CN" sz="2400">
                  <a:latin typeface="Calibri" panose="020F0502020204030204" pitchFamily="34" charset="0"/>
                  <a:cs typeface="Calibri" panose="020F0502020204030204" pitchFamily="34" charset="0"/>
                  <a:sym typeface="Calibri" panose="020F0502020204030204" pitchFamily="34" charset="0"/>
                </a:rPr>
                <a:t>iii</a:t>
              </a:r>
              <a:r>
                <a:rPr lang="zh-CN" altLang="zh-CN" sz="240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）正确；（</a:t>
              </a:r>
              <a:r>
                <a:rPr lang="zh-CN" altLang="zh-CN" sz="2400">
                  <a:latin typeface="Calibri" panose="020F0502020204030204" pitchFamily="34" charset="0"/>
                  <a:cs typeface="Calibri" panose="020F0502020204030204" pitchFamily="34" charset="0"/>
                  <a:sym typeface="Calibri" panose="020F0502020204030204" pitchFamily="34" charset="0"/>
                </a:rPr>
                <a:t>i</a:t>
              </a:r>
              <a:r>
                <a:rPr lang="zh-CN" altLang="zh-CN" sz="240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）错误；</a:t>
              </a:r>
            </a:p>
          </p:txBody>
        </p:sp>
        <p:sp>
          <p:nvSpPr>
            <p:cNvPr id="8" name="Rectangle 9">
              <a:extLst>
                <a:ext uri="{FF2B5EF4-FFF2-40B4-BE49-F238E27FC236}">
                  <a16:creationId xmlns:a16="http://schemas.microsoft.com/office/drawing/2014/main" id="{B1770BC6-A9B6-482D-B164-189931E3852D}"/>
                </a:ext>
              </a:extLst>
            </p:cNvPr>
            <p:cNvSpPr>
              <a:spLocks/>
            </p:cNvSpPr>
            <p:nvPr/>
          </p:nvSpPr>
          <p:spPr bwMode="auto">
            <a:xfrm>
              <a:off x="411135" y="1864980"/>
              <a:ext cx="4571580" cy="510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sz="2400">
                  <a:solidFill>
                    <a:srgbClr val="00B0F0"/>
                  </a:solidFill>
                  <a:latin typeface="Calibri" panose="020F0502020204030204" pitchFamily="34" charset="0"/>
                  <a:cs typeface="Calibri" panose="020F0502020204030204" pitchFamily="34" charset="0"/>
                  <a:sym typeface="Calibri" panose="020F0502020204030204" pitchFamily="34" charset="0"/>
                </a:rPr>
                <a:t>b.</a:t>
              </a:r>
              <a:r>
                <a:rPr lang="zh-CN" altLang="zh-CN" sz="240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a:t>
              </a:r>
              <a:r>
                <a:rPr lang="zh-CN" altLang="zh-CN" sz="2400">
                  <a:latin typeface="Calibri" panose="020F0502020204030204" pitchFamily="34" charset="0"/>
                  <a:cs typeface="Calibri" panose="020F0502020204030204" pitchFamily="34" charset="0"/>
                  <a:sym typeface="Calibri" panose="020F0502020204030204" pitchFamily="34" charset="0"/>
                </a:rPr>
                <a:t>ii</a:t>
              </a:r>
              <a:r>
                <a:rPr lang="zh-CN" altLang="zh-CN" sz="240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）更好</a:t>
              </a:r>
              <a:endParaRPr lang="zh-CN" altLang="zh-CN" sz="2400">
                <a:solidFill>
                  <a:srgbClr val="00B0F0"/>
                </a:solidFill>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endParaRPr>
            </a:p>
          </p:txBody>
        </p:sp>
      </p:grpSp>
      <p:pic>
        <p:nvPicPr>
          <p:cNvPr id="11" name="Picture 2" descr="image8.png">
            <a:extLst>
              <a:ext uri="{FF2B5EF4-FFF2-40B4-BE49-F238E27FC236}">
                <a16:creationId xmlns:a16="http://schemas.microsoft.com/office/drawing/2014/main" id="{1F04305C-6651-45AC-993C-6D470051EC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9604" y="860728"/>
            <a:ext cx="6257925" cy="219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 name="文本框 12">
            <a:extLst>
              <a:ext uri="{FF2B5EF4-FFF2-40B4-BE49-F238E27FC236}">
                <a16:creationId xmlns:a16="http://schemas.microsoft.com/office/drawing/2014/main" id="{95299BDC-007C-4D01-B418-8C55F099066B}"/>
              </a:ext>
            </a:extLst>
          </p:cNvPr>
          <p:cNvSpPr txBox="1"/>
          <p:nvPr/>
        </p:nvSpPr>
        <p:spPr>
          <a:xfrm>
            <a:off x="8214609" y="1482290"/>
            <a:ext cx="3357797" cy="1200329"/>
          </a:xfrm>
          <a:prstGeom prst="rect">
            <a:avLst/>
          </a:prstGeom>
          <a:noFill/>
        </p:spPr>
        <p:txBody>
          <a:bodyPr wrap="square" rtlCol="0">
            <a:spAutoFit/>
          </a:bodyPr>
          <a:lstStyle/>
          <a:p>
            <a:r>
              <a:rPr lang="en-US" altLang="zh-CN" sz="2400" b="1" dirty="0">
                <a:highlight>
                  <a:srgbClr val="FFFF00"/>
                </a:highlight>
              </a:rPr>
              <a:t>(ii) F1, F2, N, M1, M2</a:t>
            </a:r>
          </a:p>
          <a:p>
            <a:endParaRPr lang="en-US" altLang="zh-CN" sz="2400" b="1" dirty="0">
              <a:highlight>
                <a:srgbClr val="FFFF00"/>
              </a:highlight>
            </a:endParaRPr>
          </a:p>
          <a:p>
            <a:r>
              <a:rPr lang="en-US" altLang="zh-CN" sz="2400" b="1" dirty="0">
                <a:highlight>
                  <a:srgbClr val="FFFF00"/>
                </a:highlight>
              </a:rPr>
              <a:t>(iii) M1, M2, N, F1, F2</a:t>
            </a:r>
            <a:endParaRPr lang="zh-CN" altLang="en-US" sz="2400" b="1" dirty="0">
              <a:highlight>
                <a:srgbClr val="FFFF00"/>
              </a:highlight>
            </a:endParaRPr>
          </a:p>
        </p:txBody>
      </p:sp>
    </p:spTree>
    <p:extLst>
      <p:ext uri="{BB962C8B-B14F-4D97-AF65-F5344CB8AC3E}">
        <p14:creationId xmlns:p14="http://schemas.microsoft.com/office/powerpoint/2010/main" val="82917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11.png">
            <a:extLst>
              <a:ext uri="{FF2B5EF4-FFF2-40B4-BE49-F238E27FC236}">
                <a16:creationId xmlns:a16="http://schemas.microsoft.com/office/drawing/2014/main" id="{B2FBD8C6-907D-467D-921F-BACCFFB201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8663" y="1134438"/>
            <a:ext cx="6970400" cy="5697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3" descr="image10.png">
            <a:extLst>
              <a:ext uri="{FF2B5EF4-FFF2-40B4-BE49-F238E27FC236}">
                <a16:creationId xmlns:a16="http://schemas.microsoft.com/office/drawing/2014/main" id="{B7BAEA3F-1270-4A49-9FE1-87BF62BC0F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40563" y="1851987"/>
            <a:ext cx="8006120" cy="9688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4" descr="image12.png">
            <a:extLst>
              <a:ext uri="{FF2B5EF4-FFF2-40B4-BE49-F238E27FC236}">
                <a16:creationId xmlns:a16="http://schemas.microsoft.com/office/drawing/2014/main" id="{BB2F3194-C76F-4F41-AF6D-E79DC7EDEDD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26225" y="3379163"/>
            <a:ext cx="5000966" cy="2333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5">
            <a:extLst>
              <a:ext uri="{FF2B5EF4-FFF2-40B4-BE49-F238E27FC236}">
                <a16:creationId xmlns:a16="http://schemas.microsoft.com/office/drawing/2014/main" id="{6FBD3A50-DA4F-4568-AE5B-B3F147CDAD18}"/>
              </a:ext>
            </a:extLst>
          </p:cNvPr>
          <p:cNvSpPr>
            <a:spLocks/>
          </p:cNvSpPr>
          <p:nvPr/>
        </p:nvSpPr>
        <p:spPr bwMode="auto">
          <a:xfrm>
            <a:off x="7226797" y="3067625"/>
            <a:ext cx="4387642"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p>
            <a:r>
              <a:rPr lang="zh-CN" altLang="zh-CN" sz="2400" dirty="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a:t>
            </a:r>
            <a:r>
              <a:rPr lang="zh-CN" altLang="zh-CN" sz="2400" dirty="0">
                <a:latin typeface="Calibri" panose="020F0502020204030204" pitchFamily="34" charset="0"/>
                <a:cs typeface="Calibri" panose="020F0502020204030204" pitchFamily="34" charset="0"/>
                <a:sym typeface="Calibri" panose="020F0502020204030204" pitchFamily="34" charset="0"/>
              </a:rPr>
              <a:t>1</a:t>
            </a:r>
            <a:r>
              <a:rPr lang="zh-CN" altLang="zh-CN" sz="2400" dirty="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）分为对焦准确，对焦不准两种情况；</a:t>
            </a:r>
          </a:p>
          <a:p>
            <a:r>
              <a:rPr lang="zh-CN" altLang="zh-CN" sz="2400" dirty="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a:t>
            </a:r>
            <a:r>
              <a:rPr lang="zh-CN" altLang="zh-CN" sz="2400" dirty="0">
                <a:latin typeface="Calibri" panose="020F0502020204030204" pitchFamily="34" charset="0"/>
                <a:cs typeface="Calibri" panose="020F0502020204030204" pitchFamily="34" charset="0"/>
                <a:sym typeface="Calibri" panose="020F0502020204030204" pitchFamily="34" charset="0"/>
              </a:rPr>
              <a:t>2</a:t>
            </a:r>
            <a:r>
              <a:rPr lang="zh-CN" altLang="zh-CN" sz="2400" dirty="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）多数一颗和少数一颗的概率都是</a:t>
            </a:r>
            <a:r>
              <a:rPr lang="zh-CN" altLang="zh-CN" sz="2400" dirty="0">
                <a:latin typeface="Calibri" panose="020F0502020204030204" pitchFamily="34" charset="0"/>
                <a:cs typeface="Calibri" panose="020F0502020204030204" pitchFamily="34" charset="0"/>
                <a:sym typeface="Calibri" panose="020F0502020204030204" pitchFamily="34" charset="0"/>
              </a:rPr>
              <a:t>e</a:t>
            </a:r>
            <a:r>
              <a:rPr lang="zh-CN" altLang="zh-CN" sz="2400" dirty="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，正确的概率是（</a:t>
            </a:r>
            <a:r>
              <a:rPr lang="zh-CN" altLang="zh-CN" sz="2400" dirty="0">
                <a:latin typeface="Calibri" panose="020F0502020204030204" pitchFamily="34" charset="0"/>
                <a:cs typeface="Calibri" panose="020F0502020204030204" pitchFamily="34" charset="0"/>
                <a:sym typeface="Calibri" panose="020F0502020204030204" pitchFamily="34" charset="0"/>
              </a:rPr>
              <a:t>1-2e</a:t>
            </a:r>
            <a:r>
              <a:rPr lang="zh-CN" altLang="zh-CN" sz="2400" dirty="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a:t>
            </a:r>
          </a:p>
        </p:txBody>
      </p:sp>
      <p:sp>
        <p:nvSpPr>
          <p:cNvPr id="8" name="文本框 7">
            <a:extLst>
              <a:ext uri="{FF2B5EF4-FFF2-40B4-BE49-F238E27FC236}">
                <a16:creationId xmlns:a16="http://schemas.microsoft.com/office/drawing/2014/main" id="{C5538F51-04ED-4F7C-AEB2-D68D15C829F9}"/>
              </a:ext>
            </a:extLst>
          </p:cNvPr>
          <p:cNvSpPr txBox="1"/>
          <p:nvPr/>
        </p:nvSpPr>
        <p:spPr>
          <a:xfrm>
            <a:off x="7248583" y="5006617"/>
            <a:ext cx="4387642" cy="1200329"/>
          </a:xfrm>
          <a:prstGeom prst="rect">
            <a:avLst/>
          </a:prstGeom>
          <a:noFill/>
        </p:spPr>
        <p:txBody>
          <a:bodyPr wrap="square" rtlCol="0">
            <a:spAutoFit/>
          </a:bodyPr>
          <a:lstStyle/>
          <a:p>
            <a:r>
              <a:rPr lang="zh-CN" altLang="en-US" sz="2400" dirty="0">
                <a:latin typeface="Calibri" panose="020F0502020204030204" pitchFamily="34" charset="0"/>
                <a:ea typeface="宋体" panose="02010600030101010101" pitchFamily="2" charset="-122"/>
                <a:cs typeface="Calibri" panose="020F0502020204030204" pitchFamily="34" charset="0"/>
              </a:rPr>
              <a:t>注：另一种理解为多数一颗或少数一颗的概率是</a:t>
            </a:r>
            <a:r>
              <a:rPr lang="en-US" altLang="zh-CN" sz="2400" dirty="0">
                <a:latin typeface="Calibri" panose="020F0502020204030204" pitchFamily="34" charset="0"/>
                <a:ea typeface="宋体" panose="02010600030101010101" pitchFamily="2" charset="-122"/>
                <a:cs typeface="Calibri" panose="020F0502020204030204" pitchFamily="34" charset="0"/>
              </a:rPr>
              <a:t>e/2</a:t>
            </a:r>
            <a:r>
              <a:rPr lang="zh-CN" altLang="en-US" sz="2400" dirty="0">
                <a:latin typeface="Calibri" panose="020F0502020204030204" pitchFamily="34" charset="0"/>
                <a:ea typeface="宋体" panose="02010600030101010101" pitchFamily="2" charset="-122"/>
                <a:cs typeface="Calibri" panose="020F0502020204030204" pitchFamily="34" charset="0"/>
              </a:rPr>
              <a:t>，正确概率是（</a:t>
            </a:r>
            <a:r>
              <a:rPr lang="en-US" altLang="zh-CN" sz="2400" dirty="0">
                <a:latin typeface="Calibri" panose="020F0502020204030204" pitchFamily="34" charset="0"/>
                <a:ea typeface="宋体" panose="02010600030101010101" pitchFamily="2" charset="-122"/>
                <a:cs typeface="Calibri" panose="020F0502020204030204" pitchFamily="34" charset="0"/>
              </a:rPr>
              <a:t>1-e</a:t>
            </a:r>
            <a:r>
              <a:rPr lang="zh-CN" altLang="en-US" sz="2400" dirty="0">
                <a:latin typeface="Calibri" panose="020F0502020204030204" pitchFamily="34" charset="0"/>
                <a:ea typeface="宋体" panose="02010600030101010101" pitchFamily="2" charset="-122"/>
                <a:cs typeface="Calibri" panose="020F0502020204030204" pitchFamily="34" charset="0"/>
              </a:rPr>
              <a:t>），均可。</a:t>
            </a:r>
          </a:p>
        </p:txBody>
      </p:sp>
    </p:spTree>
    <p:extLst>
      <p:ext uri="{BB962C8B-B14F-4D97-AF65-F5344CB8AC3E}">
        <p14:creationId xmlns:p14="http://schemas.microsoft.com/office/powerpoint/2010/main" val="3576110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F678DA2-16C7-414F-8716-290A935DC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213" y="1072090"/>
            <a:ext cx="9793574" cy="1200261"/>
          </a:xfrm>
          <a:prstGeom prst="rect">
            <a:avLst/>
          </a:prstGeom>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B5C210C7-BAC4-4383-8FF0-5BF4EEDAE5B0}"/>
                  </a:ext>
                </a:extLst>
              </p:cNvPr>
              <p:cNvSpPr txBox="1"/>
              <p:nvPr/>
            </p:nvSpPr>
            <p:spPr>
              <a:xfrm>
                <a:off x="1454046" y="2532401"/>
                <a:ext cx="10470752" cy="25004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e>
                        <m:e>
                          <m:r>
                            <a:rPr lang="en-US" altLang="zh-CN" b="0" i="1" smtClean="0">
                              <a:latin typeface="Cambria Math" panose="02040503050406030204" pitchFamily="18" charset="0"/>
                            </a:rPr>
                            <m:t>𝑀</m:t>
                          </m:r>
                          <m:r>
                            <a:rPr lang="en-US" altLang="zh-CN" b="0" i="1" smtClean="0">
                              <a:latin typeface="Cambria Math" panose="02040503050406030204" pitchFamily="18" charset="0"/>
                            </a:rPr>
                            <m:t>1=2,</m:t>
                          </m:r>
                          <m:r>
                            <a:rPr lang="en-US" altLang="zh-CN" b="0" i="1" smtClean="0">
                              <a:latin typeface="Cambria Math" panose="02040503050406030204" pitchFamily="18" charset="0"/>
                            </a:rPr>
                            <m:t>𝑀</m:t>
                          </m:r>
                          <m:r>
                            <a:rPr lang="en-US" altLang="zh-CN" b="0" i="1" smtClean="0">
                              <a:latin typeface="Cambria Math" panose="02040503050406030204" pitchFamily="18" charset="0"/>
                            </a:rPr>
                            <m:t>2=2</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r>
                                <a:rPr lang="en-US" altLang="zh-CN" b="0" i="1" smtClean="0">
                                  <a:latin typeface="Cambria Math" panose="02040503050406030204" pitchFamily="18" charset="0"/>
                                </a:rPr>
                                <m:t>1=2,</m:t>
                              </m:r>
                              <m:r>
                                <a:rPr lang="en-US" altLang="zh-CN" b="0" i="1" smtClean="0">
                                  <a:latin typeface="Cambria Math" panose="02040503050406030204" pitchFamily="18" charset="0"/>
                                </a:rPr>
                                <m:t>𝑀</m:t>
                              </m:r>
                              <m:r>
                                <a:rPr lang="en-US" altLang="zh-CN" b="0" i="1" smtClean="0">
                                  <a:latin typeface="Cambria Math" panose="02040503050406030204" pitchFamily="18" charset="0"/>
                                </a:rPr>
                                <m:t>2=2</m:t>
                              </m:r>
                            </m:e>
                          </m:d>
                        </m:den>
                      </m:f>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1=2,</m:t>
                          </m:r>
                          <m:r>
                            <a:rPr lang="en-US" altLang="zh-CN" b="0" i="1" smtClean="0">
                              <a:latin typeface="Cambria Math" panose="02040503050406030204" pitchFamily="18" charset="0"/>
                            </a:rPr>
                            <m:t>𝑀</m:t>
                          </m:r>
                          <m:r>
                            <a:rPr lang="en-US" altLang="zh-CN" b="0" i="1" smtClean="0">
                              <a:latin typeface="Cambria Math" panose="02040503050406030204" pitchFamily="18" charset="0"/>
                            </a:rPr>
                            <m:t>2=2</m:t>
                          </m:r>
                        </m:e>
                      </m:d>
                    </m:oMath>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               </m:t>
                      </m:r>
                      <m:r>
                        <a:rPr lang="en-US" altLang="zh-CN" i="1" dirty="0">
                          <a:latin typeface="Cambria Math" panose="02040503050406030204" pitchFamily="18" charset="0"/>
                        </a:rPr>
                        <m:t>=</m:t>
                      </m:r>
                      <m:f>
                        <m:fPr>
                          <m:ctrlPr>
                            <a:rPr lang="en-US" altLang="zh-CN" i="1" dirty="0" smtClean="0">
                              <a:latin typeface="Cambria Math" panose="02040503050406030204" pitchFamily="18" charset="0"/>
                            </a:rPr>
                          </m:ctrlPr>
                        </m:fPr>
                        <m:num>
                          <m:r>
                            <a:rPr lang="en-US" altLang="zh-CN" i="1" dirty="0">
                              <a:latin typeface="Cambria Math" panose="02040503050406030204" pitchFamily="18" charset="0"/>
                            </a:rPr>
                            <m:t>1</m:t>
                          </m:r>
                        </m:num>
                        <m:den>
                          <m:r>
                            <m:rPr>
                              <m:sty m:val="p"/>
                            </m:rPr>
                            <a:rPr lang="en-US" altLang="zh-CN" i="1" dirty="0">
                              <a:latin typeface="Cambria Math" panose="02040503050406030204" pitchFamily="18" charset="0"/>
                            </a:rPr>
                            <m:t>P</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𝑀</m:t>
                          </m:r>
                          <m:r>
                            <a:rPr lang="en-US" altLang="zh-CN" b="0" i="1" dirty="0" smtClean="0">
                              <a:latin typeface="Cambria Math" panose="02040503050406030204" pitchFamily="18" charset="0"/>
                            </a:rPr>
                            <m:t>1=2,</m:t>
                          </m:r>
                          <m:r>
                            <a:rPr lang="en-US" altLang="zh-CN" b="0" i="1" dirty="0" smtClean="0">
                              <a:latin typeface="Cambria Math" panose="02040503050406030204" pitchFamily="18" charset="0"/>
                            </a:rPr>
                            <m:t>𝑀</m:t>
                          </m:r>
                          <m:r>
                            <a:rPr lang="en-US" altLang="zh-CN" b="0" i="1" dirty="0" smtClean="0">
                              <a:latin typeface="Cambria Math" panose="02040503050406030204" pitchFamily="18" charset="0"/>
                            </a:rPr>
                            <m:t>2=2)</m:t>
                          </m:r>
                        </m:den>
                      </m:f>
                      <m:nary>
                        <m:naryPr>
                          <m:chr m:val="∑"/>
                          <m:supHide m:val="on"/>
                          <m:ctrlPr>
                            <a:rPr lang="en-US" altLang="zh-CN"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𝐹</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𝐹</m:t>
                          </m:r>
                          <m:r>
                            <a:rPr lang="en-US" altLang="zh-CN" b="0" i="1" dirty="0" smtClean="0">
                              <a:latin typeface="Cambria Math" panose="02040503050406030204" pitchFamily="18" charset="0"/>
                            </a:rPr>
                            <m:t>2</m:t>
                          </m:r>
                        </m:sub>
                        <m:sup/>
                        <m:e>
                          <m:r>
                            <a:rPr lang="en-US" altLang="zh-CN" b="0" i="1" dirty="0" smtClean="0">
                              <a:latin typeface="Cambria Math" panose="02040503050406030204" pitchFamily="18" charset="0"/>
                            </a:rPr>
                            <m:t>𝑃</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𝑁</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𝑀</m:t>
                          </m:r>
                          <m:r>
                            <a:rPr lang="en-US" altLang="zh-CN" b="0" i="1" dirty="0" smtClean="0">
                              <a:latin typeface="Cambria Math" panose="02040503050406030204" pitchFamily="18" charset="0"/>
                            </a:rPr>
                            <m:t>1=2,</m:t>
                          </m:r>
                          <m:r>
                            <a:rPr lang="en-US" altLang="zh-CN" b="0" i="1" dirty="0" smtClean="0">
                              <a:latin typeface="Cambria Math" panose="02040503050406030204" pitchFamily="18" charset="0"/>
                            </a:rPr>
                            <m:t>𝑀</m:t>
                          </m:r>
                          <m:r>
                            <a:rPr lang="en-US" altLang="zh-CN" b="0" i="1" dirty="0" smtClean="0">
                              <a:latin typeface="Cambria Math" panose="02040503050406030204" pitchFamily="18" charset="0"/>
                            </a:rPr>
                            <m:t>2=2,</m:t>
                          </m:r>
                          <m:r>
                            <a:rPr lang="en-US" altLang="zh-CN" b="0" i="1" dirty="0" smtClean="0">
                              <a:latin typeface="Cambria Math" panose="02040503050406030204" pitchFamily="18" charset="0"/>
                            </a:rPr>
                            <m:t>𝐹</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𝐹</m:t>
                          </m:r>
                          <m:r>
                            <a:rPr lang="en-US" altLang="zh-CN" b="0" i="1" dirty="0" smtClean="0">
                              <a:latin typeface="Cambria Math" panose="02040503050406030204" pitchFamily="18" charset="0"/>
                            </a:rPr>
                            <m:t>2)</m:t>
                          </m:r>
                        </m:e>
                      </m:nary>
                    </m:oMath>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 =</m:t>
                      </m:r>
                      <m:f>
                        <m:fPr>
                          <m:ctrlPr>
                            <a:rPr lang="en-US" altLang="zh-CN" i="1" dirty="0" smtClean="0">
                              <a:latin typeface="Cambria Math" panose="02040503050406030204" pitchFamily="18" charset="0"/>
                            </a:rPr>
                          </m:ctrlPr>
                        </m:fPr>
                        <m:num>
                          <m:r>
                            <a:rPr lang="en-US" altLang="zh-CN" i="1" dirty="0">
                              <a:latin typeface="Cambria Math" panose="02040503050406030204" pitchFamily="18" charset="0"/>
                            </a:rPr>
                            <m:t>1</m:t>
                          </m:r>
                        </m:num>
                        <m:den>
                          <m:r>
                            <m:rPr>
                              <m:sty m:val="p"/>
                            </m:rPr>
                            <a:rPr lang="en-US" altLang="zh-CN" i="1" dirty="0">
                              <a:latin typeface="Cambria Math" panose="02040503050406030204" pitchFamily="18" charset="0"/>
                            </a:rPr>
                            <m:t>P</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𝑀</m:t>
                          </m:r>
                          <m:r>
                            <a:rPr lang="en-US" altLang="zh-CN" b="0" i="1" dirty="0" smtClean="0">
                              <a:latin typeface="Cambria Math" panose="02040503050406030204" pitchFamily="18" charset="0"/>
                            </a:rPr>
                            <m:t>1=2,</m:t>
                          </m:r>
                          <m:r>
                            <a:rPr lang="en-US" altLang="zh-CN" b="0" i="1" dirty="0" smtClean="0">
                              <a:latin typeface="Cambria Math" panose="02040503050406030204" pitchFamily="18" charset="0"/>
                            </a:rPr>
                            <m:t>𝑀</m:t>
                          </m:r>
                          <m:r>
                            <a:rPr lang="en-US" altLang="zh-CN" b="0" i="1" dirty="0" smtClean="0">
                              <a:latin typeface="Cambria Math" panose="02040503050406030204" pitchFamily="18" charset="0"/>
                            </a:rPr>
                            <m:t>2=2)</m:t>
                          </m:r>
                        </m:den>
                      </m:f>
                      <m:nary>
                        <m:naryPr>
                          <m:chr m:val="∑"/>
                          <m:supHide m:val="on"/>
                          <m:ctrlPr>
                            <a:rPr lang="en-US" altLang="zh-CN"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𝐹</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𝐹</m:t>
                          </m:r>
                          <m:r>
                            <a:rPr lang="en-US" altLang="zh-CN" b="0" i="1" dirty="0" smtClean="0">
                              <a:latin typeface="Cambria Math" panose="02040503050406030204" pitchFamily="18" charset="0"/>
                            </a:rPr>
                            <m:t>2</m:t>
                          </m:r>
                        </m:sub>
                        <m:sup/>
                        <m:e>
                          <m:r>
                            <a:rPr lang="en-US" altLang="zh-CN" b="0" i="1" dirty="0" smtClean="0">
                              <a:latin typeface="Cambria Math" panose="02040503050406030204" pitchFamily="18" charset="0"/>
                            </a:rPr>
                            <m:t>𝑃</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𝑁</m:t>
                              </m:r>
                            </m:e>
                          </m:d>
                          <m:r>
                            <a:rPr lang="en-US" altLang="zh-CN" b="0" i="1" dirty="0" smtClean="0">
                              <a:latin typeface="Cambria Math" panose="02040503050406030204" pitchFamily="18" charset="0"/>
                            </a:rPr>
                            <m:t>𝑃</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𝐹</m:t>
                              </m:r>
                              <m:r>
                                <a:rPr lang="en-US" altLang="zh-CN" b="0" i="1" dirty="0" smtClean="0">
                                  <a:latin typeface="Cambria Math" panose="02040503050406030204" pitchFamily="18" charset="0"/>
                                </a:rPr>
                                <m:t>1</m:t>
                              </m:r>
                            </m:e>
                          </m:d>
                          <m:r>
                            <a:rPr lang="en-US" altLang="zh-CN" b="0" i="1" dirty="0" smtClean="0">
                              <a:latin typeface="Cambria Math" panose="02040503050406030204" pitchFamily="18" charset="0"/>
                            </a:rPr>
                            <m:t>𝐹</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𝐹</m:t>
                              </m:r>
                              <m:r>
                                <a:rPr lang="en-US" altLang="zh-CN" b="0" i="1" dirty="0" smtClean="0">
                                  <a:latin typeface="Cambria Math" panose="02040503050406030204" pitchFamily="18" charset="0"/>
                                </a:rPr>
                                <m:t>2</m:t>
                              </m:r>
                            </m:e>
                          </m:d>
                          <m:r>
                            <a:rPr lang="en-US" altLang="zh-CN" b="0" i="1" dirty="0" smtClean="0">
                              <a:latin typeface="Cambria Math" panose="02040503050406030204" pitchFamily="18" charset="0"/>
                            </a:rPr>
                            <m:t>𝑃</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𝑀</m:t>
                              </m:r>
                              <m:r>
                                <a:rPr lang="en-US" altLang="zh-CN" b="0" i="1" dirty="0" smtClean="0">
                                  <a:latin typeface="Cambria Math" panose="02040503050406030204" pitchFamily="18" charset="0"/>
                                </a:rPr>
                                <m:t>1=2</m:t>
                              </m:r>
                            </m:e>
                            <m:e>
                              <m:r>
                                <a:rPr lang="en-US" altLang="zh-CN" b="0" i="1" dirty="0" smtClean="0">
                                  <a:latin typeface="Cambria Math" panose="02040503050406030204" pitchFamily="18" charset="0"/>
                                </a:rPr>
                                <m:t>𝐹</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𝑁</m:t>
                              </m:r>
                            </m:e>
                          </m:d>
                          <m:r>
                            <a:rPr lang="en-US" altLang="zh-CN" b="0" i="1" dirty="0" smtClean="0">
                              <a:latin typeface="Cambria Math" panose="02040503050406030204" pitchFamily="18" charset="0"/>
                            </a:rPr>
                            <m:t>𝑃</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𝑀</m:t>
                          </m:r>
                          <m:r>
                            <a:rPr lang="en-US" altLang="zh-CN" b="0" i="1" dirty="0" smtClean="0">
                              <a:latin typeface="Cambria Math" panose="02040503050406030204" pitchFamily="18" charset="0"/>
                            </a:rPr>
                            <m:t>2=2|</m:t>
                          </m:r>
                          <m:r>
                            <a:rPr lang="en-US" altLang="zh-CN" b="0" i="1" dirty="0" smtClean="0">
                              <a:latin typeface="Cambria Math" panose="02040503050406030204" pitchFamily="18" charset="0"/>
                            </a:rPr>
                            <m:t>𝐹</m:t>
                          </m:r>
                          <m:r>
                            <a:rPr lang="en-US" altLang="zh-CN" b="0" i="1" dirty="0" smtClean="0">
                              <a:latin typeface="Cambria Math" panose="02040503050406030204" pitchFamily="18" charset="0"/>
                            </a:rPr>
                            <m:t>2,</m:t>
                          </m:r>
                          <m:r>
                            <a:rPr lang="en-US" altLang="zh-CN" b="0" i="1" dirty="0" smtClean="0">
                              <a:latin typeface="Cambria Math" panose="02040503050406030204" pitchFamily="18" charset="0"/>
                            </a:rPr>
                            <m:t>𝑁</m:t>
                          </m:r>
                          <m:r>
                            <a:rPr lang="en-US" altLang="zh-CN" b="0" i="1" dirty="0" smtClean="0">
                              <a:latin typeface="Cambria Math" panose="02040503050406030204" pitchFamily="18" charset="0"/>
                            </a:rPr>
                            <m:t>)</m:t>
                          </m:r>
                        </m:e>
                      </m:nary>
                    </m:oMath>
                  </m:oMathPara>
                </a14:m>
                <a:endParaRPr lang="en-US" altLang="zh-CN" dirty="0"/>
              </a:p>
              <a:p>
                <a:endParaRPr lang="en-US" altLang="zh-CN" b="0" dirty="0"/>
              </a:p>
              <a:p>
                <a:endParaRPr lang="zh-CN" altLang="en-US" dirty="0"/>
              </a:p>
            </p:txBody>
          </p:sp>
        </mc:Choice>
        <mc:Fallback>
          <p:sp>
            <p:nvSpPr>
              <p:cNvPr id="7" name="文本框 6">
                <a:extLst>
                  <a:ext uri="{FF2B5EF4-FFF2-40B4-BE49-F238E27FC236}">
                    <a16:creationId xmlns:a16="http://schemas.microsoft.com/office/drawing/2014/main" id="{B5C210C7-BAC4-4383-8FF0-5BF4EEDAE5B0}"/>
                  </a:ext>
                </a:extLst>
              </p:cNvPr>
              <p:cNvSpPr txBox="1">
                <a:spLocks noRot="1" noChangeAspect="1" noMove="1" noResize="1" noEditPoints="1" noAdjustHandles="1" noChangeArrowheads="1" noChangeShapeType="1" noTextEdit="1"/>
              </p:cNvSpPr>
              <p:nvPr/>
            </p:nvSpPr>
            <p:spPr>
              <a:xfrm>
                <a:off x="1454046" y="2532401"/>
                <a:ext cx="10470752" cy="250042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D238F260-3304-405B-B620-82BAA1586885}"/>
                  </a:ext>
                </a:extLst>
              </p:cNvPr>
              <p:cNvSpPr txBox="1"/>
              <p:nvPr/>
            </p:nvSpPr>
            <p:spPr>
              <a:xfrm>
                <a:off x="883232" y="4938936"/>
                <a:ext cx="11192656" cy="707886"/>
              </a:xfrm>
              <a:prstGeom prst="rect">
                <a:avLst/>
              </a:prstGeom>
              <a:noFill/>
            </p:spPr>
            <p:txBody>
              <a:bodyPr wrap="square" rtlCol="0">
                <a:spAutoFit/>
              </a:bodyPr>
              <a:lstStyle/>
              <a:p>
                <a:r>
                  <a:rPr lang="zh-CN" altLang="en-US" sz="2000" dirty="0"/>
                  <a:t>由于</a:t>
                </a:r>
                <a:r>
                  <a:rPr lang="en-US" altLang="zh-CN" sz="2000" dirty="0"/>
                  <a:t>N</a:t>
                </a:r>
                <a:r>
                  <a:rPr lang="zh-CN" altLang="en-US" sz="2000" dirty="0"/>
                  <a:t>取值不大于</a:t>
                </a:r>
                <a:r>
                  <a:rPr lang="en-US" altLang="zh-CN" sz="2000" dirty="0"/>
                  <a:t>3</a:t>
                </a:r>
                <a:r>
                  <a:rPr lang="zh-CN" altLang="en-US" sz="2000" dirty="0"/>
                  <a:t>，</a:t>
                </a:r>
                <a:r>
                  <a:rPr lang="en-US" altLang="zh-CN" sz="2000" dirty="0"/>
                  <a:t>F1=true </a:t>
                </a:r>
                <a:r>
                  <a:rPr lang="zh-CN" altLang="en-US" sz="2000" dirty="0"/>
                  <a:t>或 </a:t>
                </a:r>
                <a:r>
                  <a:rPr lang="en-US" altLang="zh-CN" sz="2000" dirty="0"/>
                  <a:t>F2=true</a:t>
                </a:r>
                <a:r>
                  <a:rPr lang="zh-CN" altLang="en-US" sz="2000" dirty="0"/>
                  <a:t>时，相应的概率</a:t>
                </a:r>
                <a14:m>
                  <m:oMath xmlns:m="http://schemas.openxmlformats.org/officeDocument/2006/math">
                    <m:r>
                      <a:rPr lang="en-US" altLang="zh-CN" sz="2000" b="0" i="1" dirty="0" smtClean="0">
                        <a:latin typeface="Cambria Math" panose="02040503050406030204" pitchFamily="18" charset="0"/>
                      </a:rPr>
                      <m:t>𝑃</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𝑀</m:t>
                        </m:r>
                        <m:r>
                          <a:rPr lang="en-US" altLang="zh-CN" sz="2000" b="0" i="1" dirty="0" smtClean="0">
                            <a:latin typeface="Cambria Math" panose="02040503050406030204" pitchFamily="18" charset="0"/>
                          </a:rPr>
                          <m:t>1=2</m:t>
                        </m:r>
                      </m:e>
                      <m:e>
                        <m:r>
                          <a:rPr lang="en-US" altLang="zh-CN" sz="2000" b="0" i="1" dirty="0" smtClean="0">
                            <a:latin typeface="Cambria Math" panose="02040503050406030204" pitchFamily="18" charset="0"/>
                          </a:rPr>
                          <m:t>𝐹</m:t>
                        </m:r>
                        <m:r>
                          <a:rPr lang="en-US" altLang="zh-CN" sz="2000" b="0" i="1" dirty="0" smtClean="0">
                            <a:latin typeface="Cambria Math" panose="02040503050406030204" pitchFamily="18" charset="0"/>
                          </a:rPr>
                          <m:t>1,</m:t>
                        </m:r>
                        <m:r>
                          <a:rPr lang="en-US" altLang="zh-CN" sz="2000" b="0" i="1" dirty="0" smtClean="0">
                            <a:latin typeface="Cambria Math" panose="02040503050406030204" pitchFamily="18" charset="0"/>
                          </a:rPr>
                          <m:t>𝑁</m:t>
                        </m:r>
                      </m:e>
                    </m:d>
                  </m:oMath>
                </a14:m>
                <a:r>
                  <a:rPr lang="zh-CN" altLang="en-US" sz="2000" dirty="0"/>
                  <a:t>或</a:t>
                </a:r>
                <a14:m>
                  <m:oMath xmlns:m="http://schemas.openxmlformats.org/officeDocument/2006/math">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𝑀</m:t>
                    </m:r>
                    <m:r>
                      <a:rPr lang="en-US" altLang="zh-CN" sz="2000" b="0" i="1" dirty="0" smtClean="0">
                        <a:latin typeface="Cambria Math" panose="02040503050406030204" pitchFamily="18" charset="0"/>
                      </a:rPr>
                      <m:t>2=2|</m:t>
                    </m:r>
                    <m:r>
                      <a:rPr lang="en-US" altLang="zh-CN" sz="2000" b="0" i="1" dirty="0" smtClean="0">
                        <a:latin typeface="Cambria Math" panose="02040503050406030204" pitchFamily="18" charset="0"/>
                      </a:rPr>
                      <m:t>𝐹</m:t>
                    </m:r>
                    <m:r>
                      <a:rPr lang="en-US" altLang="zh-CN" sz="2000" b="0" i="1" dirty="0" smtClean="0">
                        <a:latin typeface="Cambria Math" panose="02040503050406030204" pitchFamily="18" charset="0"/>
                      </a:rPr>
                      <m:t>2,</m:t>
                    </m:r>
                    <m:r>
                      <a:rPr lang="en-US" altLang="zh-CN" sz="2000" b="0" i="1" dirty="0" smtClean="0">
                        <a:latin typeface="Cambria Math" panose="02040503050406030204" pitchFamily="18" charset="0"/>
                      </a:rPr>
                      <m:t>𝑁</m:t>
                    </m:r>
                    <m:r>
                      <a:rPr lang="zh-CN" altLang="en-US" sz="2000" i="1" dirty="0">
                        <a:latin typeface="Cambria Math" panose="02040503050406030204" pitchFamily="18" charset="0"/>
                      </a:rPr>
                      <m:t>）</m:t>
                    </m:r>
                  </m:oMath>
                </a14:m>
                <a:r>
                  <a:rPr lang="zh-CN" altLang="en-US" sz="2000" dirty="0"/>
                  <a:t>为零，因此上式总只有一项（</a:t>
                </a:r>
                <a:r>
                  <a:rPr lang="en-US" altLang="zh-CN" sz="2000" dirty="0"/>
                  <a:t>F1=false, </a:t>
                </a:r>
                <a:r>
                  <a:rPr lang="zh-CN" altLang="en-US" sz="2000" dirty="0"/>
                  <a:t>且</a:t>
                </a:r>
                <a:r>
                  <a:rPr lang="en-US" altLang="zh-CN" sz="2000" dirty="0"/>
                  <a:t>F2=false</a:t>
                </a:r>
                <a:r>
                  <a:rPr lang="zh-CN" altLang="en-US" sz="2000" dirty="0"/>
                  <a:t>时</a:t>
                </a:r>
                <a:r>
                  <a:rPr lang="en-US" altLang="zh-CN" sz="2000" dirty="0"/>
                  <a:t>) </a:t>
                </a:r>
                <a:r>
                  <a:rPr lang="zh-CN" altLang="en-US" sz="2000" dirty="0"/>
                  <a:t>非零</a:t>
                </a:r>
              </a:p>
            </p:txBody>
          </p:sp>
        </mc:Choice>
        <mc:Fallback>
          <p:sp>
            <p:nvSpPr>
              <p:cNvPr id="8" name="文本框 7">
                <a:extLst>
                  <a:ext uri="{FF2B5EF4-FFF2-40B4-BE49-F238E27FC236}">
                    <a16:creationId xmlns:a16="http://schemas.microsoft.com/office/drawing/2014/main" id="{D238F260-3304-405B-B620-82BAA1586885}"/>
                  </a:ext>
                </a:extLst>
              </p:cNvPr>
              <p:cNvSpPr txBox="1">
                <a:spLocks noRot="1" noChangeAspect="1" noMove="1" noResize="1" noEditPoints="1" noAdjustHandles="1" noChangeArrowheads="1" noChangeShapeType="1" noTextEdit="1"/>
              </p:cNvSpPr>
              <p:nvPr/>
            </p:nvSpPr>
            <p:spPr>
              <a:xfrm>
                <a:off x="883232" y="4938936"/>
                <a:ext cx="11192656" cy="707886"/>
              </a:xfrm>
              <a:prstGeom prst="rect">
                <a:avLst/>
              </a:prstGeom>
              <a:blipFill>
                <a:blip r:embed="rId4"/>
                <a:stretch>
                  <a:fillRect l="-599" t="-4310" r="-381" b="-146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228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8497476D-82FE-4389-AECB-D8D95B96E8A9}"/>
                  </a:ext>
                </a:extLst>
              </p:cNvPr>
              <p:cNvSpPr/>
              <p:nvPr/>
            </p:nvSpPr>
            <p:spPr>
              <a:xfrm>
                <a:off x="617094" y="1498652"/>
                <a:ext cx="10957812" cy="175926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e>
                        <m:e>
                          <m:r>
                            <a:rPr lang="en-US" altLang="zh-CN" b="0" i="1" smtClean="0">
                              <a:latin typeface="Cambria Math" panose="02040503050406030204" pitchFamily="18" charset="0"/>
                            </a:rPr>
                            <m:t>𝑀</m:t>
                          </m:r>
                          <m:r>
                            <a:rPr lang="en-US" altLang="zh-CN" b="0" i="1" smtClean="0">
                              <a:latin typeface="Cambria Math" panose="02040503050406030204" pitchFamily="18" charset="0"/>
                            </a:rPr>
                            <m:t>1=2,</m:t>
                          </m:r>
                          <m:r>
                            <a:rPr lang="en-US" altLang="zh-CN" b="0" i="1" smtClean="0">
                              <a:latin typeface="Cambria Math" panose="02040503050406030204" pitchFamily="18" charset="0"/>
                            </a:rPr>
                            <m:t>𝑀</m:t>
                          </m:r>
                          <m:r>
                            <a:rPr lang="en-US" altLang="zh-CN" b="0" i="1" smtClean="0">
                              <a:latin typeface="Cambria Math" panose="02040503050406030204" pitchFamily="18" charset="0"/>
                            </a:rPr>
                            <m:t>2=2</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r>
                                <a:rPr lang="en-US" altLang="zh-CN" b="0" i="1" smtClean="0">
                                  <a:latin typeface="Cambria Math" panose="02040503050406030204" pitchFamily="18" charset="0"/>
                                </a:rPr>
                                <m:t>1=2,</m:t>
                              </m:r>
                              <m:r>
                                <a:rPr lang="en-US" altLang="zh-CN" b="0" i="1" smtClean="0">
                                  <a:latin typeface="Cambria Math" panose="02040503050406030204" pitchFamily="18" charset="0"/>
                                </a:rPr>
                                <m:t>𝑀</m:t>
                              </m:r>
                              <m:r>
                                <a:rPr lang="en-US" altLang="zh-CN" b="0" i="1" smtClean="0">
                                  <a:latin typeface="Cambria Math" panose="02040503050406030204" pitchFamily="18" charset="0"/>
                                </a:rPr>
                                <m:t>2=2</m:t>
                              </m:r>
                            </m:e>
                          </m:d>
                        </m:den>
                      </m:f>
                      <m:r>
                        <a:rPr lang="en-US" altLang="zh-CN" b="0" i="1" dirty="0" smtClean="0">
                          <a:latin typeface="Cambria Math" panose="02040503050406030204" pitchFamily="18" charset="0"/>
                        </a:rPr>
                        <m:t>𝑃</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𝑁</m:t>
                          </m:r>
                        </m:e>
                      </m:d>
                      <m:r>
                        <a:rPr lang="en-US" altLang="zh-CN" b="0" i="1" dirty="0" smtClean="0">
                          <a:latin typeface="Cambria Math" panose="02040503050406030204" pitchFamily="18" charset="0"/>
                        </a:rPr>
                        <m:t>𝑃</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𝐹</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𝑓𝑎𝑙𝑠𝑒</m:t>
                          </m:r>
                        </m:e>
                      </m:d>
                      <m:r>
                        <a:rPr lang="en-US" altLang="zh-CN" b="0" i="1" dirty="0" smtClean="0">
                          <a:latin typeface="Cambria Math" panose="02040503050406030204" pitchFamily="18" charset="0"/>
                        </a:rPr>
                        <m:t>𝐹</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𝐹</m:t>
                          </m:r>
                          <m:r>
                            <a:rPr lang="en-US" altLang="zh-CN" b="0" i="1" dirty="0" smtClean="0">
                              <a:latin typeface="Cambria Math" panose="02040503050406030204" pitchFamily="18" charset="0"/>
                            </a:rPr>
                            <m:t>2=</m:t>
                          </m:r>
                          <m:r>
                            <a:rPr lang="en-US" altLang="zh-CN" b="0" i="1" dirty="0" smtClean="0">
                              <a:latin typeface="Cambria Math" panose="02040503050406030204" pitchFamily="18" charset="0"/>
                            </a:rPr>
                            <m:t>𝑓𝑎𝑙𝑠𝑒</m:t>
                          </m:r>
                        </m:e>
                      </m:d>
                      <m:r>
                        <a:rPr lang="en-US" altLang="zh-CN" b="0" i="1" dirty="0" smtClean="0">
                          <a:latin typeface="Cambria Math" panose="02040503050406030204" pitchFamily="18" charset="0"/>
                        </a:rPr>
                        <m:t>𝑃</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𝑀</m:t>
                          </m:r>
                          <m:r>
                            <a:rPr lang="en-US" altLang="zh-CN" b="0" i="1" dirty="0" smtClean="0">
                              <a:latin typeface="Cambria Math" panose="02040503050406030204" pitchFamily="18" charset="0"/>
                            </a:rPr>
                            <m:t>1=2</m:t>
                          </m:r>
                        </m:e>
                        <m:e>
                          <m:r>
                            <a:rPr lang="en-US" altLang="zh-CN" b="0" i="1" dirty="0" smtClean="0">
                              <a:latin typeface="Cambria Math" panose="02040503050406030204" pitchFamily="18" charset="0"/>
                            </a:rPr>
                            <m:t>𝐹</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𝑓𝑎𝑙𝑠𝑒</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𝑁</m:t>
                          </m:r>
                        </m:e>
                      </m:d>
                      <m:r>
                        <a:rPr lang="en-US" altLang="zh-CN" b="0" i="1" dirty="0" smtClean="0">
                          <a:latin typeface="Cambria Math" panose="02040503050406030204" pitchFamily="18" charset="0"/>
                        </a:rPr>
                        <m:t>𝑃</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𝑀</m:t>
                          </m:r>
                          <m:r>
                            <a:rPr lang="en-US" altLang="zh-CN" b="0" i="1" dirty="0" smtClean="0">
                              <a:latin typeface="Cambria Math" panose="02040503050406030204" pitchFamily="18" charset="0"/>
                            </a:rPr>
                            <m:t>2=2</m:t>
                          </m:r>
                        </m:e>
                        <m:e>
                          <m:r>
                            <a:rPr lang="en-US" altLang="zh-CN" b="0" i="1" dirty="0" smtClean="0">
                              <a:latin typeface="Cambria Math" panose="02040503050406030204" pitchFamily="18" charset="0"/>
                            </a:rPr>
                            <m:t>𝐹</m:t>
                          </m:r>
                          <m:r>
                            <a:rPr lang="en-US" altLang="zh-CN" b="0" i="1" dirty="0" smtClean="0">
                              <a:latin typeface="Cambria Math" panose="02040503050406030204" pitchFamily="18" charset="0"/>
                            </a:rPr>
                            <m:t>2=</m:t>
                          </m:r>
                          <m:r>
                            <a:rPr lang="en-US" altLang="zh-CN" b="0" i="1" dirty="0" smtClean="0">
                              <a:latin typeface="Cambria Math" panose="02040503050406030204" pitchFamily="18" charset="0"/>
                            </a:rPr>
                            <m:t>𝑓𝑎𝑙𝑠𝑒</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𝑁</m:t>
                          </m:r>
                        </m:e>
                      </m:d>
                    </m:oMath>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r>
                                <a:rPr lang="en-US" altLang="zh-CN" b="0" i="1" smtClean="0">
                                  <a:latin typeface="Cambria Math" panose="02040503050406030204" pitchFamily="18" charset="0"/>
                                </a:rPr>
                                <m:t>1=2,</m:t>
                              </m:r>
                              <m:r>
                                <a:rPr lang="en-US" altLang="zh-CN" b="0" i="1" smtClean="0">
                                  <a:latin typeface="Cambria Math" panose="02040503050406030204" pitchFamily="18" charset="0"/>
                                </a:rPr>
                                <m:t>𝑀</m:t>
                              </m:r>
                              <m:r>
                                <a:rPr lang="en-US" altLang="zh-CN" b="0" i="1" smtClean="0">
                                  <a:latin typeface="Cambria Math" panose="02040503050406030204" pitchFamily="18" charset="0"/>
                                </a:rPr>
                                <m:t>2=2</m:t>
                              </m:r>
                            </m:e>
                          </m:d>
                        </m:den>
                      </m:f>
                      <m:r>
                        <a:rPr lang="en-US" altLang="zh-CN" b="0" i="1" dirty="0" smtClean="0">
                          <a:latin typeface="Cambria Math" panose="02040503050406030204" pitchFamily="18" charset="0"/>
                        </a:rPr>
                        <m:t>𝑃</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𝑁</m:t>
                          </m:r>
                        </m:e>
                      </m:d>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𝑓</m:t>
                          </m:r>
                          <m:r>
                            <a:rPr lang="en-US" altLang="zh-CN" b="0" i="1" dirty="0" smtClean="0">
                              <a:latin typeface="Cambria Math" panose="02040503050406030204" pitchFamily="18" charset="0"/>
                            </a:rPr>
                            <m:t>)</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𝑃</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𝑀</m:t>
                          </m:r>
                          <m:r>
                            <a:rPr lang="en-US" altLang="zh-CN" b="0" i="1" dirty="0" smtClean="0">
                              <a:latin typeface="Cambria Math" panose="02040503050406030204" pitchFamily="18" charset="0"/>
                            </a:rPr>
                            <m:t>1=2</m:t>
                          </m:r>
                        </m:e>
                        <m:e>
                          <m:r>
                            <a:rPr lang="en-US" altLang="zh-CN" b="0" i="1" dirty="0" smtClean="0">
                              <a:latin typeface="Cambria Math" panose="02040503050406030204" pitchFamily="18" charset="0"/>
                            </a:rPr>
                            <m:t>𝐹</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𝑓𝑎𝑙𝑠𝑒</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𝑁</m:t>
                          </m:r>
                        </m:e>
                      </m:d>
                      <m:r>
                        <a:rPr lang="en-US" altLang="zh-CN" b="0" i="1" dirty="0" smtClean="0">
                          <a:latin typeface="Cambria Math" panose="02040503050406030204" pitchFamily="18" charset="0"/>
                        </a:rPr>
                        <m:t>𝑃</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𝑀</m:t>
                          </m:r>
                          <m:r>
                            <a:rPr lang="en-US" altLang="zh-CN" b="0" i="1" dirty="0" smtClean="0">
                              <a:latin typeface="Cambria Math" panose="02040503050406030204" pitchFamily="18" charset="0"/>
                            </a:rPr>
                            <m:t>2=2</m:t>
                          </m:r>
                        </m:e>
                        <m:e>
                          <m:r>
                            <a:rPr lang="en-US" altLang="zh-CN" b="0" i="1" dirty="0" smtClean="0">
                              <a:latin typeface="Cambria Math" panose="02040503050406030204" pitchFamily="18" charset="0"/>
                            </a:rPr>
                            <m:t>𝐹</m:t>
                          </m:r>
                          <m:r>
                            <a:rPr lang="en-US" altLang="zh-CN" b="0" i="1" dirty="0" smtClean="0">
                              <a:latin typeface="Cambria Math" panose="02040503050406030204" pitchFamily="18" charset="0"/>
                            </a:rPr>
                            <m:t>2=</m:t>
                          </m:r>
                          <m:r>
                            <a:rPr lang="en-US" altLang="zh-CN" b="0" i="1" dirty="0" smtClean="0">
                              <a:latin typeface="Cambria Math" panose="02040503050406030204" pitchFamily="18" charset="0"/>
                            </a:rPr>
                            <m:t>𝑓𝑎𝑙𝑠𝑒</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𝑁</m:t>
                          </m:r>
                        </m:e>
                      </m:d>
                    </m:oMath>
                  </m:oMathPara>
                </a14:m>
                <a:br>
                  <a:rPr lang="en-US" altLang="zh-CN" b="0" dirty="0"/>
                </a:br>
                <a:endParaRPr lang="en-US" altLang="zh-CN" b="0" dirty="0"/>
              </a:p>
              <a:p>
                <a:endParaRPr lang="en-US" altLang="zh-CN" i="1" dirty="0">
                  <a:latin typeface="Cambria Math" panose="02040503050406030204" pitchFamily="18" charset="0"/>
                </a:endParaRPr>
              </a:p>
            </p:txBody>
          </p:sp>
        </mc:Choice>
        <mc:Fallback>
          <p:sp>
            <p:nvSpPr>
              <p:cNvPr id="4" name="矩形 3">
                <a:extLst>
                  <a:ext uri="{FF2B5EF4-FFF2-40B4-BE49-F238E27FC236}">
                    <a16:creationId xmlns:a16="http://schemas.microsoft.com/office/drawing/2014/main" id="{8497476D-82FE-4389-AECB-D8D95B96E8A9}"/>
                  </a:ext>
                </a:extLst>
              </p:cNvPr>
              <p:cNvSpPr>
                <a:spLocks noRot="1" noChangeAspect="1" noMove="1" noResize="1" noEditPoints="1" noAdjustHandles="1" noChangeArrowheads="1" noChangeShapeType="1" noTextEdit="1"/>
              </p:cNvSpPr>
              <p:nvPr/>
            </p:nvSpPr>
            <p:spPr>
              <a:xfrm>
                <a:off x="617094" y="1498652"/>
                <a:ext cx="10957812" cy="175926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BB5FBC9A-3670-42B2-A40A-C8469DD75471}"/>
                  </a:ext>
                </a:extLst>
              </p:cNvPr>
              <p:cNvSpPr txBox="1"/>
              <p:nvPr/>
            </p:nvSpPr>
            <p:spPr>
              <a:xfrm>
                <a:off x="959369" y="3728803"/>
                <a:ext cx="9024080" cy="260225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=1</m:t>
                      </m:r>
                      <m:r>
                        <a:rPr lang="zh-CN" altLang="en-US" i="1">
                          <a:latin typeface="Cambria Math" panose="02040503050406030204" pitchFamily="18" charset="0"/>
                        </a:rPr>
                        <m:t>时</m:t>
                      </m:r>
                      <m:r>
                        <a:rPr lang="zh-CN" altLang="en-US"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r>
                            <a:rPr lang="en-US" altLang="zh-CN" i="1">
                              <a:latin typeface="Cambria Math" panose="02040503050406030204" pitchFamily="18" charset="0"/>
                            </a:rPr>
                            <m:t>=</m:t>
                          </m:r>
                          <m:r>
                            <a:rPr lang="en-US" altLang="zh-CN" i="1" smtClean="0">
                              <a:latin typeface="Cambria Math" panose="02040503050406030204" pitchFamily="18" charset="0"/>
                            </a:rPr>
                            <m:t>1</m:t>
                          </m:r>
                        </m:e>
                        <m:e>
                          <m:r>
                            <a:rPr lang="en-US" altLang="zh-CN" b="0" i="1" smtClean="0">
                              <a:latin typeface="Cambria Math" panose="02040503050406030204" pitchFamily="18" charset="0"/>
                            </a:rPr>
                            <m:t>𝑀</m:t>
                          </m:r>
                          <m:r>
                            <a:rPr lang="en-US" altLang="zh-CN" b="0" i="1" smtClean="0">
                              <a:latin typeface="Cambria Math" panose="02040503050406030204" pitchFamily="18" charset="0"/>
                            </a:rPr>
                            <m:t>1=2,</m:t>
                          </m:r>
                          <m:r>
                            <a:rPr lang="en-US" altLang="zh-CN" b="0" i="1" smtClean="0">
                              <a:latin typeface="Cambria Math" panose="02040503050406030204" pitchFamily="18" charset="0"/>
                            </a:rPr>
                            <m:t>𝑀</m:t>
                          </m:r>
                          <m:r>
                            <a:rPr lang="en-US" altLang="zh-CN" b="0" i="1" smtClean="0">
                              <a:latin typeface="Cambria Math" panose="02040503050406030204" pitchFamily="18" charset="0"/>
                            </a:rPr>
                            <m:t>2=2</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r>
                                <a:rPr lang="en-US" altLang="zh-CN" b="0" i="1" smtClean="0">
                                  <a:latin typeface="Cambria Math" panose="02040503050406030204" pitchFamily="18" charset="0"/>
                                </a:rPr>
                                <m:t>1=2,</m:t>
                              </m:r>
                              <m:r>
                                <a:rPr lang="en-US" altLang="zh-CN" b="0" i="1" smtClean="0">
                                  <a:latin typeface="Cambria Math" panose="02040503050406030204" pitchFamily="18" charset="0"/>
                                </a:rPr>
                                <m:t>𝑀</m:t>
                              </m:r>
                              <m:r>
                                <a:rPr lang="en-US" altLang="zh-CN" b="0" i="1" smtClean="0">
                                  <a:latin typeface="Cambria Math" panose="02040503050406030204" pitchFamily="18" charset="0"/>
                                </a:rPr>
                                <m:t>2=2</m:t>
                              </m:r>
                            </m:e>
                          </m:d>
                        </m:den>
                      </m:f>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r>
                            <a:rPr lang="en-US" altLang="zh-CN" b="0" i="1" smtClean="0">
                              <a:latin typeface="Cambria Math" panose="02040503050406030204" pitchFamily="18" charset="0"/>
                            </a:rPr>
                            <m:t>=1</m:t>
                          </m:r>
                        </m:e>
                      </m:d>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𝑓</m:t>
                              </m:r>
                            </m:e>
                          </m:d>
                        </m:e>
                        <m:sup>
                          <m:r>
                            <a:rPr lang="en-US" altLang="zh-CN" b="0" i="1" dirty="0" smtClean="0">
                              <a:latin typeface="Cambria Math" panose="02040503050406030204" pitchFamily="18" charset="0"/>
                            </a:rPr>
                            <m:t>2</m:t>
                          </m:r>
                        </m:sup>
                      </m:sSup>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𝑒</m:t>
                          </m:r>
                        </m:e>
                        <m:sup>
                          <m:r>
                            <a:rPr lang="en-US" altLang="zh-CN" b="0" i="1" dirty="0" smtClean="0">
                              <a:latin typeface="Cambria Math" panose="02040503050406030204" pitchFamily="18" charset="0"/>
                            </a:rPr>
                            <m:t>2</m:t>
                          </m:r>
                        </m:sup>
                      </m:sSup>
                    </m:oMath>
                    <m:oMath xmlns:m="http://schemas.openxmlformats.org/officeDocument/2006/math">
                      <m:r>
                        <a:rPr lang="en-US" altLang="zh-CN" b="0" i="0" dirty="0" smtClean="0">
                          <a:latin typeface="Cambria Math" panose="02040503050406030204" pitchFamily="18" charset="0"/>
                        </a:rPr>
                        <m:t>      </m:t>
                      </m:r>
                      <m:r>
                        <a:rPr lang="zh-CN" altLang="en-US" i="1" dirty="0" smtClean="0">
                          <a:latin typeface="Cambria Math" panose="02040503050406030204" pitchFamily="18" charset="0"/>
                        </a:rPr>
                        <m:t>同理</m:t>
                      </m:r>
                      <m:r>
                        <a:rPr lang="zh-CN" altLang="en-US" i="1" dirty="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r>
                            <a:rPr lang="en-US" altLang="zh-CN" i="1">
                              <a:latin typeface="Cambria Math" panose="02040503050406030204" pitchFamily="18" charset="0"/>
                            </a:rPr>
                            <m:t>=</m:t>
                          </m:r>
                          <m:r>
                            <a:rPr lang="en-US" altLang="zh-CN" i="1">
                              <a:latin typeface="Cambria Math" panose="02040503050406030204" pitchFamily="18" charset="0"/>
                            </a:rPr>
                            <m:t>2</m:t>
                          </m:r>
                        </m:e>
                        <m:e>
                          <m:r>
                            <a:rPr lang="en-US" altLang="zh-CN" b="0" i="1" smtClean="0">
                              <a:latin typeface="Cambria Math" panose="02040503050406030204" pitchFamily="18" charset="0"/>
                            </a:rPr>
                            <m:t>𝑀</m:t>
                          </m:r>
                          <m:r>
                            <a:rPr lang="en-US" altLang="zh-CN" b="0" i="1" smtClean="0">
                              <a:latin typeface="Cambria Math" panose="02040503050406030204" pitchFamily="18" charset="0"/>
                            </a:rPr>
                            <m:t>1=2,</m:t>
                          </m:r>
                          <m:r>
                            <a:rPr lang="en-US" altLang="zh-CN" b="0" i="1" smtClean="0">
                              <a:latin typeface="Cambria Math" panose="02040503050406030204" pitchFamily="18" charset="0"/>
                            </a:rPr>
                            <m:t>𝑀</m:t>
                          </m:r>
                          <m:r>
                            <a:rPr lang="en-US" altLang="zh-CN" b="0" i="1" smtClean="0">
                              <a:latin typeface="Cambria Math" panose="02040503050406030204" pitchFamily="18" charset="0"/>
                            </a:rPr>
                            <m:t>2=2</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r>
                                <a:rPr lang="en-US" altLang="zh-CN" b="0" i="1" smtClean="0">
                                  <a:latin typeface="Cambria Math" panose="02040503050406030204" pitchFamily="18" charset="0"/>
                                </a:rPr>
                                <m:t>1=2,</m:t>
                              </m:r>
                              <m:r>
                                <a:rPr lang="en-US" altLang="zh-CN" b="0" i="1" smtClean="0">
                                  <a:latin typeface="Cambria Math" panose="02040503050406030204" pitchFamily="18" charset="0"/>
                                </a:rPr>
                                <m:t>𝑀</m:t>
                              </m:r>
                              <m:r>
                                <a:rPr lang="en-US" altLang="zh-CN" b="0" i="1" smtClean="0">
                                  <a:latin typeface="Cambria Math" panose="02040503050406030204" pitchFamily="18" charset="0"/>
                                </a:rPr>
                                <m:t>2=2</m:t>
                              </m:r>
                            </m:e>
                          </m:d>
                        </m:den>
                      </m:f>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r>
                            <a:rPr lang="en-US" altLang="zh-CN" b="0" i="1" smtClean="0">
                              <a:latin typeface="Cambria Math" panose="02040503050406030204" pitchFamily="18" charset="0"/>
                            </a:rPr>
                            <m:t>=2</m:t>
                          </m:r>
                        </m:e>
                      </m:d>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𝑓</m:t>
                              </m:r>
                            </m:e>
                          </m:d>
                        </m:e>
                        <m:sup>
                          <m:r>
                            <a:rPr lang="en-US" altLang="zh-CN" b="0" i="1" dirty="0" smtClean="0">
                              <a:latin typeface="Cambria Math" panose="02040503050406030204" pitchFamily="18" charset="0"/>
                            </a:rPr>
                            <m:t>2</m:t>
                          </m:r>
                        </m:sup>
                      </m:sSup>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r>
                                <a:rPr lang="en-US" altLang="zh-CN" i="1" dirty="0" smtClean="0">
                                  <a:latin typeface="Cambria Math" panose="02040503050406030204" pitchFamily="18" charset="0"/>
                                </a:rPr>
                                <m:t>1</m:t>
                              </m:r>
                              <m:r>
                                <a:rPr lang="en-US" altLang="zh-CN" i="1" dirty="0">
                                  <a:latin typeface="Cambria Math" panose="02040503050406030204" pitchFamily="18" charset="0"/>
                                </a:rPr>
                                <m:t>−</m:t>
                              </m:r>
                              <m:r>
                                <a:rPr lang="en-US" altLang="zh-CN" i="1" dirty="0" smtClean="0">
                                  <a:latin typeface="Cambria Math" panose="02040503050406030204" pitchFamily="18" charset="0"/>
                                </a:rPr>
                                <m:t>2</m:t>
                              </m:r>
                              <m:r>
                                <a:rPr lang="en-US" altLang="zh-CN" b="0" i="1" dirty="0" smtClean="0">
                                  <a:latin typeface="Cambria Math" panose="02040503050406030204" pitchFamily="18" charset="0"/>
                                </a:rPr>
                                <m:t>𝑒</m:t>
                              </m:r>
                            </m:e>
                          </m:d>
                        </m:e>
                        <m:sup>
                          <m:r>
                            <a:rPr lang="en-US" altLang="zh-CN" b="0" i="1" dirty="0" smtClean="0">
                              <a:latin typeface="Cambria Math" panose="02040503050406030204" pitchFamily="18" charset="0"/>
                            </a:rPr>
                            <m:t>2</m:t>
                          </m:r>
                        </m:sup>
                      </m:sSup>
                    </m:oMath>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r>
                            <a:rPr lang="en-US" altLang="zh-CN" i="1">
                              <a:latin typeface="Cambria Math" panose="02040503050406030204" pitchFamily="18" charset="0"/>
                            </a:rPr>
                            <m:t>=</m:t>
                          </m:r>
                          <m:r>
                            <a:rPr lang="en-US" altLang="zh-CN" b="0" i="1" smtClean="0">
                              <a:latin typeface="Cambria Math" panose="02040503050406030204" pitchFamily="18" charset="0"/>
                            </a:rPr>
                            <m:t>3</m:t>
                          </m:r>
                        </m:e>
                        <m:e>
                          <m:r>
                            <a:rPr lang="en-US" altLang="zh-CN" b="0" i="1" smtClean="0">
                              <a:latin typeface="Cambria Math" panose="02040503050406030204" pitchFamily="18" charset="0"/>
                            </a:rPr>
                            <m:t>𝑀</m:t>
                          </m:r>
                          <m:r>
                            <a:rPr lang="en-US" altLang="zh-CN" b="0" i="1" smtClean="0">
                              <a:latin typeface="Cambria Math" panose="02040503050406030204" pitchFamily="18" charset="0"/>
                            </a:rPr>
                            <m:t>1=2,</m:t>
                          </m:r>
                          <m:r>
                            <a:rPr lang="en-US" altLang="zh-CN" b="0" i="1" smtClean="0">
                              <a:latin typeface="Cambria Math" panose="02040503050406030204" pitchFamily="18" charset="0"/>
                            </a:rPr>
                            <m:t>𝑀</m:t>
                          </m:r>
                          <m:r>
                            <a:rPr lang="en-US" altLang="zh-CN" b="0" i="1" smtClean="0">
                              <a:latin typeface="Cambria Math" panose="02040503050406030204" pitchFamily="18" charset="0"/>
                            </a:rPr>
                            <m:t>2=2</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r>
                                <a:rPr lang="en-US" altLang="zh-CN" b="0" i="1" smtClean="0">
                                  <a:latin typeface="Cambria Math" panose="02040503050406030204" pitchFamily="18" charset="0"/>
                                </a:rPr>
                                <m:t>1=2,</m:t>
                              </m:r>
                              <m:r>
                                <a:rPr lang="en-US" altLang="zh-CN" b="0" i="1" smtClean="0">
                                  <a:latin typeface="Cambria Math" panose="02040503050406030204" pitchFamily="18" charset="0"/>
                                </a:rPr>
                                <m:t>𝑀</m:t>
                              </m:r>
                              <m:r>
                                <a:rPr lang="en-US" altLang="zh-CN" b="0" i="1" smtClean="0">
                                  <a:latin typeface="Cambria Math" panose="02040503050406030204" pitchFamily="18" charset="0"/>
                                </a:rPr>
                                <m:t>2=2</m:t>
                              </m:r>
                            </m:e>
                          </m:d>
                        </m:den>
                      </m:f>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=3)</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𝑓</m:t>
                          </m:r>
                          <m:r>
                            <a:rPr lang="en-US" altLang="zh-CN" b="0" i="1" dirty="0" smtClean="0">
                              <a:latin typeface="Cambria Math" panose="02040503050406030204" pitchFamily="18" charset="0"/>
                            </a:rPr>
                            <m:t>)</m:t>
                          </m:r>
                        </m:e>
                        <m:sup>
                          <m:r>
                            <a:rPr lang="en-US" altLang="zh-CN" b="0" i="1" dirty="0" smtClean="0">
                              <a:latin typeface="Cambria Math" panose="02040503050406030204" pitchFamily="18" charset="0"/>
                            </a:rPr>
                            <m:t>2</m:t>
                          </m:r>
                        </m:sup>
                      </m:sSup>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𝑒</m:t>
                          </m:r>
                        </m:e>
                        <m:sup>
                          <m:r>
                            <a:rPr lang="en-US" altLang="zh-CN" b="0" i="1" dirty="0" smtClean="0">
                              <a:latin typeface="Cambria Math" panose="02040503050406030204" pitchFamily="18" charset="0"/>
                            </a:rPr>
                            <m:t>2</m:t>
                          </m:r>
                        </m:sup>
                      </m:sSup>
                    </m:oMath>
                  </m:oMathPara>
                </a14:m>
                <a:endParaRPr lang="en-US" altLang="zh-CN" dirty="0"/>
              </a:p>
              <a:p>
                <a:r>
                  <a:rPr lang="en-US" altLang="zh-CN" dirty="0"/>
                  <a:t>       </a:t>
                </a:r>
              </a:p>
              <a:p>
                <a:endParaRPr lang="en-US" altLang="zh-CN" dirty="0"/>
              </a:p>
              <a:p>
                <a:endParaRPr lang="zh-CN" altLang="en-US" dirty="0"/>
              </a:p>
            </p:txBody>
          </p:sp>
        </mc:Choice>
        <mc:Fallback>
          <p:sp>
            <p:nvSpPr>
              <p:cNvPr id="5" name="文本框 4">
                <a:extLst>
                  <a:ext uri="{FF2B5EF4-FFF2-40B4-BE49-F238E27FC236}">
                    <a16:creationId xmlns:a16="http://schemas.microsoft.com/office/drawing/2014/main" id="{BB5FBC9A-3670-42B2-A40A-C8469DD75471}"/>
                  </a:ext>
                </a:extLst>
              </p:cNvPr>
              <p:cNvSpPr txBox="1">
                <a:spLocks noRot="1" noChangeAspect="1" noMove="1" noResize="1" noEditPoints="1" noAdjustHandles="1" noChangeArrowheads="1" noChangeShapeType="1" noTextEdit="1"/>
              </p:cNvSpPr>
              <p:nvPr/>
            </p:nvSpPr>
            <p:spPr>
              <a:xfrm>
                <a:off x="959369" y="3728803"/>
                <a:ext cx="9024080" cy="2602251"/>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780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23.png">
            <a:extLst>
              <a:ext uri="{FF2B5EF4-FFF2-40B4-BE49-F238E27FC236}">
                <a16:creationId xmlns:a16="http://schemas.microsoft.com/office/drawing/2014/main" id="{E44F016A-BF6F-4EA0-AED3-10DF92F171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2180" y="595868"/>
            <a:ext cx="5608638" cy="1263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3" descr="image21.png">
            <a:extLst>
              <a:ext uri="{FF2B5EF4-FFF2-40B4-BE49-F238E27FC236}">
                <a16:creationId xmlns:a16="http://schemas.microsoft.com/office/drawing/2014/main" id="{52CB560A-D295-4B8D-A5F5-0AAE1D9891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1762" y="1859518"/>
            <a:ext cx="6593109" cy="2776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4" descr="image22.png">
            <a:extLst>
              <a:ext uri="{FF2B5EF4-FFF2-40B4-BE49-F238E27FC236}">
                <a16:creationId xmlns:a16="http://schemas.microsoft.com/office/drawing/2014/main" id="{A6F9075F-3579-487D-9E61-09DF1239FCC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01762" y="4696945"/>
            <a:ext cx="3174817" cy="15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文本框 10">
            <a:extLst>
              <a:ext uri="{FF2B5EF4-FFF2-40B4-BE49-F238E27FC236}">
                <a16:creationId xmlns:a16="http://schemas.microsoft.com/office/drawing/2014/main" id="{C318C478-E54C-4C8D-9AB9-F50D27B6959B}"/>
              </a:ext>
            </a:extLst>
          </p:cNvPr>
          <p:cNvSpPr txBox="1"/>
          <p:nvPr/>
        </p:nvSpPr>
        <p:spPr>
          <a:xfrm>
            <a:off x="8586684" y="3274130"/>
            <a:ext cx="2203554" cy="369332"/>
          </a:xfrm>
          <a:prstGeom prst="rect">
            <a:avLst/>
          </a:prstGeom>
          <a:noFill/>
        </p:spPr>
        <p:txBody>
          <a:bodyPr wrap="square" rtlCol="0">
            <a:spAutoFit/>
          </a:bodyPr>
          <a:lstStyle/>
          <a:p>
            <a:r>
              <a:rPr lang="en-US" altLang="zh-CN" dirty="0"/>
              <a:t>10</a:t>
            </a:r>
            <a:r>
              <a:rPr lang="zh-CN" altLang="en-US" dirty="0"/>
              <a:t>次乘法，</a:t>
            </a:r>
            <a:r>
              <a:rPr lang="en-US" altLang="zh-CN" dirty="0"/>
              <a:t>4</a:t>
            </a:r>
            <a:r>
              <a:rPr lang="zh-CN" altLang="en-US" dirty="0"/>
              <a:t>次加法</a:t>
            </a:r>
          </a:p>
        </p:txBody>
      </p:sp>
      <p:sp>
        <p:nvSpPr>
          <p:cNvPr id="12" name="箭头: 右弧形 11">
            <a:extLst>
              <a:ext uri="{FF2B5EF4-FFF2-40B4-BE49-F238E27FC236}">
                <a16:creationId xmlns:a16="http://schemas.microsoft.com/office/drawing/2014/main" id="{A0F69029-9FEF-412A-9A90-B4BB3822C4B0}"/>
              </a:ext>
            </a:extLst>
          </p:cNvPr>
          <p:cNvSpPr/>
          <p:nvPr/>
        </p:nvSpPr>
        <p:spPr>
          <a:xfrm>
            <a:off x="7994871" y="3223765"/>
            <a:ext cx="295906" cy="36933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箭头: 右弧形 14">
            <a:extLst>
              <a:ext uri="{FF2B5EF4-FFF2-40B4-BE49-F238E27FC236}">
                <a16:creationId xmlns:a16="http://schemas.microsoft.com/office/drawing/2014/main" id="{139B655A-A5E8-43A7-A1CA-2E2C96D6A4CC}"/>
              </a:ext>
            </a:extLst>
          </p:cNvPr>
          <p:cNvSpPr/>
          <p:nvPr/>
        </p:nvSpPr>
        <p:spPr>
          <a:xfrm>
            <a:off x="7994871" y="4453723"/>
            <a:ext cx="295906" cy="36933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a:extLst>
              <a:ext uri="{FF2B5EF4-FFF2-40B4-BE49-F238E27FC236}">
                <a16:creationId xmlns:a16="http://schemas.microsoft.com/office/drawing/2014/main" id="{0B830A9B-1C00-4547-BB17-8FA288AC5AA3}"/>
              </a:ext>
            </a:extLst>
          </p:cNvPr>
          <p:cNvSpPr txBox="1"/>
          <p:nvPr/>
        </p:nvSpPr>
        <p:spPr>
          <a:xfrm>
            <a:off x="8586684" y="4489749"/>
            <a:ext cx="2203554" cy="369332"/>
          </a:xfrm>
          <a:prstGeom prst="rect">
            <a:avLst/>
          </a:prstGeom>
          <a:noFill/>
        </p:spPr>
        <p:txBody>
          <a:bodyPr wrap="square" rtlCol="0">
            <a:spAutoFit/>
          </a:bodyPr>
          <a:lstStyle/>
          <a:p>
            <a:r>
              <a:rPr lang="en-US" altLang="zh-CN" dirty="0"/>
              <a:t>4</a:t>
            </a:r>
            <a:r>
              <a:rPr lang="zh-CN" altLang="en-US" dirty="0"/>
              <a:t>次乘法，</a:t>
            </a:r>
            <a:r>
              <a:rPr lang="en-US" altLang="zh-CN" dirty="0"/>
              <a:t>2</a:t>
            </a:r>
            <a:r>
              <a:rPr lang="zh-CN" altLang="en-US" dirty="0"/>
              <a:t>次加法</a:t>
            </a:r>
          </a:p>
        </p:txBody>
      </p:sp>
      <p:sp>
        <p:nvSpPr>
          <p:cNvPr id="17" name="箭头: 右弧形 16">
            <a:extLst>
              <a:ext uri="{FF2B5EF4-FFF2-40B4-BE49-F238E27FC236}">
                <a16:creationId xmlns:a16="http://schemas.microsoft.com/office/drawing/2014/main" id="{DFF2393B-F030-4442-B219-02F5AABC6FB8}"/>
              </a:ext>
            </a:extLst>
          </p:cNvPr>
          <p:cNvSpPr/>
          <p:nvPr/>
        </p:nvSpPr>
        <p:spPr>
          <a:xfrm>
            <a:off x="7981097" y="5110206"/>
            <a:ext cx="295906" cy="36933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E8DCB737-6F3E-4B4C-A8AC-390B0726711F}"/>
              </a:ext>
            </a:extLst>
          </p:cNvPr>
          <p:cNvSpPr txBox="1"/>
          <p:nvPr/>
        </p:nvSpPr>
        <p:spPr>
          <a:xfrm>
            <a:off x="8586684" y="5110206"/>
            <a:ext cx="2203554" cy="369332"/>
          </a:xfrm>
          <a:prstGeom prst="rect">
            <a:avLst/>
          </a:prstGeom>
          <a:noFill/>
        </p:spPr>
        <p:txBody>
          <a:bodyPr wrap="square" rtlCol="0">
            <a:spAutoFit/>
          </a:bodyPr>
          <a:lstStyle/>
          <a:p>
            <a:r>
              <a:rPr lang="en-US" altLang="zh-CN" dirty="0"/>
              <a:t>2</a:t>
            </a:r>
            <a:r>
              <a:rPr lang="zh-CN" altLang="en-US" dirty="0"/>
              <a:t>次乘法</a:t>
            </a:r>
          </a:p>
        </p:txBody>
      </p:sp>
      <p:sp>
        <p:nvSpPr>
          <p:cNvPr id="19" name="箭头: 右弧形 18">
            <a:extLst>
              <a:ext uri="{FF2B5EF4-FFF2-40B4-BE49-F238E27FC236}">
                <a16:creationId xmlns:a16="http://schemas.microsoft.com/office/drawing/2014/main" id="{4A8089EE-12D6-4CFB-AAE9-C9CC31A1C154}"/>
              </a:ext>
            </a:extLst>
          </p:cNvPr>
          <p:cNvSpPr/>
          <p:nvPr/>
        </p:nvSpPr>
        <p:spPr>
          <a:xfrm>
            <a:off x="7981097" y="5715260"/>
            <a:ext cx="295906" cy="36933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a:extLst>
              <a:ext uri="{FF2B5EF4-FFF2-40B4-BE49-F238E27FC236}">
                <a16:creationId xmlns:a16="http://schemas.microsoft.com/office/drawing/2014/main" id="{713E500D-658E-4F6C-A03B-07A38ACF9CE1}"/>
              </a:ext>
            </a:extLst>
          </p:cNvPr>
          <p:cNvSpPr txBox="1"/>
          <p:nvPr/>
        </p:nvSpPr>
        <p:spPr>
          <a:xfrm>
            <a:off x="8586684" y="5715260"/>
            <a:ext cx="2203554" cy="369332"/>
          </a:xfrm>
          <a:prstGeom prst="rect">
            <a:avLst/>
          </a:prstGeom>
          <a:noFill/>
        </p:spPr>
        <p:txBody>
          <a:bodyPr wrap="square" rtlCol="0">
            <a:spAutoFit/>
          </a:bodyPr>
          <a:lstStyle/>
          <a:p>
            <a:r>
              <a:rPr lang="en-US" altLang="zh-CN" dirty="0"/>
              <a:t>1</a:t>
            </a:r>
            <a:r>
              <a:rPr lang="zh-CN" altLang="en-US" dirty="0"/>
              <a:t>次加法，</a:t>
            </a:r>
            <a:r>
              <a:rPr lang="en-US" altLang="zh-CN" dirty="0"/>
              <a:t>2</a:t>
            </a:r>
            <a:r>
              <a:rPr lang="zh-CN" altLang="en-US" dirty="0"/>
              <a:t>次除法</a:t>
            </a:r>
          </a:p>
        </p:txBody>
      </p:sp>
    </p:spTree>
    <p:extLst>
      <p:ext uri="{BB962C8B-B14F-4D97-AF65-F5344CB8AC3E}">
        <p14:creationId xmlns:p14="http://schemas.microsoft.com/office/powerpoint/2010/main" val="145707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24.png">
            <a:extLst>
              <a:ext uri="{FF2B5EF4-FFF2-40B4-BE49-F238E27FC236}">
                <a16:creationId xmlns:a16="http://schemas.microsoft.com/office/drawing/2014/main" id="{CAAA6D2E-2B83-4794-B4EE-110251F51D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90815" y="652228"/>
            <a:ext cx="7115175" cy="1243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3">
            <a:extLst>
              <a:ext uri="{FF2B5EF4-FFF2-40B4-BE49-F238E27FC236}">
                <a16:creationId xmlns:a16="http://schemas.microsoft.com/office/drawing/2014/main" id="{2FEC405A-4D80-4B1C-BE57-32C98269EE46}"/>
              </a:ext>
            </a:extLst>
          </p:cNvPr>
          <p:cNvSpPr>
            <a:spLocks/>
          </p:cNvSpPr>
          <p:nvPr/>
        </p:nvSpPr>
        <p:spPr bwMode="auto">
          <a:xfrm>
            <a:off x="2603552" y="1942866"/>
            <a:ext cx="6226175"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sz="2000" dirty="0">
                <a:solidFill>
                  <a:srgbClr val="00B0F0"/>
                </a:solidFill>
                <a:latin typeface="Calibri" panose="020F0502020204030204" pitchFamily="34" charset="0"/>
                <a:cs typeface="Calibri" panose="020F0502020204030204" pitchFamily="34" charset="0"/>
                <a:sym typeface="Calibri" panose="020F0502020204030204" pitchFamily="34" charset="0"/>
              </a:rPr>
              <a:t>b. </a:t>
            </a:r>
            <a:r>
              <a:rPr lang="zh-CN" altLang="zh-CN" sz="2000" dirty="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共有</a:t>
            </a:r>
            <a:r>
              <a:rPr lang="zh-CN" altLang="zh-CN" sz="2000" dirty="0">
                <a:latin typeface="Calibri" panose="020F0502020204030204" pitchFamily="34" charset="0"/>
                <a:cs typeface="Calibri" panose="020F0502020204030204" pitchFamily="34" charset="0"/>
                <a:sym typeface="Calibri" panose="020F0502020204030204" pitchFamily="34" charset="0"/>
              </a:rPr>
              <a:t>7</a:t>
            </a:r>
            <a:r>
              <a:rPr lang="zh-CN" altLang="zh-CN" sz="2000" dirty="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次加法，</a:t>
            </a:r>
            <a:r>
              <a:rPr lang="zh-CN" altLang="zh-CN" sz="2000" dirty="0">
                <a:latin typeface="Calibri" panose="020F0502020204030204" pitchFamily="34" charset="0"/>
                <a:cs typeface="Calibri" panose="020F0502020204030204" pitchFamily="34" charset="0"/>
                <a:sym typeface="Calibri" panose="020F0502020204030204" pitchFamily="34" charset="0"/>
              </a:rPr>
              <a:t>16</a:t>
            </a:r>
            <a:r>
              <a:rPr lang="zh-CN" altLang="zh-CN" sz="2000" dirty="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次乘法，</a:t>
            </a:r>
            <a:r>
              <a:rPr lang="zh-CN" altLang="zh-CN" sz="2000" dirty="0">
                <a:latin typeface="Calibri" panose="020F0502020204030204" pitchFamily="34" charset="0"/>
                <a:cs typeface="Calibri" panose="020F0502020204030204" pitchFamily="34" charset="0"/>
                <a:sym typeface="Calibri" panose="020F0502020204030204" pitchFamily="34" charset="0"/>
              </a:rPr>
              <a:t>2</a:t>
            </a:r>
            <a:r>
              <a:rPr lang="zh-CN" altLang="zh-CN" sz="2000" dirty="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次除法</a:t>
            </a:r>
          </a:p>
          <a:p>
            <a:r>
              <a:rPr lang="zh-CN" altLang="zh-CN" sz="2000" dirty="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     而枚举运算需要</a:t>
            </a:r>
            <a:r>
              <a:rPr lang="zh-CN" altLang="zh-CN" sz="2000" dirty="0">
                <a:latin typeface="Calibri" panose="020F0502020204030204" pitchFamily="34" charset="0"/>
                <a:cs typeface="Calibri" panose="020F0502020204030204" pitchFamily="34" charset="0"/>
                <a:sym typeface="Calibri" panose="020F0502020204030204" pitchFamily="34" charset="0"/>
              </a:rPr>
              <a:t>7</a:t>
            </a:r>
            <a:r>
              <a:rPr lang="zh-CN" altLang="zh-CN" sz="2000" dirty="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次加法</a:t>
            </a:r>
            <a:r>
              <a:rPr lang="zh-CN" altLang="en-US" sz="2000" dirty="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a:t>
            </a:r>
            <a:r>
              <a:rPr lang="zh-CN" altLang="zh-CN" sz="2000" dirty="0">
                <a:latin typeface="Calibri" panose="020F0502020204030204" pitchFamily="34" charset="0"/>
                <a:cs typeface="Calibri" panose="020F0502020204030204" pitchFamily="34" charset="0"/>
                <a:sym typeface="Calibri" panose="020F0502020204030204" pitchFamily="34" charset="0"/>
              </a:rPr>
              <a:t>2</a:t>
            </a:r>
            <a:r>
              <a:rPr lang="en-US" altLang="zh-CN" sz="2000" dirty="0">
                <a:latin typeface="Calibri" panose="020F0502020204030204" pitchFamily="34" charset="0"/>
                <a:cs typeface="Calibri" panose="020F0502020204030204" pitchFamily="34" charset="0"/>
                <a:sym typeface="Calibri" panose="020F0502020204030204" pitchFamily="34" charset="0"/>
              </a:rPr>
              <a:t>2</a:t>
            </a:r>
            <a:r>
              <a:rPr lang="zh-CN" altLang="zh-CN" sz="2000" dirty="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次乘法</a:t>
            </a:r>
            <a:r>
              <a:rPr lang="zh-CN" altLang="en-US" sz="2000" dirty="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a:t>
            </a:r>
            <a:r>
              <a:rPr lang="en-US" altLang="zh-CN" sz="2000" dirty="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2</a:t>
            </a:r>
            <a:r>
              <a:rPr lang="zh-CN" altLang="en-US" sz="2000" dirty="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次除法</a:t>
            </a:r>
            <a:endParaRPr lang="zh-CN" altLang="zh-CN" sz="2000" dirty="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endParaRPr>
          </a:p>
        </p:txBody>
      </p:sp>
      <p:grpSp>
        <p:nvGrpSpPr>
          <p:cNvPr id="6" name="Group 4">
            <a:extLst>
              <a:ext uri="{FF2B5EF4-FFF2-40B4-BE49-F238E27FC236}">
                <a16:creationId xmlns:a16="http://schemas.microsoft.com/office/drawing/2014/main" id="{F7983D27-482E-4D39-83D4-8813F1252E04}"/>
              </a:ext>
            </a:extLst>
          </p:cNvPr>
          <p:cNvGrpSpPr>
            <a:grpSpLocks/>
          </p:cNvGrpSpPr>
          <p:nvPr/>
        </p:nvGrpSpPr>
        <p:grpSpPr bwMode="auto">
          <a:xfrm>
            <a:off x="2540052" y="2773128"/>
            <a:ext cx="5910263" cy="400050"/>
            <a:chOff x="0" y="-1"/>
            <a:chExt cx="5910637" cy="400112"/>
          </a:xfrm>
        </p:grpSpPr>
        <p:sp>
          <p:nvSpPr>
            <p:cNvPr id="7" name="Rectangle 5" descr="image26.png">
              <a:extLst>
                <a:ext uri="{FF2B5EF4-FFF2-40B4-BE49-F238E27FC236}">
                  <a16:creationId xmlns:a16="http://schemas.microsoft.com/office/drawing/2014/main" id="{23804FDC-6CD0-4976-B7C1-88A3327239EC}"/>
                </a:ext>
              </a:extLst>
            </p:cNvPr>
            <p:cNvSpPr>
              <a:spLocks/>
            </p:cNvSpPr>
            <p:nvPr/>
          </p:nvSpPr>
          <p:spPr bwMode="auto">
            <a:xfrm>
              <a:off x="0" y="-1"/>
              <a:ext cx="5910637" cy="400112"/>
            </a:xfrm>
            <a:prstGeom prst="rect">
              <a:avLst/>
            </a:prstGeom>
            <a:blipFill dpi="0" rotWithShape="0">
              <a:blip r:embed="rId3"/>
              <a:srcRect/>
              <a:stretch>
                <a:fillRect/>
              </a:stretch>
            </a:blip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8" name="Rectangle 6">
              <a:extLst>
                <a:ext uri="{FF2B5EF4-FFF2-40B4-BE49-F238E27FC236}">
                  <a16:creationId xmlns:a16="http://schemas.microsoft.com/office/drawing/2014/main" id="{0324A0A0-4A1A-47BB-B587-751EFBF09F45}"/>
                </a:ext>
              </a:extLst>
            </p:cNvPr>
            <p:cNvSpPr>
              <a:spLocks/>
            </p:cNvSpPr>
            <p:nvPr/>
          </p:nvSpPr>
          <p:spPr bwMode="auto">
            <a:xfrm>
              <a:off x="0" y="-1"/>
              <a:ext cx="5910637" cy="358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r>
                <a:rPr lang="zh-CN" altLang="zh-CN">
                  <a:latin typeface="Calibri" panose="020F0502020204030204" pitchFamily="34" charset="0"/>
                  <a:cs typeface="Calibri" panose="020F0502020204030204" pitchFamily="34" charset="0"/>
                  <a:sym typeface="Calibri" panose="020F0502020204030204" pitchFamily="34" charset="0"/>
                </a:rPr>
                <a:t> </a:t>
              </a:r>
            </a:p>
          </p:txBody>
        </p:sp>
      </p:grpSp>
      <p:pic>
        <p:nvPicPr>
          <p:cNvPr id="9" name="Picture 7" descr="image25.png">
            <a:extLst>
              <a:ext uri="{FF2B5EF4-FFF2-40B4-BE49-F238E27FC236}">
                <a16:creationId xmlns:a16="http://schemas.microsoft.com/office/drawing/2014/main" id="{8982AF7D-9DC8-4971-B9B5-AEE33FEEFC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05140" y="3651016"/>
            <a:ext cx="6484937" cy="183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Rectangle 8">
            <a:extLst>
              <a:ext uri="{FF2B5EF4-FFF2-40B4-BE49-F238E27FC236}">
                <a16:creationId xmlns:a16="http://schemas.microsoft.com/office/drawing/2014/main" id="{C2AB3871-2E4B-48D7-966D-EBDD4224EA04}"/>
              </a:ext>
            </a:extLst>
          </p:cNvPr>
          <p:cNvSpPr>
            <a:spLocks/>
          </p:cNvSpPr>
          <p:nvPr/>
        </p:nvSpPr>
        <p:spPr bwMode="auto">
          <a:xfrm>
            <a:off x="2590852" y="5467116"/>
            <a:ext cx="7837488"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p>
            <a:r>
              <a:rPr lang="zh-CN" altLang="zh-CN">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最后一行与</a:t>
            </a:r>
            <a:r>
              <a:rPr lang="zh-CN" altLang="zh-CN">
                <a:latin typeface="Calibri" panose="020F0502020204030204" pitchFamily="34" charset="0"/>
                <a:cs typeface="Calibri" panose="020F0502020204030204" pitchFamily="34" charset="0"/>
                <a:sym typeface="Calibri" panose="020F0502020204030204" pitchFamily="34" charset="0"/>
              </a:rPr>
              <a:t>n-1</a:t>
            </a:r>
            <a:r>
              <a:rPr lang="zh-CN" altLang="zh-CN">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相关，不再是与</a:t>
            </a:r>
            <a:r>
              <a:rPr lang="zh-CN" altLang="zh-CN">
                <a:latin typeface="Calibri" panose="020F0502020204030204" pitchFamily="34" charset="0"/>
                <a:cs typeface="Calibri" panose="020F0502020204030204" pitchFamily="34" charset="0"/>
                <a:sym typeface="Calibri" panose="020F0502020204030204" pitchFamily="34" charset="0"/>
              </a:rPr>
              <a:t>n</a:t>
            </a:r>
            <a:r>
              <a:rPr lang="zh-CN" altLang="zh-CN">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相关，而该过程的代价独立于</a:t>
            </a:r>
            <a:r>
              <a:rPr lang="zh-CN" altLang="zh-CN">
                <a:latin typeface="Calibri" panose="020F0502020204030204" pitchFamily="34" charset="0"/>
                <a:cs typeface="Calibri" panose="020F0502020204030204" pitchFamily="34" charset="0"/>
                <a:sym typeface="Calibri" panose="020F0502020204030204" pitchFamily="34" charset="0"/>
              </a:rPr>
              <a:t>n</a:t>
            </a:r>
            <a:r>
              <a:rPr lang="zh-CN" altLang="zh-CN">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，为一常量，</a:t>
            </a:r>
          </a:p>
          <a:p>
            <a:r>
              <a:rPr lang="zh-CN" altLang="zh-CN">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故复杂度为</a:t>
            </a:r>
            <a:r>
              <a:rPr lang="zh-CN" altLang="zh-CN">
                <a:latin typeface="Calibri" panose="020F0502020204030204" pitchFamily="34" charset="0"/>
                <a:cs typeface="Calibri" panose="020F0502020204030204" pitchFamily="34" charset="0"/>
                <a:sym typeface="Calibri" panose="020F0502020204030204" pitchFamily="34" charset="0"/>
              </a:rPr>
              <a:t>O(n)</a:t>
            </a:r>
          </a:p>
        </p:txBody>
      </p:sp>
      <p:sp>
        <p:nvSpPr>
          <p:cNvPr id="11" name="Rectangle 9">
            <a:extLst>
              <a:ext uri="{FF2B5EF4-FFF2-40B4-BE49-F238E27FC236}">
                <a16:creationId xmlns:a16="http://schemas.microsoft.com/office/drawing/2014/main" id="{D61E8CA1-6FDE-447B-A174-C9BA3CECACE2}"/>
              </a:ext>
            </a:extLst>
          </p:cNvPr>
          <p:cNvSpPr>
            <a:spLocks/>
          </p:cNvSpPr>
          <p:nvPr/>
        </p:nvSpPr>
        <p:spPr bwMode="auto">
          <a:xfrm>
            <a:off x="2387652" y="3236678"/>
            <a:ext cx="16002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sz="2000">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变量消元：</a:t>
            </a:r>
          </a:p>
        </p:txBody>
      </p:sp>
    </p:spTree>
    <p:extLst>
      <p:ext uri="{BB962C8B-B14F-4D97-AF65-F5344CB8AC3E}">
        <p14:creationId xmlns:p14="http://schemas.microsoft.com/office/powerpoint/2010/main" val="367754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9ABA7-F1C1-4EDD-93D6-5E086F21F09E}"/>
              </a:ext>
            </a:extLst>
          </p:cNvPr>
          <p:cNvSpPr>
            <a:spLocks noGrp="1"/>
          </p:cNvSpPr>
          <p:nvPr>
            <p:ph type="ctrTitle"/>
          </p:nvPr>
        </p:nvSpPr>
        <p:spPr/>
        <p:txBody>
          <a:bodyPr/>
          <a:lstStyle/>
          <a:p>
            <a:r>
              <a:rPr lang="zh-CN" altLang="en-US" dirty="0"/>
              <a:t>第八次作业</a:t>
            </a:r>
          </a:p>
        </p:txBody>
      </p:sp>
    </p:spTree>
    <p:extLst>
      <p:ext uri="{BB962C8B-B14F-4D97-AF65-F5344CB8AC3E}">
        <p14:creationId xmlns:p14="http://schemas.microsoft.com/office/powerpoint/2010/main" val="24528233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675</Words>
  <Application>Microsoft Office PowerPoint</Application>
  <PresentationFormat>宽屏</PresentationFormat>
  <Paragraphs>63</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等线</vt:lpstr>
      <vt:lpstr>等线 Light</vt:lpstr>
      <vt:lpstr>宋体</vt:lpstr>
      <vt:lpstr>Arial</vt:lpstr>
      <vt:lpstr>Calibri</vt:lpstr>
      <vt:lpstr>Calibri Light</vt:lpstr>
      <vt:lpstr>Cambria Math</vt:lpstr>
      <vt:lpstr>Office 主题​​</vt:lpstr>
      <vt:lpstr>第七次作业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第八次作业</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第七次作业</dc:title>
  <dc:creator>tie zhang</dc:creator>
  <cp:lastModifiedBy>tie zhang</cp:lastModifiedBy>
  <cp:revision>91</cp:revision>
  <dcterms:created xsi:type="dcterms:W3CDTF">2020-05-26T09:05:25Z</dcterms:created>
  <dcterms:modified xsi:type="dcterms:W3CDTF">2020-05-26T17:51:04Z</dcterms:modified>
</cp:coreProperties>
</file>