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2777-FBE5-439C-9039-03D52149B20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3B892-618B-4113-A6B3-1F26EC7A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Bloomfilter</a:t>
            </a:r>
            <a:r>
              <a:rPr lang="en-US" dirty="0" smtClean="0"/>
              <a:t> result demo for cs564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Haijin 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djb2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59" y="1825625"/>
            <a:ext cx="5521081" cy="4351338"/>
          </a:xfrm>
        </p:spPr>
      </p:pic>
    </p:spTree>
    <p:extLst>
      <p:ext uri="{BB962C8B-B14F-4D97-AF65-F5344CB8AC3E}">
        <p14:creationId xmlns:p14="http://schemas.microsoft.com/office/powerpoint/2010/main" val="28902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sdbm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0" y="1825625"/>
            <a:ext cx="5546520" cy="4351338"/>
          </a:xfrm>
        </p:spPr>
      </p:pic>
    </p:spTree>
    <p:extLst>
      <p:ext uri="{BB962C8B-B14F-4D97-AF65-F5344CB8AC3E}">
        <p14:creationId xmlns:p14="http://schemas.microsoft.com/office/powerpoint/2010/main" val="9054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loselose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4" y="1825625"/>
            <a:ext cx="5547271" cy="4351338"/>
          </a:xfrm>
        </p:spPr>
      </p:pic>
    </p:spTree>
    <p:extLst>
      <p:ext uri="{BB962C8B-B14F-4D97-AF65-F5344CB8AC3E}">
        <p14:creationId xmlns:p14="http://schemas.microsoft.com/office/powerpoint/2010/main" val="38843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Bloomfilter result demo for cs564</vt:lpstr>
      <vt:lpstr>djb2</vt:lpstr>
      <vt:lpstr>sdbm</vt:lpstr>
      <vt:lpstr>loselose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Bloomfilter result demo for cs564</dc:title>
  <dc:creator>Haijin He</dc:creator>
  <cp:lastModifiedBy>Haijin He</cp:lastModifiedBy>
  <cp:revision>1</cp:revision>
  <dcterms:created xsi:type="dcterms:W3CDTF">2016-05-06T05:06:03Z</dcterms:created>
  <dcterms:modified xsi:type="dcterms:W3CDTF">2016-05-06T05:09:18Z</dcterms:modified>
</cp:coreProperties>
</file>