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寝室管理系统</a:t>
            </a:r>
            <a:br>
              <a:rPr lang="zh-CN" altLang="zh-CN"/>
            </a:br>
            <a:r>
              <a:rPr lang="zh-CN" altLang="zh-CN"/>
              <a:t>项目报告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报告人：何海侠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260" y="895305"/>
            <a:ext cx="9799200" cy="1472400"/>
          </a:xfrm>
        </p:spPr>
        <p:txBody>
          <a:bodyPr/>
          <a:p>
            <a:r>
              <a:rPr lang="zh-CN" altLang="en-US"/>
              <a:t>项目介绍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33880" y="1891665"/>
            <a:ext cx="6734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项目背景：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79065" y="2443480"/>
            <a:ext cx="60617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ym typeface="+mn-ea"/>
              </a:rPr>
              <a:t>随着大学生人数急剧增涨，寝室也越来越多，寝室需要管理人员也成倍增加，面对庞大的学生集体，就需要有一个合理的管理系统来管理寝室诸多事务。在一个大学群集的地方，寝室管理系统是必不可少的，所以希望通过一个合理可行的寝室系统，可以做到报修的方便化管理、寝室水电气费查询及充值、住校学生在校情况以及离校登记、寝室增值业务，从而减少寝室管理方面的工作量，使寝室管理更加便捷准确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260" y="955630"/>
            <a:ext cx="9799200" cy="1472400"/>
          </a:xfrm>
        </p:spPr>
        <p:txBody>
          <a:bodyPr/>
          <a:p>
            <a:r>
              <a:rPr lang="zh-CN" altLang="en-US"/>
              <a:t>项目完成状态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42490" y="1673225"/>
            <a:ext cx="85147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、可视化界面基本完成，布局基本合理。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、实现登录注册对数据库的基本交互，能够验证和存储用户信息。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、寝室管理系统最重要的寝室报修模块，其基本功能实现，对学生寝室，公共区域，校园遇事报事，公寓清洁的建议，实现了于数据库的交互。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、对数据库的报修数据进行展示。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、用户可以完善本人资料。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、实现桶装水的订购和</a:t>
            </a:r>
            <a:r>
              <a:rPr lang="zh-CN" altLang="en-US"/>
              <a:t>宽带的办理。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、我的设置页面的基本完善。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7</a:t>
            </a:r>
            <a:r>
              <a:rPr lang="zh-CN" altLang="en-US"/>
              <a:t>、实现导航栏。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260" y="970870"/>
            <a:ext cx="9799200" cy="1472400"/>
          </a:xfrm>
        </p:spPr>
        <p:txBody>
          <a:bodyPr/>
          <a:p>
            <a:r>
              <a:rPr lang="zh-CN" altLang="en-US"/>
              <a:t>项目难点的解决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24100" y="2232025"/>
            <a:ext cx="63411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难点一：实现导航栏，使用了</a:t>
            </a:r>
            <a:r>
              <a:rPr lang="en-US" altLang="zh-CN"/>
              <a:t>fragment</a:t>
            </a:r>
            <a:r>
              <a:rPr lang="zh-CN" altLang="en-US"/>
              <a:t>布局，实现了导航栏</a:t>
            </a:r>
            <a:r>
              <a:rPr lang="en-US" altLang="zh-CN"/>
              <a:t>	</a:t>
            </a:r>
            <a:r>
              <a:rPr lang="zh-CN" altLang="en-US"/>
              <a:t>之间的切换，然后在</a:t>
            </a:r>
            <a:r>
              <a:rPr lang="en-US" altLang="zh-CN"/>
              <a:t>fragment</a:t>
            </a:r>
            <a:r>
              <a:rPr lang="zh-CN" altLang="en-US"/>
              <a:t>里面布局，实现每个</a:t>
            </a:r>
            <a:r>
              <a:rPr lang="en-US" altLang="zh-CN"/>
              <a:t>	</a:t>
            </a:r>
            <a:r>
              <a:rPr lang="zh-CN" altLang="en-US"/>
              <a:t>页面的布局。</a:t>
            </a:r>
            <a:endParaRPr lang="zh-CN" altLang="en-US"/>
          </a:p>
          <a:p>
            <a:r>
              <a:rPr lang="zh-CN" altLang="en-US"/>
              <a:t>难点二：注册验证码的实现，随机生成验证码，随机生成验</a:t>
            </a:r>
            <a:r>
              <a:rPr lang="en-US" altLang="zh-CN"/>
              <a:t>	</a:t>
            </a:r>
            <a:r>
              <a:rPr lang="zh-CN" altLang="en-US"/>
              <a:t>证码的方式，颜色，位置。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260" y="1175340"/>
            <a:ext cx="9799200" cy="1472400"/>
          </a:xfrm>
        </p:spPr>
        <p:txBody>
          <a:bodyPr/>
          <a:p>
            <a:r>
              <a:rPr lang="zh-CN" altLang="en-US"/>
              <a:t>未实现功能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76755" y="2480945"/>
            <a:ext cx="6129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充值缴费板作为寝室管理系统的重要功能之一。未能实现则是本系统最大的缺陷。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WPS 演示</Application>
  <PresentationFormat>宽屏</PresentationFormat>
  <Paragraphs>37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空白演示</vt:lpstr>
      <vt:lpstr>空白演示</vt:lpstr>
      <vt:lpstr>空白演示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啾啾</cp:lastModifiedBy>
  <cp:revision>172</cp:revision>
  <dcterms:created xsi:type="dcterms:W3CDTF">2019-06-19T02:08:00Z</dcterms:created>
  <dcterms:modified xsi:type="dcterms:W3CDTF">2020-07-01T13:57:17Z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