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09" r:id="rId3"/>
    <p:sldId id="410" r:id="rId4"/>
    <p:sldId id="414" r:id="rId5"/>
    <p:sldId id="416" r:id="rId7"/>
    <p:sldId id="417" r:id="rId8"/>
    <p:sldId id="415" r:id="rId9"/>
    <p:sldId id="418" r:id="rId10"/>
    <p:sldId id="419" r:id="rId11"/>
    <p:sldId id="42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zh-CN"/>
              <a:t>寝室管理系统</a:t>
            </a:r>
            <a:br>
              <a:rPr lang="zh-CN" altLang="zh-CN"/>
            </a:br>
            <a:r>
              <a:rPr lang="en-US" altLang="zh-CN"/>
              <a:t>--</a:t>
            </a:r>
            <a:r>
              <a:rPr lang="zh-CN" altLang="zh-CN"/>
              <a:t>数据库</a:t>
            </a:r>
            <a:br>
              <a:rPr lang="zh-CN" altLang="zh-CN"/>
            </a:br>
            <a:r>
              <a:rPr lang="en-US" altLang="zh-CN"/>
              <a:t>--</a:t>
            </a:r>
            <a:r>
              <a:rPr lang="zh-CN" altLang="en-US"/>
              <a:t>项目整体架构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报告人：</a:t>
            </a:r>
            <a:r>
              <a:rPr lang="zh-CN" altLang="en-US"/>
              <a:t>何海侠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060315" y="968375"/>
            <a:ext cx="3580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仿宋" panose="02010609060101010101" charset="-122"/>
                <a:ea typeface="仿宋" panose="02010609060101010101" charset="-122"/>
              </a:rPr>
              <a:t>简介</a:t>
            </a:r>
            <a:endParaRPr lang="zh-CN" altLang="en-US" sz="32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4030" y="1840865"/>
            <a:ext cx="85515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SQLite</a:t>
            </a:r>
            <a:r>
              <a:rPr lang="zh-CN" altLang="en-US"/>
              <a:t>数据库：</a:t>
            </a:r>
            <a:r>
              <a:rPr lang="en-US" altLang="zh-CN"/>
              <a:t>sqlite</a:t>
            </a:r>
            <a:r>
              <a:rPr lang="zh-CN" altLang="en-US"/>
              <a:t>数据库是一款轻型的数据库，此数据库的设计目标是嵌入式的</a:t>
            </a:r>
            <a:endParaRPr lang="zh-CN" altLang="en-US"/>
          </a:p>
          <a:p>
            <a:r>
              <a:rPr lang="en-US" altLang="zh-CN"/>
              <a:t>	           </a:t>
            </a:r>
            <a:r>
              <a:rPr lang="zh-CN" altLang="en-US"/>
              <a:t>目前很多嵌入式产品中都的到了应用。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优点：（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sqlite</a:t>
            </a:r>
            <a:r>
              <a:rPr lang="zh-CN" altLang="en-US"/>
              <a:t>数据库占用的资源非常的少，在嵌入式的设备中，只需要几百</a:t>
            </a:r>
            <a:r>
              <a:rPr lang="en-US" altLang="zh-CN"/>
              <a:t>kb     	      </a:t>
            </a:r>
            <a:r>
              <a:rPr lang="zh-CN" altLang="en-US"/>
              <a:t>就足够。</a:t>
            </a:r>
            <a:endParaRPr lang="zh-CN" altLang="en-US"/>
          </a:p>
          <a:p>
            <a:r>
              <a:rPr lang="zh-CN" altLang="en-US"/>
              <a:t>           （</a:t>
            </a:r>
            <a:r>
              <a:rPr lang="en-US" altLang="zh-CN"/>
              <a:t>2</a:t>
            </a:r>
            <a:r>
              <a:rPr lang="zh-CN" altLang="en-US"/>
              <a:t>）支持</a:t>
            </a:r>
            <a:r>
              <a:rPr lang="en-US" altLang="zh-CN"/>
              <a:t>Windows/Linux/UNIX</a:t>
            </a:r>
            <a:r>
              <a:rPr lang="zh-CN" altLang="en-US"/>
              <a:t>等主流的操作系统。</a:t>
            </a:r>
            <a:endParaRPr lang="zh-CN" altLang="en-US"/>
          </a:p>
          <a:p>
            <a:r>
              <a:rPr lang="zh-CN" altLang="en-US"/>
              <a:t>           （</a:t>
            </a:r>
            <a:r>
              <a:rPr lang="en-US" altLang="zh-CN"/>
              <a:t>3</a:t>
            </a:r>
            <a:r>
              <a:rPr lang="zh-CN" altLang="en-US"/>
              <a:t>）处理速度快。</a:t>
            </a:r>
            <a:endParaRPr lang="zh-CN" altLang="en-US"/>
          </a:p>
          <a:p>
            <a:r>
              <a:rPr lang="zh-CN" altLang="en-US"/>
              <a:t>           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androidSDK</a:t>
            </a:r>
            <a:r>
              <a:rPr lang="zh-CN" altLang="en-US"/>
              <a:t>自带的数据库。</a:t>
            </a:r>
            <a:endParaRPr lang="zh-CN" altLang="en-US"/>
          </a:p>
          <a:p>
            <a:r>
              <a:rPr lang="en-US" altLang="zh-CN"/>
              <a:t>		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060315" y="968375"/>
            <a:ext cx="3580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仿宋" panose="02010609060101010101" charset="-122"/>
                <a:ea typeface="仿宋" panose="02010609060101010101" charset="-122"/>
              </a:rPr>
              <a:t>数据库的创建</a:t>
            </a:r>
            <a:endParaRPr lang="zh-CN" altLang="en-US" sz="32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4030" y="1840865"/>
            <a:ext cx="85515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数据库的创建：首先编写一个类继承</a:t>
            </a:r>
            <a:r>
              <a:rPr lang="en-US" altLang="zh-CN"/>
              <a:t>SQLiteOpneHelper</a:t>
            </a:r>
            <a:r>
              <a:rPr lang="zh-CN" altLang="en-US"/>
              <a:t>类。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SQLiteOpenHelper</a:t>
            </a:r>
            <a:r>
              <a:rPr lang="zh-CN" altLang="en-US">
                <a:sym typeface="+mn-ea"/>
              </a:rPr>
              <a:t>：</a:t>
            </a:r>
            <a:r>
              <a:rPr lang="en-US" altLang="zh-CN"/>
              <a:t>SQLiteOpenHelper.java 是一个抽象类，用来帮助我们实现数			据库的操纵。此时需要在DatabaseHelper类中实现三个			方法：构造函数，onCreate，onUpgrade。	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以登录注册为例：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1</a:t>
            </a:r>
            <a:r>
              <a:rPr lang="zh-CN" altLang="en-US"/>
              <a:t>、首先需要做的是数据库的构造构造函数：</a:t>
            </a:r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2" name="图片 1" descr="PKMM1FR]X]$O)(MBXO2_[5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4135" y="4597400"/>
            <a:ext cx="5991225" cy="1647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060315" y="968375"/>
            <a:ext cx="3580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仿宋" panose="02010609060101010101" charset="-122"/>
                <a:ea typeface="仿宋" panose="02010609060101010101" charset="-122"/>
              </a:rPr>
              <a:t>数据库的创建</a:t>
            </a:r>
            <a:endParaRPr lang="zh-CN" altLang="en-US" sz="32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4030" y="1840865"/>
            <a:ext cx="855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       </a:t>
            </a:r>
            <a:r>
              <a:rPr lang="en-US"/>
              <a:t>2</a:t>
            </a:r>
            <a:r>
              <a:rPr lang="zh-CN" altLang="en-US"/>
              <a:t>、表的创建。</a:t>
            </a:r>
            <a:r>
              <a:rPr lang="en-US" altLang="zh-CN"/>
              <a:t>		</a:t>
            </a:r>
            <a:endParaRPr lang="en-US" altLang="zh-CN"/>
          </a:p>
        </p:txBody>
      </p:sp>
      <p:pic>
        <p:nvPicPr>
          <p:cNvPr id="2" name="图片 1" descr="~GMODJZ5I8LS`M[34XHCPC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3045" y="2209165"/>
            <a:ext cx="5657850" cy="1638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73045" y="4171950"/>
            <a:ext cx="3986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表名：</a:t>
            </a:r>
            <a:r>
              <a:rPr lang="en-US" altLang="zh-CN"/>
              <a:t>user </a:t>
            </a:r>
            <a:endParaRPr lang="en-US" altLang="zh-CN"/>
          </a:p>
          <a:p>
            <a:r>
              <a:rPr lang="zh-CN" altLang="en-US"/>
              <a:t>属性：</a:t>
            </a:r>
            <a:r>
              <a:rPr lang="en-US" altLang="zh-CN"/>
              <a:t>name,password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066665" y="962660"/>
            <a:ext cx="3580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仿宋" panose="02010609060101010101" charset="-122"/>
                <a:ea typeface="仿宋" panose="02010609060101010101" charset="-122"/>
              </a:rPr>
              <a:t>数据库操作</a:t>
            </a:r>
            <a:endParaRPr lang="zh-CN" altLang="en-US" sz="32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4030" y="1840865"/>
            <a:ext cx="855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       </a:t>
            </a:r>
            <a:r>
              <a:rPr lang="en-US"/>
              <a:t>2</a:t>
            </a:r>
            <a:r>
              <a:rPr lang="zh-CN" altLang="en-US"/>
              <a:t>、表的创建。</a:t>
            </a:r>
            <a:r>
              <a:rPr lang="en-US" altLang="zh-CN"/>
              <a:t>		</a:t>
            </a:r>
            <a:endParaRPr lang="en-US" altLang="zh-CN"/>
          </a:p>
        </p:txBody>
      </p:sp>
      <p:pic>
        <p:nvPicPr>
          <p:cNvPr id="2" name="图片 1" descr="~GMODJZ5I8LS`M[34XHCPC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3045" y="2209165"/>
            <a:ext cx="5657850" cy="1638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73045" y="4171950"/>
            <a:ext cx="3986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表名：</a:t>
            </a:r>
            <a:r>
              <a:rPr lang="en-US" altLang="zh-CN"/>
              <a:t>user </a:t>
            </a:r>
            <a:endParaRPr lang="en-US" altLang="zh-CN"/>
          </a:p>
          <a:p>
            <a:r>
              <a:rPr lang="zh-CN" altLang="en-US"/>
              <a:t>属性：</a:t>
            </a:r>
            <a:r>
              <a:rPr lang="en-US" altLang="zh-CN"/>
              <a:t>name,password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060315" y="968375"/>
            <a:ext cx="3580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仿宋" panose="02010609060101010101" charset="-122"/>
                <a:ea typeface="仿宋" panose="02010609060101010101" charset="-122"/>
              </a:rPr>
              <a:t>数据库使用</a:t>
            </a:r>
            <a:endParaRPr lang="zh-CN" altLang="en-US" sz="32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4030" y="1840865"/>
            <a:ext cx="855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使用：在对应的</a:t>
            </a:r>
            <a:r>
              <a:rPr lang="en-US" altLang="zh-CN"/>
              <a:t>java</a:t>
            </a:r>
            <a:r>
              <a:rPr lang="zh-CN" altLang="en-US"/>
              <a:t>文件里面实例化。</a:t>
            </a:r>
            <a:r>
              <a:rPr lang="en-US" altLang="zh-CN"/>
              <a:t>		</a:t>
            </a:r>
            <a:endParaRPr lang="en-US" altLang="zh-CN"/>
          </a:p>
        </p:txBody>
      </p:sp>
      <p:pic>
        <p:nvPicPr>
          <p:cNvPr id="3" name="图片 2" descr="(%TVQT@R`)8OYQ(__)(5[W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3960" y="2347595"/>
            <a:ext cx="4914900" cy="285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64030" y="2986405"/>
            <a:ext cx="568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定义增删查改的函数：对数据的操作。</a:t>
            </a:r>
            <a:endParaRPr lang="zh-CN" altLang="en-US"/>
          </a:p>
        </p:txBody>
      </p:sp>
      <p:pic>
        <p:nvPicPr>
          <p:cNvPr id="5" name="图片 4" descr="BA03L_(SJG30{IK96TUAW5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30" y="3592830"/>
            <a:ext cx="7376795" cy="19164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060315" y="968375"/>
            <a:ext cx="3580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仿宋" panose="02010609060101010101" charset="-122"/>
                <a:ea typeface="仿宋" panose="02010609060101010101" charset="-122"/>
              </a:rPr>
              <a:t>数据库使用</a:t>
            </a:r>
            <a:endParaRPr lang="zh-CN" altLang="en-US" sz="32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4030" y="1846580"/>
            <a:ext cx="568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定义查询的函数：对数据的操作，这里涉及到游标。</a:t>
            </a:r>
            <a:endParaRPr lang="zh-CN" altLang="en-US"/>
          </a:p>
        </p:txBody>
      </p:sp>
      <p:pic>
        <p:nvPicPr>
          <p:cNvPr id="2" name="图片 1" descr="GG({%((@ZXQA5ZRX7_{AOP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030" y="2489200"/>
            <a:ext cx="7273925" cy="1755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27530" y="4660900"/>
            <a:ext cx="7339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对于登录注册：老用户需要对数据库里面的账号和输入的账号进行匹配，匹配成功则可以登录，匹配失败则登录失败</a:t>
            </a:r>
            <a:r>
              <a:rPr lang="zh-CN" altLang="en-US"/>
              <a:t>，而新用户需要将数据添加进数据库，在进行老用户的操作。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060315" y="968375"/>
            <a:ext cx="3580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仿宋" panose="02010609060101010101" charset="-122"/>
                <a:ea typeface="仿宋" panose="02010609060101010101" charset="-122"/>
              </a:rPr>
              <a:t>总结</a:t>
            </a:r>
            <a:endParaRPr lang="zh-CN" altLang="en-US" sz="32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3885" y="2577465"/>
            <a:ext cx="5687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数据库使用的基本步骤：</a:t>
            </a:r>
            <a:endParaRPr lang="zh-CN" altLang="en-US"/>
          </a:p>
          <a:p>
            <a:r>
              <a:rPr lang="en-US" altLang="zh-CN"/>
              <a:t>	1</a:t>
            </a:r>
            <a:r>
              <a:rPr lang="zh-CN" altLang="en-US"/>
              <a:t>、创建表。</a:t>
            </a:r>
            <a:endParaRPr lang="zh-CN" altLang="en-US"/>
          </a:p>
          <a:p>
            <a:r>
              <a:rPr lang="en-US" altLang="zh-CN"/>
              <a:t>	2</a:t>
            </a:r>
            <a:r>
              <a:rPr lang="zh-CN" altLang="en-US"/>
              <a:t>、写入数据。</a:t>
            </a:r>
            <a:endParaRPr lang="zh-CN" altLang="en-US"/>
          </a:p>
          <a:p>
            <a:r>
              <a:rPr lang="en-US" altLang="zh-CN"/>
              <a:t>	3</a:t>
            </a:r>
            <a:r>
              <a:rPr lang="zh-CN" altLang="en-US"/>
              <a:t>、删除查询更新操作。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060315" y="968375"/>
            <a:ext cx="3580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仿宋" panose="02010609060101010101" charset="-122"/>
                <a:ea typeface="仿宋" panose="02010609060101010101" charset="-122"/>
              </a:rPr>
              <a:t>系统架构</a:t>
            </a:r>
            <a:endParaRPr lang="zh-CN" altLang="en-US" sz="32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05305" y="1778000"/>
            <a:ext cx="73393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寝室报修系统主要分为四大板块，报修模块，充值缴费模块，增值业务模块，设置模块。因此采用四导航栏模式进行布局。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每一个模块分工清晰，目标功能</a:t>
            </a:r>
            <a:r>
              <a:rPr lang="zh-CN" altLang="en-US"/>
              <a:t>明确。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05305" y="3666490"/>
            <a:ext cx="5457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需求分析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WPS 演示</Application>
  <PresentationFormat>宽屏</PresentationFormat>
  <Paragraphs>67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仿宋</vt:lpstr>
      <vt:lpstr>Arial Unicode MS</vt:lpstr>
      <vt:lpstr>Calibri</vt:lpstr>
      <vt:lpstr>Office 主题​​</vt:lpstr>
      <vt:lpstr>寝室管理系统 --数据库 --项目整体架构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啾啾</cp:lastModifiedBy>
  <cp:revision>175</cp:revision>
  <dcterms:created xsi:type="dcterms:W3CDTF">2019-06-19T02:08:00Z</dcterms:created>
  <dcterms:modified xsi:type="dcterms:W3CDTF">2020-07-02T04:19:00Z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