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sldIdLst>
    <p:sldId id="269" r:id="rId5"/>
    <p:sldId id="330" r:id="rId6"/>
    <p:sldId id="317" r:id="rId7"/>
    <p:sldId id="286" r:id="rId8"/>
    <p:sldId id="329" r:id="rId9"/>
    <p:sldId id="328" r:id="rId10"/>
    <p:sldId id="327" r:id="rId11"/>
    <p:sldId id="320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8C8C8C"/>
    <a:srgbClr val="ED1C24"/>
    <a:srgbClr val="B4B4B4"/>
    <a:srgbClr val="646464"/>
    <a:srgbClr val="C8C8C8"/>
    <a:srgbClr val="88F1E5"/>
    <a:srgbClr val="88D8E5"/>
    <a:srgbClr val="88E4E5"/>
    <a:srgbClr val="21B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4378-00D7-45FF-AB87-4712D912B902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C4DB-98FB-4A90-8BBF-47B6EA001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20764" y="2699657"/>
            <a:ext cx="6415314" cy="1147536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9392" y="4056743"/>
            <a:ext cx="5776685" cy="508000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57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8725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6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/>
          </p:nvPr>
        </p:nvSpPr>
        <p:spPr>
          <a:xfrm>
            <a:off x="1785032" y="1582057"/>
            <a:ext cx="8632143" cy="481874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8592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562" userDrawn="1">
          <p15:clr>
            <a:srgbClr val="FBAE40"/>
          </p15:clr>
        </p15:guide>
        <p15:guide id="2" pos="1118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79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0"/>
          </p:nvPr>
        </p:nvSpPr>
        <p:spPr>
          <a:xfrm>
            <a:off x="1785032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41143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727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2858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1830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1785032" y="1792507"/>
            <a:ext cx="4198226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01831" y="1792507"/>
            <a:ext cx="4190399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01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1269" y="1307618"/>
            <a:ext cx="2799871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3110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3655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1"/>
          </p:nvPr>
        </p:nvSpPr>
        <p:spPr>
          <a:xfrm>
            <a:off x="1785032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2"/>
          </p:nvPr>
        </p:nvSpPr>
        <p:spPr>
          <a:xfrm>
            <a:off x="4685577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7586122" y="1792506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405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7"/>
          </p:nvPr>
        </p:nvSpPr>
        <p:spPr>
          <a:xfrm>
            <a:off x="6096001" y="2046512"/>
            <a:ext cx="4978400" cy="3236687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129553" y="2046512"/>
            <a:ext cx="4966447" cy="3236687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29553" y="377895"/>
            <a:ext cx="9944847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935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1404602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29353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7"/>
          </p:nvPr>
        </p:nvSpPr>
        <p:spPr>
          <a:xfrm>
            <a:off x="1404602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8"/>
          </p:nvPr>
        </p:nvSpPr>
        <p:spPr>
          <a:xfrm>
            <a:off x="6229353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04602" y="377895"/>
            <a:ext cx="93776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8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和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8" hasCustomPrompt="1"/>
          </p:nvPr>
        </p:nvSpPr>
        <p:spPr>
          <a:xfrm>
            <a:off x="1156953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9" hasCustomPrompt="1"/>
          </p:nvPr>
        </p:nvSpPr>
        <p:spPr>
          <a:xfrm>
            <a:off x="4505830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7854707" y="1277257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idx="17"/>
          </p:nvPr>
        </p:nvSpPr>
        <p:spPr>
          <a:xfrm>
            <a:off x="1124187" y="4441387"/>
            <a:ext cx="3217625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21"/>
          </p:nvPr>
        </p:nvSpPr>
        <p:spPr>
          <a:xfrm>
            <a:off x="4467226" y="4441387"/>
            <a:ext cx="3219392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22"/>
          </p:nvPr>
        </p:nvSpPr>
        <p:spPr>
          <a:xfrm>
            <a:off x="7812033" y="4441387"/>
            <a:ext cx="3223566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56953" y="377895"/>
            <a:ext cx="9846102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61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3" r:id="rId8"/>
    <p:sldLayoutId id="2147483664" r:id="rId9"/>
    <p:sldLayoutId id="2147483661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主页设计与实现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2017051604050+</a:t>
            </a:r>
            <a:r>
              <a:rPr lang="zh-CN" altLang="en-US" dirty="0"/>
              <a:t>秦均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51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54B8-97C3-4EE0-9672-C3FC763B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F84F6-76DC-4D9A-9307-D0EAE62CE60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在开发过程中运用</a:t>
            </a:r>
            <a:r>
              <a:rPr lang="en-US" altLang="zh-CN" sz="3200" dirty="0"/>
              <a:t>Fragment </a:t>
            </a:r>
            <a:r>
              <a:rPr lang="en-US" altLang="zh-CN" sz="3200" dirty="0" err="1"/>
              <a:t>LinearLayout</a:t>
            </a:r>
            <a:r>
              <a:rPr lang="zh-CN" altLang="en-US" sz="3200" dirty="0"/>
              <a:t>对于主页的界面以及功能进行设计实现，包括宿舍日常报修，公共报修，以及报修信息查询等</a:t>
            </a:r>
          </a:p>
        </p:txBody>
      </p:sp>
    </p:spTree>
    <p:extLst>
      <p:ext uri="{BB962C8B-B14F-4D97-AF65-F5344CB8AC3E}">
        <p14:creationId xmlns:p14="http://schemas.microsoft.com/office/powerpoint/2010/main" val="204388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3725122"/>
          </a:xfrm>
        </p:spPr>
        <p:txBody>
          <a:bodyPr/>
          <a:lstStyle/>
          <a:p>
            <a:r>
              <a:rPr lang="zh-CN" altLang="en-US" dirty="0"/>
              <a:t>从用户（学生）的角度出发，对主页内容进行简单需求分析</a:t>
            </a:r>
            <a:endParaRPr lang="en-US" altLang="zh-CN" dirty="0"/>
          </a:p>
          <a:p>
            <a:r>
              <a:rPr lang="zh-CN" altLang="en-US" dirty="0"/>
              <a:t>功能需求：应该实现对于所在宿舍具体位置的选择，以及后续联系提供可能，可以对于宿舍常见的维修进行申报。</a:t>
            </a:r>
            <a:endParaRPr lang="en-US" altLang="zh-CN" dirty="0"/>
          </a:p>
          <a:p>
            <a:r>
              <a:rPr lang="zh-CN" altLang="en-US" dirty="0"/>
              <a:t>灵活性需求：对于运行环境的变化；同其他软件接口的变化都应具有适应能力。</a:t>
            </a:r>
            <a:endParaRPr lang="en-US" altLang="zh-CN" dirty="0"/>
          </a:p>
          <a:p>
            <a:r>
              <a:rPr lang="zh-CN" altLang="en-US" dirty="0"/>
              <a:t>数据管理能力需求：需要对于学生提交的报修信息进行整理保存，并且能够随时查看</a:t>
            </a:r>
            <a:endParaRPr lang="en-US" altLang="zh-CN" dirty="0"/>
          </a:p>
          <a:p>
            <a:r>
              <a:rPr lang="zh-CN" altLang="en-US" dirty="0"/>
              <a:t>扩展需求：提供可供后期扩展功能的接口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简单需求分析</a:t>
            </a:r>
          </a:p>
        </p:txBody>
      </p:sp>
    </p:spTree>
    <p:extLst>
      <p:ext uri="{BB962C8B-B14F-4D97-AF65-F5344CB8AC3E}">
        <p14:creationId xmlns:p14="http://schemas.microsoft.com/office/powerpoint/2010/main" val="360096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2784777" y="1691786"/>
            <a:ext cx="8261176" cy="1094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HomeFragement</a:t>
            </a:r>
            <a:r>
              <a:rPr lang="en-US" altLang="zh-CN" dirty="0"/>
              <a:t> </a:t>
            </a:r>
            <a:r>
              <a:rPr lang="en-US" altLang="zh-CN" dirty="0" err="1"/>
              <a:t>HomeViewModel</a:t>
            </a:r>
            <a:r>
              <a:rPr lang="en-US" altLang="zh-CN" dirty="0"/>
              <a:t> </a:t>
            </a:r>
            <a:r>
              <a:rPr lang="zh-CN" altLang="en-US" dirty="0"/>
              <a:t>类进行视图的创建，在布局文件中使用视图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52D852-B876-4E01-800F-7BB6B1168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" y="2604372"/>
            <a:ext cx="2143424" cy="2057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E7165F-5155-4D5D-8836-DFB6D7536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79" y="3307865"/>
            <a:ext cx="6382641" cy="12860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344AD26-C244-4FF1-9548-88015EB7147F}"/>
              </a:ext>
            </a:extLst>
          </p:cNvPr>
          <p:cNvSpPr txBox="1"/>
          <p:nvPr/>
        </p:nvSpPr>
        <p:spPr>
          <a:xfrm>
            <a:off x="580754" y="1640912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代码结构</a:t>
            </a:r>
          </a:p>
        </p:txBody>
      </p:sp>
    </p:spTree>
    <p:extLst>
      <p:ext uri="{BB962C8B-B14F-4D97-AF65-F5344CB8AC3E}">
        <p14:creationId xmlns:p14="http://schemas.microsoft.com/office/powerpoint/2010/main" val="257426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77A42B-A605-4F3E-9CB7-A4EB18426E8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altLang="zh-CN" dirty="0" err="1"/>
              <a:t>OpenHelper</a:t>
            </a:r>
            <a:r>
              <a:rPr lang="zh-CN" altLang="en-US" dirty="0"/>
              <a:t>类进行数据库的创建以及更新，例如楼栋号 房间号 用户名 报修类型和详细描述等</a:t>
            </a: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C293F271-87FA-4BD0-94F4-A2014EDE83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" r="47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173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31571A-8263-4CDA-A7DE-96BC04D78754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Public_repairs</a:t>
            </a:r>
            <a:r>
              <a:rPr lang="en-US" altLang="zh-CN" dirty="0"/>
              <a:t> </a:t>
            </a:r>
            <a:r>
              <a:rPr lang="zh-CN" altLang="en-US" dirty="0"/>
              <a:t>链接布局文件，获取</a:t>
            </a:r>
            <a:r>
              <a:rPr lang="en-US" altLang="zh-CN" dirty="0"/>
              <a:t>username </a:t>
            </a:r>
            <a:r>
              <a:rPr lang="en-US" altLang="zh-CN" dirty="0" err="1"/>
              <a:t>phonenumber</a:t>
            </a:r>
            <a:r>
              <a:rPr lang="zh-CN" altLang="en-US" dirty="0"/>
              <a:t>等数据采用</a:t>
            </a:r>
            <a:r>
              <a:rPr lang="en-US" altLang="zh-CN" dirty="0"/>
              <a:t>string</a:t>
            </a:r>
            <a:r>
              <a:rPr lang="zh-CN" altLang="en-US" dirty="0"/>
              <a:t>类型进行公共报修信息的提交处理。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49D16E3-4C6C-4CE6-9640-4AAF0E3153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r="1588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FF736-034E-46E8-9960-0C8E778BE2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85033" y="1582057"/>
            <a:ext cx="8431864" cy="1112375"/>
          </a:xfrm>
        </p:spPr>
        <p:txBody>
          <a:bodyPr/>
          <a:lstStyle/>
          <a:p>
            <a:r>
              <a:rPr lang="en-US" altLang="zh-CN" dirty="0" err="1"/>
              <a:t>Room_repairs</a:t>
            </a:r>
            <a:r>
              <a:rPr lang="en-US" altLang="zh-CN" dirty="0"/>
              <a:t> :</a:t>
            </a:r>
            <a:r>
              <a:rPr lang="zh-CN" altLang="en-US" dirty="0"/>
              <a:t>对于楼栋、楼层进行选择的实现，然后填写个人信息，最后对于报修类型选择及其描述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FED86F-834A-4425-A93E-F3F546599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48" y="2819812"/>
            <a:ext cx="6145103" cy="39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9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布局设计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2B4325F-662D-442A-AC1A-2575DBA1F7B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1447215"/>
            <a:ext cx="4151313" cy="4914483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11863B9-B23A-43EA-8120-7544212806C8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06" y="1408113"/>
            <a:ext cx="4012425" cy="4992687"/>
          </a:xfrm>
        </p:spPr>
      </p:pic>
    </p:spTree>
    <p:extLst>
      <p:ext uri="{BB962C8B-B14F-4D97-AF65-F5344CB8AC3E}">
        <p14:creationId xmlns:p14="http://schemas.microsoft.com/office/powerpoint/2010/main" val="25519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2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science students">
      <a:dk1>
        <a:sysClr val="windowText" lastClr="000000"/>
      </a:dk1>
      <a:lt1>
        <a:sysClr val="window" lastClr="FFFFFF"/>
      </a:lt1>
      <a:dk2>
        <a:srgbClr val="44546A"/>
      </a:dk2>
      <a:lt2>
        <a:srgbClr val="FADC2B"/>
      </a:lt2>
      <a:accent1>
        <a:srgbClr val="ED1C24"/>
      </a:accent1>
      <a:accent2>
        <a:srgbClr val="3C3C3C"/>
      </a:accent2>
      <a:accent3>
        <a:srgbClr val="646464"/>
      </a:accent3>
      <a:accent4>
        <a:srgbClr val="8C8C8C"/>
      </a:accent4>
      <a:accent5>
        <a:srgbClr val="B4B4B4"/>
      </a:accent5>
      <a:accent6>
        <a:srgbClr val="9B9B9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4" id="{F4BBA5F8-80E5-4ECE-A367-8DF178A46D87}" vid="{1DF69768-D4DB-4129-8701-BC4F8580BEA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905c3888-6285-45d0-bd76-60a9ac2d738c">false</MarketSpecific>
    <LocComments xmlns="905c3888-6285-45d0-bd76-60a9ac2d738c" xsi:nil="true"/>
    <ApprovalStatus xmlns="905c3888-6285-45d0-bd76-60a9ac2d738c">InProgress</ApprovalStatus>
    <DirectSourceMarket xmlns="905c3888-6285-45d0-bd76-60a9ac2d738c" xsi:nil="true"/>
    <ThumbnailAssetId xmlns="905c3888-6285-45d0-bd76-60a9ac2d738c" xsi:nil="true"/>
    <PrimaryImageGen xmlns="905c3888-6285-45d0-bd76-60a9ac2d738c">true</PrimaryImageGen>
    <LegacyData xmlns="905c3888-6285-45d0-bd76-60a9ac2d738c" xsi:nil="true"/>
    <BlockPublish xmlns="905c3888-6285-45d0-bd76-60a9ac2d738c">false</BlockPublish>
    <BusinessGroup xmlns="905c3888-6285-45d0-bd76-60a9ac2d738c" xsi:nil="true"/>
    <TPFriendlyName xmlns="905c3888-6285-45d0-bd76-60a9ac2d738c" xsi:nil="true"/>
    <NumericId xmlns="905c3888-6285-45d0-bd76-60a9ac2d738c" xsi:nil="true"/>
    <LocRecommendedHandoff xmlns="905c3888-6285-45d0-bd76-60a9ac2d738c" xsi:nil="true"/>
    <OpenTemplate xmlns="905c3888-6285-45d0-bd76-60a9ac2d738c">true</OpenTemplate>
    <SourceTitle xmlns="905c3888-6285-45d0-bd76-60a9ac2d738c" xsi:nil="true"/>
    <APEditor xmlns="905c3888-6285-45d0-bd76-60a9ac2d738c">
      <UserInfo>
        <DisplayName/>
        <AccountId xsi:nil="true"/>
        <AccountType/>
      </UserInfo>
    </APEditor>
    <UALocComments xmlns="905c3888-6285-45d0-bd76-60a9ac2d738c" xsi:nil="true"/>
    <PublishStatusLookup xmlns="905c3888-6285-45d0-bd76-60a9ac2d738c">
      <Value>594255</Value>
    </PublishStatusLookup>
    <FeatureTagsTaxHTField0 xmlns="905c3888-6285-45d0-bd76-60a9ac2d738c">
      <Terms xmlns="http://schemas.microsoft.com/office/infopath/2007/PartnerControls"/>
    </FeatureTagsTaxHTField0>
    <ParentAssetId xmlns="905c3888-6285-45d0-bd76-60a9ac2d738c" xsi:nil="true"/>
    <IntlLangReviewDate xmlns="905c3888-6285-45d0-bd76-60a9ac2d738c" xsi:nil="true"/>
    <MachineTranslated xmlns="905c3888-6285-45d0-bd76-60a9ac2d738c">false</MachineTranslated>
    <Providers xmlns="905c3888-6285-45d0-bd76-60a9ac2d738c" xsi:nil="true"/>
    <OriginalSourceMarket xmlns="905c3888-6285-45d0-bd76-60a9ac2d738c" xsi:nil="true"/>
    <APDescription xmlns="905c3888-6285-45d0-bd76-60a9ac2d738c">使用此模板展示您的学校科学项目，它包括示例内容，例如您希望您的项目解答的问题、您的研究的详细信息、变数、假设以及您记录的数据的图表。以及内容幻灯片（包括材料表格和过程步骤的 SmartArt）。 该模板采用宽屏 (16x9) 格式创建而成。</APDescription>
    <ClipArtFilename xmlns="905c3888-6285-45d0-bd76-60a9ac2d738c" xsi:nil="true"/>
    <TPInstallLocation xmlns="905c3888-6285-45d0-bd76-60a9ac2d738c" xsi:nil="true"/>
    <ContentItem xmlns="905c3888-6285-45d0-bd76-60a9ac2d738c" xsi:nil="true"/>
    <PublishTargets xmlns="905c3888-6285-45d0-bd76-60a9ac2d738c">OfficeOnlineVNext</PublishTargets>
    <TimesCloned xmlns="905c3888-6285-45d0-bd76-60a9ac2d738c" xsi:nil="true"/>
    <FriendlyTitle xmlns="905c3888-6285-45d0-bd76-60a9ac2d738c" xsi:nil="true"/>
    <AssetStart xmlns="905c3888-6285-45d0-bd76-60a9ac2d738c">2014-06-12T17:07:55+00:00</AssetStart>
    <LastHandOff xmlns="905c3888-6285-45d0-bd76-60a9ac2d738c" xsi:nil="true"/>
    <LocalizationTagsTaxHTField0 xmlns="905c3888-6285-45d0-bd76-60a9ac2d738c">
      <Terms xmlns="http://schemas.microsoft.com/office/infopath/2007/PartnerControls"/>
    </LocalizationTagsTaxHTField0>
    <Provider xmlns="905c3888-6285-45d0-bd76-60a9ac2d738c" xsi:nil="true"/>
    <AcquiredFrom xmlns="905c3888-6285-45d0-bd76-60a9ac2d738c">Internal MS</AcquiredFrom>
    <Manager xmlns="905c3888-6285-45d0-bd76-60a9ac2d738c" xsi:nil="true"/>
    <UACurrentWords xmlns="905c3888-6285-45d0-bd76-60a9ac2d738c" xsi:nil="true"/>
    <UALocRecommendation xmlns="905c3888-6285-45d0-bd76-60a9ac2d738c">Localize</UALocRecommendation>
    <TPClientViewer xmlns="905c3888-6285-45d0-bd76-60a9ac2d738c" xsi:nil="true"/>
    <ArtSampleDocs xmlns="905c3888-6285-45d0-bd76-60a9ac2d738c" xsi:nil="true"/>
    <TemplateStatus xmlns="905c3888-6285-45d0-bd76-60a9ac2d738c">Complete</TemplateStatus>
    <CSXHash xmlns="905c3888-6285-45d0-bd76-60a9ac2d738c" xsi:nil="true"/>
    <OOCacheId xmlns="905c3888-6285-45d0-bd76-60a9ac2d738c" xsi:nil="true"/>
    <Downloads xmlns="905c3888-6285-45d0-bd76-60a9ac2d738c">0</Downloads>
    <InternalTagsTaxHTField0 xmlns="905c3888-6285-45d0-bd76-60a9ac2d738c">
      <Terms xmlns="http://schemas.microsoft.com/office/infopath/2007/PartnerControls"/>
    </InternalTagsTaxHTField0>
    <IsDeleted xmlns="905c3888-6285-45d0-bd76-60a9ac2d738c">false</IsDeleted>
    <VoteCount xmlns="905c3888-6285-45d0-bd76-60a9ac2d738c" xsi:nil="true"/>
    <ShowIn xmlns="905c3888-6285-45d0-bd76-60a9ac2d738c">Show everywhere</ShowIn>
    <UANotes xmlns="905c3888-6285-45d0-bd76-60a9ac2d738c" xsi:nil="true"/>
    <AssetExpire xmlns="905c3888-6285-45d0-bd76-60a9ac2d738c">2029-01-01T00:00:00+00:00</AssetExpire>
    <CSXSubmissionMarket xmlns="905c3888-6285-45d0-bd76-60a9ac2d738c" xsi:nil="true"/>
    <DSATActionTaken xmlns="905c3888-6285-45d0-bd76-60a9ac2d738c" xsi:nil="true"/>
    <EditorialTags xmlns="905c3888-6285-45d0-bd76-60a9ac2d738c" xsi:nil="true"/>
    <SubmitterId xmlns="905c3888-6285-45d0-bd76-60a9ac2d738c" xsi:nil="true"/>
    <TPExecutable xmlns="905c3888-6285-45d0-bd76-60a9ac2d738c" xsi:nil="true"/>
    <AssetType xmlns="905c3888-6285-45d0-bd76-60a9ac2d738c" xsi:nil="true"/>
    <CSXUpdate xmlns="905c3888-6285-45d0-bd76-60a9ac2d738c">false</CSXUpdate>
    <CSXSubmissionDate xmlns="905c3888-6285-45d0-bd76-60a9ac2d738c" xsi:nil="true"/>
    <ApprovalLog xmlns="905c3888-6285-45d0-bd76-60a9ac2d738c" xsi:nil="true"/>
    <BugNumber xmlns="905c3888-6285-45d0-bd76-60a9ac2d738c" xsi:nil="true"/>
    <Description0 xmlns="a0b64b53-fba7-43ca-b952-90e5e74773dd" xsi:nil="true"/>
    <Milestone xmlns="905c3888-6285-45d0-bd76-60a9ac2d738c" xsi:nil="true"/>
    <TPComponent xmlns="905c3888-6285-45d0-bd76-60a9ac2d738c" xsi:nil="true"/>
    <RecommendationsModifier xmlns="905c3888-6285-45d0-bd76-60a9ac2d738c" xsi:nil="true"/>
    <OriginAsset xmlns="905c3888-6285-45d0-bd76-60a9ac2d738c" xsi:nil="true"/>
    <AssetId xmlns="905c3888-6285-45d0-bd76-60a9ac2d738c">TP104355697</AssetId>
    <IntlLocPriority xmlns="905c3888-6285-45d0-bd76-60a9ac2d738c" xsi:nil="true"/>
    <TPApplication xmlns="905c3888-6285-45d0-bd76-60a9ac2d738c" xsi:nil="true"/>
    <PolicheckWords xmlns="905c3888-6285-45d0-bd76-60a9ac2d738c" xsi:nil="true"/>
    <TPLaunchHelpLink xmlns="905c3888-6285-45d0-bd76-60a9ac2d738c" xsi:nil="true"/>
    <IntlLangReviewer xmlns="905c3888-6285-45d0-bd76-60a9ac2d738c" xsi:nil="true"/>
    <HandoffToMSDN xmlns="905c3888-6285-45d0-bd76-60a9ac2d738c" xsi:nil="true"/>
    <CrawlForDependencies xmlns="905c3888-6285-45d0-bd76-60a9ac2d738c">false</CrawlForDependencies>
    <PlannedPubDate xmlns="905c3888-6285-45d0-bd76-60a9ac2d738c" xsi:nil="true"/>
    <TrustLevel xmlns="905c3888-6285-45d0-bd76-60a9ac2d738c">1 Microsoft Managed Content</TrustLevel>
    <LocLastLocAttemptVersionLookup xmlns="905c3888-6285-45d0-bd76-60a9ac2d738c">226837</LocLastLocAttemptVersionLookup>
    <TemplateTemplateType xmlns="905c3888-6285-45d0-bd76-60a9ac2d738c">PowerPoint Presentation Template </TemplateTemplateType>
    <IsSearchable xmlns="905c3888-6285-45d0-bd76-60a9ac2d738c">false</IsSearchable>
    <CampaignTagsTaxHTField0 xmlns="905c3888-6285-45d0-bd76-60a9ac2d738c">
      <Terms xmlns="http://schemas.microsoft.com/office/infopath/2007/PartnerControls"/>
    </CampaignTagsTaxHTField0>
    <TaxCatchAll xmlns="905c3888-6285-45d0-bd76-60a9ac2d738c"/>
    <TPNamespace xmlns="905c3888-6285-45d0-bd76-60a9ac2d738c" xsi:nil="true"/>
    <Component0 xmlns="a0b64b53-fba7-43ca-b952-90e5e74773dd" xsi:nil="true"/>
    <Markets xmlns="905c3888-6285-45d0-bd76-60a9ac2d738c"/>
    <UAProjectedTotalWords xmlns="905c3888-6285-45d0-bd76-60a9ac2d738c" xsi:nil="true"/>
    <IntlLangReview xmlns="905c3888-6285-45d0-bd76-60a9ac2d738c">false</IntlLangReview>
    <OutputCachingOn xmlns="905c3888-6285-45d0-bd76-60a9ac2d738c">false</OutputCachingOn>
    <AverageRating xmlns="905c3888-6285-45d0-bd76-60a9ac2d738c" xsi:nil="true"/>
    <LocMarketGroupTiers2 xmlns="905c3888-6285-45d0-bd76-60a9ac2d738c" xsi:nil="true"/>
    <APAuthor xmlns="905c3888-6285-45d0-bd76-60a9ac2d738c">
      <UserInfo>
        <DisplayName/>
        <AccountId>1174</AccountId>
        <AccountType/>
      </UserInfo>
    </APAuthor>
    <TPAppVersion xmlns="905c3888-6285-45d0-bd76-60a9ac2d738c" xsi:nil="true"/>
    <LocManualTestRequired xmlns="905c3888-6285-45d0-bd76-60a9ac2d738c">false</LocManualTestRequired>
    <TPCommandLine xmlns="905c3888-6285-45d0-bd76-60a9ac2d738c" xsi:nil="true"/>
    <EditorialStatus xmlns="905c3888-6285-45d0-bd76-60a9ac2d738c">Complete</EditorialStatus>
    <OriginalRelease xmlns="905c3888-6285-45d0-bd76-60a9ac2d738c">15</OriginalRelease>
    <TPLaunchHelpLinkType xmlns="905c3888-6285-45d0-bd76-60a9ac2d738c">Template</TPLaunchHelpLinkType>
    <LastModifiedDateTime xmlns="905c3888-6285-45d0-bd76-60a9ac2d738c" xsi:nil="true"/>
    <ScenarioTagsTaxHTField0 xmlns="905c3888-6285-45d0-bd76-60a9ac2d738c">
      <Terms xmlns="http://schemas.microsoft.com/office/infopath/2007/PartnerControls"/>
    </Scenario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F8AA04-5317-49EC-A5A4-E0F21D0D6EE2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2.xml><?xml version="1.0" encoding="utf-8"?>
<ds:datastoreItem xmlns:ds="http://schemas.openxmlformats.org/officeDocument/2006/customXml" ds:itemID="{1CB7C206-43CB-43BB-94FF-535F880D2F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C3D8E2-CE45-481E-AB81-70F053E906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科学项目演示文稿(宽屏)</Template>
  <TotalTime>0</TotalTime>
  <Words>225</Words>
  <Application>Microsoft Office PowerPoint</Application>
  <PresentationFormat>宽屏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Calibri</vt:lpstr>
      <vt:lpstr>Calibri Light</vt:lpstr>
      <vt:lpstr>Office 主题</vt:lpstr>
      <vt:lpstr>主页设计与实现</vt:lpstr>
      <vt:lpstr>个人任务</vt:lpstr>
      <vt:lpstr>简单需求分析</vt:lpstr>
      <vt:lpstr>编码实现</vt:lpstr>
      <vt:lpstr>PowerPoint 演示文稿</vt:lpstr>
      <vt:lpstr>PowerPoint 演示文稿</vt:lpstr>
      <vt:lpstr>PowerPoint 演示文稿</vt:lpstr>
      <vt:lpstr>布局设计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2020-07-01T13:03:35Z</dcterms:created>
  <dcterms:modified xsi:type="dcterms:W3CDTF">2020-07-01T16:41:01Z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</Properties>
</file>