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1F4DF-2300-460B-A0AD-38B4BBDC0782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EE15-E84F-4BE5-8FB4-08E9E982D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C1C3F-9F50-424C-833E-594DFA1E77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C3FE-9EFF-4B38-9CAA-CB3B8F83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8C5EA-8C1B-46C5-89B1-CE7D9DF0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B6B7A-C2F9-4737-983F-999CEBEE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F8E-CC39-4204-A3F7-9B46F06D6822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CE07E-E9D6-4BC2-AAD6-9A1AF540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DFA0A-6E4B-4E79-8716-16AD4E0F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AF7F-C1E0-49E1-BE6E-0AF657709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F83D0-5D79-45C6-84B1-9C36A4F9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62" y="1"/>
            <a:ext cx="9090581" cy="1753386"/>
          </a:xfrm>
        </p:spPr>
        <p:txBody>
          <a:bodyPr>
            <a:normAutofit/>
          </a:bodyPr>
          <a:lstStyle/>
          <a:p>
            <a:r>
              <a:rPr lang="zh-CN" altLang="en-US" dirty="0"/>
              <a:t>寝室管理系统</a:t>
            </a:r>
            <a:br>
              <a:rPr lang="en-US" altLang="zh-CN" dirty="0"/>
            </a:br>
            <a:r>
              <a:rPr lang="en-US" altLang="zh-CN" dirty="0"/>
              <a:t>				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711BEC-6DD9-45A6-9C37-FD4B020E689B}"/>
              </a:ext>
            </a:extLst>
          </p:cNvPr>
          <p:cNvSpPr txBox="1"/>
          <p:nvPr/>
        </p:nvSpPr>
        <p:spPr>
          <a:xfrm>
            <a:off x="5279011" y="3343478"/>
            <a:ext cx="6825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模块简介</a:t>
            </a:r>
            <a:r>
              <a:rPr lang="zh-CN" altLang="en-US" dirty="0"/>
              <a:t>：该模块借鉴于目前市场上的手机</a:t>
            </a:r>
            <a:r>
              <a:rPr lang="en-US" altLang="zh-CN" dirty="0"/>
              <a:t>APP</a:t>
            </a:r>
            <a:r>
              <a:rPr lang="zh-CN" altLang="en-US" dirty="0"/>
              <a:t>用户界面设计开发</a:t>
            </a:r>
            <a:endParaRPr lang="en-US" altLang="zh-CN" dirty="0"/>
          </a:p>
          <a:p>
            <a:r>
              <a:rPr lang="zh-CN" altLang="en-US" b="1" u="sng" dirty="0"/>
              <a:t>模块功能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①资料卡展示用户个人数据</a:t>
            </a:r>
            <a:endParaRPr lang="en-US" altLang="zh-CN" dirty="0"/>
          </a:p>
          <a:p>
            <a:pPr lvl="2"/>
            <a:r>
              <a:rPr lang="zh-CN" altLang="en-US" dirty="0"/>
              <a:t>②报修记录、充值记录的查看</a:t>
            </a:r>
            <a:endParaRPr lang="en-US" altLang="zh-CN" dirty="0"/>
          </a:p>
          <a:p>
            <a:pPr lvl="2"/>
            <a:r>
              <a:rPr lang="zh-CN" altLang="en-US" dirty="0"/>
              <a:t>③完善个人资料、修改个人资料</a:t>
            </a:r>
            <a:endParaRPr lang="en-US" altLang="zh-CN" dirty="0"/>
          </a:p>
          <a:p>
            <a:pPr lvl="2"/>
            <a:r>
              <a:rPr lang="zh-CN" altLang="en-US" dirty="0"/>
              <a:t>④关于：软件开发的信息</a:t>
            </a:r>
            <a:endParaRPr lang="en-US" altLang="zh-CN" dirty="0"/>
          </a:p>
          <a:p>
            <a:pPr lvl="2"/>
            <a:r>
              <a:rPr lang="zh-CN" altLang="en-US" dirty="0"/>
              <a:t>⑤联系我们</a:t>
            </a:r>
            <a:endParaRPr lang="en-US" altLang="zh-CN" dirty="0"/>
          </a:p>
          <a:p>
            <a:pPr lvl="2"/>
            <a:r>
              <a:rPr lang="zh-CN" altLang="en-US" dirty="0"/>
              <a:t>⑥设置：对软件的相关设置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E4B742-B828-4424-887A-233709D6E5D9}"/>
              </a:ext>
            </a:extLst>
          </p:cNvPr>
          <p:cNvSpPr txBox="1"/>
          <p:nvPr/>
        </p:nvSpPr>
        <p:spPr>
          <a:xfrm>
            <a:off x="1027522" y="27818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①概要设计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76D9EF-BD3A-417F-A5CB-242F8A163D0B}"/>
              </a:ext>
            </a:extLst>
          </p:cNvPr>
          <p:cNvSpPr txBox="1"/>
          <p:nvPr/>
        </p:nvSpPr>
        <p:spPr>
          <a:xfrm>
            <a:off x="6690412" y="2781899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②“我的”模块</a:t>
            </a:r>
            <a:r>
              <a:rPr lang="en-US" altLang="zh-CN" sz="2400" b="1" dirty="0"/>
              <a:t>UI</a:t>
            </a:r>
            <a:r>
              <a:rPr lang="zh-CN" altLang="en-US" sz="2400" b="1" dirty="0"/>
              <a:t>开发与代码实现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4B958E-C5B2-4189-92D5-5683595F597D}"/>
              </a:ext>
            </a:extLst>
          </p:cNvPr>
          <p:cNvSpPr txBox="1"/>
          <p:nvPr/>
        </p:nvSpPr>
        <p:spPr>
          <a:xfrm>
            <a:off x="2887411" y="1369463"/>
            <a:ext cx="713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姓名：</a:t>
            </a:r>
            <a:r>
              <a:rPr lang="en-US" altLang="zh-CN" b="1" dirty="0"/>
              <a:t>	</a:t>
            </a:r>
            <a:r>
              <a:rPr lang="zh-CN" altLang="en-US" b="1" dirty="0"/>
              <a:t>张海军</a:t>
            </a:r>
            <a:endParaRPr lang="en-US" altLang="zh-CN" b="1" dirty="0"/>
          </a:p>
          <a:p>
            <a:r>
              <a:rPr lang="zh-CN" altLang="en-US" b="1" dirty="0"/>
              <a:t>分工：</a:t>
            </a:r>
            <a:r>
              <a:rPr lang="en-US" altLang="zh-CN" b="1" dirty="0"/>
              <a:t>	</a:t>
            </a:r>
            <a:r>
              <a:rPr lang="zh-CN" altLang="en-US" b="1" dirty="0"/>
              <a:t>①系统概要设计；②</a:t>
            </a:r>
            <a:r>
              <a:rPr lang="zh-CN" altLang="en-US" sz="1800" b="1" dirty="0"/>
              <a:t>“我的”模块</a:t>
            </a:r>
            <a:r>
              <a:rPr lang="en-US" altLang="zh-CN" sz="1800" b="1" dirty="0"/>
              <a:t>UI</a:t>
            </a:r>
            <a:r>
              <a:rPr lang="zh-CN" altLang="en-US" sz="1800" b="1" dirty="0"/>
              <a:t>开发与代码实现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98C769-470A-43B8-9FEF-5133C1524819}"/>
              </a:ext>
            </a:extLst>
          </p:cNvPr>
          <p:cNvSpPr txBox="1"/>
          <p:nvPr/>
        </p:nvSpPr>
        <p:spPr>
          <a:xfrm>
            <a:off x="1" y="3343478"/>
            <a:ext cx="4779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明确整个系统的功能框架和数据库结构，为下一阶段的详细设计、编码等提供参考依据。</a:t>
            </a:r>
            <a:endParaRPr lang="en-US" altLang="zh-CN" sz="1800" kern="100" dirty="0"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对需求阶段文档再次确认，对需求阶段没有做到位的补充或修改。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421182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48338-2C2E-47F9-9E49-588D7E27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6EDC-3598-4F09-BEFE-987F81EA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58720"/>
            <a:ext cx="10364452" cy="3424107"/>
          </a:xfrm>
        </p:spPr>
        <p:txBody>
          <a:bodyPr/>
          <a:lstStyle/>
          <a:p>
            <a:r>
              <a:rPr lang="zh-CN" altLang="en-US" dirty="0"/>
              <a:t>①通过此次大作业，感受到了开发较大项目的开发历程，以及</a:t>
            </a:r>
            <a:r>
              <a:rPr lang="en-US" altLang="zh-CN" dirty="0" err="1"/>
              <a:t>githup</a:t>
            </a:r>
            <a:r>
              <a:rPr lang="zh-CN" altLang="en-US" dirty="0"/>
              <a:t>的重要性，团队协作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Git</a:t>
            </a:r>
            <a:r>
              <a:rPr lang="zh-CN" altLang="en-US" dirty="0">
                <a:latin typeface="+mn-ea"/>
              </a:rPr>
              <a:t>上传的代码整合等对我来说意义都很大，当然也充分认识到了大三的我能力不足，最后时间不多了，要学的还很多很多</a:t>
            </a:r>
            <a:endParaRPr lang="en-US" altLang="zh-CN" dirty="0"/>
          </a:p>
          <a:p>
            <a:r>
              <a:rPr lang="zh-CN" altLang="en-US" dirty="0"/>
              <a:t>②软件设计是需要实践的，本次做作品让我体会到了软件开发是一门有计划的、需要大家配合的协作的工程，初次体会到了开发文档的重要性。以前写代码都是想当然的写，然而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通过大家协作才发现写的代码都不很难兼容，大家写代码的习惯不同，注释和开发真的很有必要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6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89E1-B9D9-4F41-9A61-DA3DDDBC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系统结构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8CF930-3442-4C41-8119-2EAF9FCCC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9213" y="1690687"/>
            <a:ext cx="100545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9B574-6523-4B21-ABB1-55B99FBF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dirty="0">
                <a:effectLst/>
                <a:latin typeface="Arial Black" panose="020B0A040201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寝室管理系统</a:t>
            </a:r>
            <a:r>
              <a:rPr lang="zh-CN" altLang="en-US" sz="3600" dirty="0">
                <a:effectLst/>
                <a:latin typeface="Arial Black" panose="020B0A0402010202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模块介绍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0525-D9F3-4F50-A5B9-F3700D1C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寝室管理系统分为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个模块：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报修模块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：主要功能学生报修、管理员审核报修、维修员接受报修。</a:t>
            </a:r>
            <a:endParaRPr lang="en-US" altLang="zh-CN" sz="1800" kern="100" dirty="0"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学生管理模块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：学生登记在校与离校信息、学校管理员审核信息、管理员增删改学生信息。</a:t>
            </a:r>
            <a:endParaRPr lang="en-US" altLang="zh-CN" sz="1800" kern="100" dirty="0"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充值缴费模块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：学生查询本寝室水电气余额、充值水电气、管理员审核充值。</a:t>
            </a:r>
            <a:endParaRPr lang="en-US" altLang="zh-CN" sz="1800" kern="100" dirty="0"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④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增值业务模块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：学生请求送水或者办理宽带业务、对应服务人员确认业务。</a:t>
            </a:r>
            <a:endParaRPr lang="en-US" altLang="zh-CN" sz="1800" kern="100" dirty="0">
              <a:effectLst/>
              <a:latin typeface="等线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7BE6D-6F1E-40D5-8E00-23543DB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56" y="94511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kern="10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zh-CN" sz="5400" b="1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系统数据结构设计</a:t>
            </a:r>
            <a:endParaRPr lang="zh-CN" altLang="en-US" sz="5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3350E3-37AC-402B-A165-226D335FFAD0}"/>
              </a:ext>
            </a:extLst>
          </p:cNvPr>
          <p:cNvSpPr txBox="1"/>
          <p:nvPr/>
        </p:nvSpPr>
        <p:spPr>
          <a:xfrm>
            <a:off x="358219" y="1690688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用户信息（</a:t>
            </a:r>
            <a:r>
              <a:rPr lang="en-US" altLang="zh-CN" sz="1800" dirty="0" err="1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User_Info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C8202-948E-4D46-B640-5C9D5D9069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24" y="2060020"/>
            <a:ext cx="5274310" cy="9728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1824C0-3D96-43B8-967C-FF6CC71B23CE}"/>
              </a:ext>
            </a:extLst>
          </p:cNvPr>
          <p:cNvSpPr txBox="1"/>
          <p:nvPr/>
        </p:nvSpPr>
        <p:spPr>
          <a:xfrm>
            <a:off x="7313693" y="1580802"/>
            <a:ext cx="272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报修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Repair_Info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7BE114-DE82-41E0-86E4-CBD763B6472E}"/>
              </a:ext>
            </a:extLst>
          </p:cNvPr>
          <p:cNvSpPr txBox="1"/>
          <p:nvPr/>
        </p:nvSpPr>
        <p:spPr>
          <a:xfrm>
            <a:off x="216024" y="4007706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充值缴费信息（</a:t>
            </a:r>
            <a:r>
              <a:rPr lang="en-US" altLang="zh-CN" sz="1800" dirty="0" err="1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Recharge_Info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0D9962-B005-460E-8295-60C9C62D2604}"/>
              </a:ext>
            </a:extLst>
          </p:cNvPr>
          <p:cNvSpPr txBox="1"/>
          <p:nvPr/>
        </p:nvSpPr>
        <p:spPr>
          <a:xfrm>
            <a:off x="7549363" y="4007706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增值业务信息（</a:t>
            </a:r>
            <a:r>
              <a:rPr lang="en-US" altLang="zh-CN" sz="1800" dirty="0" err="1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VAS_Info</a:t>
            </a:r>
            <a:r>
              <a:rPr lang="zh-CN" altLang="zh-CN" sz="18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CAE761-3C62-455F-A7BC-18EF4B3FBC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9471" y="2056765"/>
            <a:ext cx="5274310" cy="1372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3213EC-07E3-43B7-829B-8E1BB35AE46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6024" y="4704615"/>
            <a:ext cx="5274310" cy="13582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5F77B1-436D-40F7-813B-36BB1BDD14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59471" y="4704615"/>
            <a:ext cx="527431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5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10D4-2C0B-458F-901D-1F5DC1C9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882" y="219022"/>
            <a:ext cx="10364451" cy="1596177"/>
          </a:xfrm>
        </p:spPr>
        <p:txBody>
          <a:bodyPr/>
          <a:lstStyle/>
          <a:p>
            <a:r>
              <a:rPr lang="zh-CN" altLang="en-US" sz="3600" b="1" dirty="0"/>
              <a:t>“我的”模块</a:t>
            </a:r>
            <a:r>
              <a:rPr lang="en-US" altLang="zh-CN" sz="3600" b="1" dirty="0"/>
              <a:t>UI</a:t>
            </a:r>
            <a:r>
              <a:rPr lang="zh-CN" altLang="en-US" sz="3600" b="1" dirty="0"/>
              <a:t>开发与代码实现</a:t>
            </a:r>
            <a:br>
              <a:rPr lang="zh-CN" altLang="en-US" sz="3600" b="1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F65EE5-399F-41FA-9EBC-71B0BB26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739"/>
            <a:ext cx="3086989" cy="57112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579E6B-0CEB-4CD6-8FD0-79D7F54806DB}"/>
              </a:ext>
            </a:extLst>
          </p:cNvPr>
          <p:cNvSpPr txBox="1"/>
          <p:nvPr/>
        </p:nvSpPr>
        <p:spPr>
          <a:xfrm>
            <a:off x="4030463" y="2981935"/>
            <a:ext cx="69245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模块简介</a:t>
            </a:r>
            <a:r>
              <a:rPr lang="zh-CN" altLang="en-US" dirty="0"/>
              <a:t>：该模块借鉴于目前市场上的手机</a:t>
            </a:r>
            <a:r>
              <a:rPr lang="en-US" altLang="zh-CN" dirty="0"/>
              <a:t>APP</a:t>
            </a:r>
            <a:r>
              <a:rPr lang="zh-CN" altLang="en-US" dirty="0"/>
              <a:t>用户界面设计开发</a:t>
            </a:r>
            <a:endParaRPr lang="en-US" altLang="zh-CN" dirty="0"/>
          </a:p>
          <a:p>
            <a:r>
              <a:rPr lang="zh-CN" altLang="en-US" b="1" u="sng" dirty="0"/>
              <a:t>模块功能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①资料卡展示用户个人数据</a:t>
            </a:r>
            <a:endParaRPr lang="en-US" altLang="zh-CN" dirty="0"/>
          </a:p>
          <a:p>
            <a:pPr lvl="2"/>
            <a:r>
              <a:rPr lang="zh-CN" altLang="en-US" dirty="0"/>
              <a:t>②报修记录、充值记录的查看</a:t>
            </a:r>
            <a:endParaRPr lang="en-US" altLang="zh-CN" dirty="0"/>
          </a:p>
          <a:p>
            <a:pPr lvl="2"/>
            <a:r>
              <a:rPr lang="zh-CN" altLang="en-US" dirty="0"/>
              <a:t>③完善个人资料、修改个人资料</a:t>
            </a:r>
            <a:endParaRPr lang="en-US" altLang="zh-CN" dirty="0"/>
          </a:p>
          <a:p>
            <a:pPr lvl="2"/>
            <a:r>
              <a:rPr lang="zh-CN" altLang="en-US" dirty="0"/>
              <a:t>④关于：软件开发的信息</a:t>
            </a:r>
            <a:endParaRPr lang="en-US" altLang="zh-CN" dirty="0"/>
          </a:p>
          <a:p>
            <a:pPr lvl="2"/>
            <a:r>
              <a:rPr lang="zh-CN" altLang="en-US" dirty="0"/>
              <a:t>⑤联系我们</a:t>
            </a:r>
            <a:endParaRPr lang="en-US" altLang="zh-CN" dirty="0"/>
          </a:p>
          <a:p>
            <a:pPr lvl="2"/>
            <a:r>
              <a:rPr lang="zh-CN" altLang="en-US" dirty="0"/>
              <a:t>⑥设置：对软件的相关设置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320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8F5F8-679C-4E49-B4EB-5903CD36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76" y="268711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界面设计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40F48-A58B-4E02-9424-74BA6FB4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66" y="2467992"/>
            <a:ext cx="5611312" cy="32255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该模块通过有一个连接主界面的接口来进行调用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，通过</a:t>
            </a:r>
            <a:r>
              <a:rPr lang="en-US" altLang="zh-CN" dirty="0"/>
              <a:t>intent </a:t>
            </a:r>
            <a:r>
              <a:rPr lang="zh-CN" altLang="en-US" dirty="0"/>
              <a:t>函数来调用不同的界面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E8B17-4419-4361-A6E7-6E31CED2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45" y="1513176"/>
            <a:ext cx="5109036" cy="4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4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31095-9DC2-4DC4-A801-8EEEDE7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76" y="68102"/>
            <a:ext cx="10364451" cy="1596177"/>
          </a:xfrm>
        </p:spPr>
        <p:txBody>
          <a:bodyPr/>
          <a:lstStyle/>
          <a:p>
            <a:r>
              <a:rPr lang="zh-CN" altLang="en-US" b="1" dirty="0"/>
              <a:t>资料卡信息获取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DD4E14-67AF-4966-ABA5-B47CEFAB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028" y="1495603"/>
            <a:ext cx="8254023" cy="32753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48579A-24AB-4EC7-9EC9-B1A28CBB2756}"/>
              </a:ext>
            </a:extLst>
          </p:cNvPr>
          <p:cNvSpPr txBox="1"/>
          <p:nvPr/>
        </p:nvSpPr>
        <p:spPr>
          <a:xfrm>
            <a:off x="133165" y="2332435"/>
            <a:ext cx="3556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连接内部数据库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抓取用户注册时的信息</a:t>
            </a:r>
            <a:endParaRPr lang="en-US" altLang="zh-CN" dirty="0"/>
          </a:p>
          <a:p>
            <a:r>
              <a:rPr lang="zh-CN" altLang="en-US" dirty="0"/>
              <a:t>来展示给用户看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该部分数据库需要其他组员负责创建添加数据库</a:t>
            </a:r>
          </a:p>
        </p:txBody>
      </p:sp>
    </p:spTree>
    <p:extLst>
      <p:ext uri="{BB962C8B-B14F-4D97-AF65-F5344CB8AC3E}">
        <p14:creationId xmlns:p14="http://schemas.microsoft.com/office/powerpoint/2010/main" val="188745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04F2-6EC1-4501-9C22-0D14B66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4634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报修记录的查询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BD8D7F-F04C-4D05-A98D-B2D6F839B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90" y="1593258"/>
            <a:ext cx="7264310" cy="30731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4FDF60-FB26-4910-9BFB-D7E9C755CCDC}"/>
              </a:ext>
            </a:extLst>
          </p:cNvPr>
          <p:cNvSpPr txBox="1"/>
          <p:nvPr/>
        </p:nvSpPr>
        <p:spPr>
          <a:xfrm>
            <a:off x="435006" y="1837677"/>
            <a:ext cx="3293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访问用户申请的报修信息数据库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将数据库的内容逐条列出并由适配器展示出来</a:t>
            </a:r>
          </a:p>
        </p:txBody>
      </p:sp>
    </p:spTree>
    <p:extLst>
      <p:ext uri="{BB962C8B-B14F-4D97-AF65-F5344CB8AC3E}">
        <p14:creationId xmlns:p14="http://schemas.microsoft.com/office/powerpoint/2010/main" val="370090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135F-36D0-4AC1-A88B-0A1B49DC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完善资料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01DDBD-A861-4CC4-BBE0-CB2261E2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3852" y="1203988"/>
            <a:ext cx="6120488" cy="54542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B47B7B-EFD5-46B2-8AC7-5F60F704A3CE}"/>
              </a:ext>
            </a:extLst>
          </p:cNvPr>
          <p:cNvSpPr txBox="1"/>
          <p:nvPr/>
        </p:nvSpPr>
        <p:spPr>
          <a:xfrm>
            <a:off x="701336" y="1596177"/>
            <a:ext cx="41088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将用户输入的合法信息     </a:t>
            </a:r>
            <a:endParaRPr lang="en-US" altLang="zh-CN" dirty="0"/>
          </a:p>
          <a:p>
            <a:r>
              <a:rPr lang="zh-CN" altLang="en-US" dirty="0"/>
              <a:t>逐条加入数据库中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用户也可以更新自己的信息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方便报修、缴费、送水信息的直接读取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86344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125</TotalTime>
  <Words>592</Words>
  <Application>Microsoft Office PowerPoint</Application>
  <PresentationFormat>宽屏</PresentationFormat>
  <Paragraphs>72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仿宋</vt:lpstr>
      <vt:lpstr>宋体</vt:lpstr>
      <vt:lpstr>Arial</vt:lpstr>
      <vt:lpstr>Arial Black</vt:lpstr>
      <vt:lpstr>Calibri</vt:lpstr>
      <vt:lpstr>Tw Cen MT</vt:lpstr>
      <vt:lpstr>水滴</vt:lpstr>
      <vt:lpstr>寝室管理系统     </vt:lpstr>
      <vt:lpstr>系统结构</vt:lpstr>
      <vt:lpstr>寝室管理系统模块介绍</vt:lpstr>
      <vt:lpstr> 系统数据结构设计</vt:lpstr>
      <vt:lpstr>“我的”模块UI开发与代码实现 </vt:lpstr>
      <vt:lpstr>界面设计</vt:lpstr>
      <vt:lpstr>资料卡信息获取</vt:lpstr>
      <vt:lpstr>报修记录的查询</vt:lpstr>
      <vt:lpstr>完善资料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寝室管理系统     </dc:title>
  <dc:creator>张 海军</dc:creator>
  <cp:lastModifiedBy>张 海军</cp:lastModifiedBy>
  <cp:revision>6</cp:revision>
  <dcterms:created xsi:type="dcterms:W3CDTF">2020-07-01T13:26:35Z</dcterms:created>
  <dcterms:modified xsi:type="dcterms:W3CDTF">2020-07-01T15:32:30Z</dcterms:modified>
</cp:coreProperties>
</file>