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0A88-0C25-43A3-8686-99B30120A23C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D6BB-2E67-43B8-B17D-1FDA19244E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7221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0A88-0C25-43A3-8686-99B30120A23C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D6BB-2E67-43B8-B17D-1FDA19244E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5913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0A88-0C25-43A3-8686-99B30120A23C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D6BB-2E67-43B8-B17D-1FDA19244E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1060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0A88-0C25-43A3-8686-99B30120A23C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D6BB-2E67-43B8-B17D-1FDA19244E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1670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0A88-0C25-43A3-8686-99B30120A23C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D6BB-2E67-43B8-B17D-1FDA19244E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724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0A88-0C25-43A3-8686-99B30120A23C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D6BB-2E67-43B8-B17D-1FDA19244E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9388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0A88-0C25-43A3-8686-99B30120A23C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D6BB-2E67-43B8-B17D-1FDA19244E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35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0A88-0C25-43A3-8686-99B30120A23C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D6BB-2E67-43B8-B17D-1FDA19244E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8272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0A88-0C25-43A3-8686-99B30120A23C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D6BB-2E67-43B8-B17D-1FDA19244E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8972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0A88-0C25-43A3-8686-99B30120A23C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D6BB-2E67-43B8-B17D-1FDA19244E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921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0A88-0C25-43A3-8686-99B30120A23C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D6BB-2E67-43B8-B17D-1FDA19244E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428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D0A88-0C25-43A3-8686-99B30120A23C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4D6BB-2E67-43B8-B17D-1FDA19244E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09191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1C6F98-FD0A-5E7B-9A94-B35612B1A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24267"/>
            <a:ext cx="9144000" cy="1024490"/>
          </a:xfrm>
        </p:spPr>
        <p:txBody>
          <a:bodyPr/>
          <a:lstStyle/>
          <a:p>
            <a:r>
              <a:rPr lang="zh-TW" altLang="en-US" dirty="0"/>
              <a:t>程式安全期末報告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F9465BD-51F1-B03B-AAE9-8DB35C210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4317"/>
            <a:ext cx="9144000" cy="1850806"/>
          </a:xfrm>
        </p:spPr>
        <p:txBody>
          <a:bodyPr>
            <a:normAutofit/>
          </a:bodyPr>
          <a:lstStyle/>
          <a:p>
            <a:r>
              <a:rPr lang="zh-TW" altLang="en-US" dirty="0"/>
              <a:t>姓名：何崇睿</a:t>
            </a:r>
            <a:endParaRPr lang="en-US" altLang="zh-TW" dirty="0"/>
          </a:p>
          <a:p>
            <a:r>
              <a:rPr lang="zh-TW" altLang="en-US" dirty="0"/>
              <a:t>學號：</a:t>
            </a:r>
            <a:r>
              <a:rPr lang="en-US" altLang="zh-TW" dirty="0"/>
              <a:t>4100E005</a:t>
            </a:r>
          </a:p>
          <a:p>
            <a:r>
              <a:rPr lang="zh-TW" altLang="en-US" dirty="0"/>
              <a:t>班級：資工一</a:t>
            </a:r>
            <a:r>
              <a:rPr lang="en-US" altLang="zh-TW" dirty="0"/>
              <a:t>A</a:t>
            </a:r>
          </a:p>
          <a:p>
            <a:r>
              <a:rPr lang="zh-TW" altLang="en-US" dirty="0"/>
              <a:t>指導老師：恩師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74303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B51ED4-4F5E-890B-5A91-466AD3224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53078"/>
          </a:xfrm>
        </p:spPr>
        <p:txBody>
          <a:bodyPr/>
          <a:lstStyle/>
          <a:p>
            <a:pPr algn="ctr"/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3BC018-2994-9030-CC80-7305914AC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465" y="1518202"/>
            <a:ext cx="6119070" cy="4974672"/>
          </a:xfrm>
        </p:spPr>
        <p:txBody>
          <a:bodyPr>
            <a:normAutofit/>
          </a:bodyPr>
          <a:lstStyle/>
          <a:p>
            <a:r>
              <a:rPr lang="zh-TW" altLang="en-US" dirty="0"/>
              <a:t>程式漏洞</a:t>
            </a:r>
          </a:p>
          <a:p>
            <a:r>
              <a:rPr lang="zh-TW" altLang="en-US" dirty="0"/>
              <a:t>程式漏洞資料庫</a:t>
            </a:r>
          </a:p>
          <a:p>
            <a:r>
              <a:rPr lang="zh-TW" altLang="en-US" dirty="0"/>
              <a:t>程式漏洞嚴重度計分系統</a:t>
            </a:r>
            <a:r>
              <a:rPr lang="en-US" altLang="zh-TW" dirty="0"/>
              <a:t>(Common Vulnerability Scoring System)CVSS</a:t>
            </a:r>
          </a:p>
          <a:p>
            <a:r>
              <a:rPr lang="zh-TW" altLang="en-US" dirty="0"/>
              <a:t>測試環境與工具</a:t>
            </a:r>
            <a:r>
              <a:rPr lang="en-US" altLang="zh-TW" dirty="0" err="1"/>
              <a:t>Pwntools</a:t>
            </a:r>
            <a:endParaRPr lang="en-US" altLang="zh-TW" dirty="0"/>
          </a:p>
          <a:p>
            <a:r>
              <a:rPr lang="en-US" altLang="zh-TW" dirty="0"/>
              <a:t>MYPwnLabA999168</a:t>
            </a:r>
            <a:r>
              <a:rPr lang="zh-TW" altLang="en-US" dirty="0"/>
              <a:t>測試環境建置</a:t>
            </a:r>
          </a:p>
          <a:p>
            <a:r>
              <a:rPr lang="zh-TW" altLang="en-US" dirty="0"/>
              <a:t>程式漏洞分析實戰</a:t>
            </a:r>
            <a:r>
              <a:rPr lang="en-US" altLang="zh-TW" dirty="0"/>
              <a:t>1(pass)</a:t>
            </a:r>
          </a:p>
          <a:p>
            <a:r>
              <a:rPr lang="zh-TW" altLang="en-US" dirty="0"/>
              <a:t>程式漏洞分析實戰</a:t>
            </a:r>
            <a:r>
              <a:rPr lang="en-US" altLang="zh-TW" dirty="0"/>
              <a:t>2(</a:t>
            </a:r>
            <a:r>
              <a:rPr lang="en-US" altLang="zh-TW" dirty="0" err="1"/>
              <a:t>gohome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程式漏洞分析實戰</a:t>
            </a:r>
            <a:r>
              <a:rPr lang="en-US" altLang="zh-TW" dirty="0"/>
              <a:t>3(Angelboy_Pwn-2)</a:t>
            </a:r>
          </a:p>
          <a:p>
            <a:r>
              <a:rPr lang="zh-TW" altLang="en-US" dirty="0"/>
              <a:t>程式漏洞分析實戰</a:t>
            </a:r>
            <a:r>
              <a:rPr lang="en-US" altLang="zh-TW" dirty="0"/>
              <a:t>4,5,6,7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6420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046BAF-8DB0-0A6F-C92F-03E3877FC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程式漏洞分析實戰</a:t>
            </a:r>
            <a:r>
              <a:rPr lang="en-US" altLang="zh-TW" dirty="0"/>
              <a:t>1(pass)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0724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941E62-6448-B09D-C490-9FDF25C02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DE19B0-2A30-1AF1-590B-34915A026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2459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32E072-1818-EA96-B880-A69F80737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程式漏洞分析實戰</a:t>
            </a:r>
            <a:r>
              <a:rPr lang="en-US" altLang="zh-TW" dirty="0"/>
              <a:t>2(</a:t>
            </a:r>
            <a:r>
              <a:rPr lang="en-US" altLang="zh-TW" dirty="0" err="1"/>
              <a:t>gohome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2801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32E072-1818-EA96-B880-A69F80737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程式漏洞分析實戰</a:t>
            </a:r>
            <a:r>
              <a:rPr lang="en-US" altLang="zh-TW" dirty="0"/>
              <a:t>3(Angelboy_Pwn-2)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6348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870</TotalTime>
  <Words>107</Words>
  <Application>Microsoft Office PowerPoint</Application>
  <PresentationFormat>寬螢幕</PresentationFormat>
  <Paragraphs>18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程式安全期末報告</vt:lpstr>
      <vt:lpstr>Agenda</vt:lpstr>
      <vt:lpstr>程式漏洞分析實戰1(pass)</vt:lpstr>
      <vt:lpstr>PowerPoint 簡報</vt:lpstr>
      <vt:lpstr>程式漏洞分析實戰2(gohome)</vt:lpstr>
      <vt:lpstr>程式漏洞分析實戰3(Angelboy_Pwn-2)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程式安全期末報告</dc:title>
  <dc:creator>崇睿 何</dc:creator>
  <cp:lastModifiedBy>崇睿 何</cp:lastModifiedBy>
  <cp:revision>7</cp:revision>
  <dcterms:created xsi:type="dcterms:W3CDTF">2022-05-05T01:50:33Z</dcterms:created>
  <dcterms:modified xsi:type="dcterms:W3CDTF">2022-05-19T03:51:51Z</dcterms:modified>
</cp:coreProperties>
</file>