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2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4F00-D241-4F14-A7C2-34A8C0AFBC5E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6A74-0387-458C-A07C-8308E3EC8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64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4F00-D241-4F14-A7C2-34A8C0AFBC5E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6A74-0387-458C-A07C-8308E3EC8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74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4F00-D241-4F14-A7C2-34A8C0AFBC5E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6A74-0387-458C-A07C-8308E3EC8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24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4F00-D241-4F14-A7C2-34A8C0AFBC5E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6A74-0387-458C-A07C-8308E3EC8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26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4F00-D241-4F14-A7C2-34A8C0AFBC5E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6A74-0387-458C-A07C-8308E3EC8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21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4F00-D241-4F14-A7C2-34A8C0AFBC5E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6A74-0387-458C-A07C-8308E3EC8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29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4F00-D241-4F14-A7C2-34A8C0AFBC5E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6A74-0387-458C-A07C-8308E3EC8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4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4F00-D241-4F14-A7C2-34A8C0AFBC5E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6A74-0387-458C-A07C-8308E3EC8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3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4F00-D241-4F14-A7C2-34A8C0AFBC5E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6A74-0387-458C-A07C-8308E3EC8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5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4F00-D241-4F14-A7C2-34A8C0AFBC5E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6A74-0387-458C-A07C-8308E3EC8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2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4F00-D241-4F14-A7C2-34A8C0AFBC5E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6A74-0387-458C-A07C-8308E3EC8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9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C4F00-D241-4F14-A7C2-34A8C0AFBC5E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6A74-0387-458C-A07C-8308E3EC8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908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E5AA2488-A84B-4B1F-8A1F-4E46810C08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四資工一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EB1729-8712-4113-B705-CE9CB4805139}"/>
              </a:ext>
            </a:extLst>
          </p:cNvPr>
          <p:cNvSpPr txBox="1">
            <a:spLocks/>
          </p:cNvSpPr>
          <p:nvPr/>
        </p:nvSpPr>
        <p:spPr>
          <a:xfrm>
            <a:off x="838200" y="5030016"/>
            <a:ext cx="2660009" cy="1462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/>
              <a:t>姓名：何崇睿</a:t>
            </a:r>
            <a:endParaRPr lang="en-US" altLang="zh-TW" dirty="0"/>
          </a:p>
          <a:p>
            <a:pPr algn="l"/>
            <a:r>
              <a:rPr lang="zh-TW" altLang="en-US" dirty="0"/>
              <a:t>學號：</a:t>
            </a:r>
            <a:r>
              <a:rPr lang="en-US" altLang="zh-TW" dirty="0"/>
              <a:t>4100E005</a:t>
            </a:r>
          </a:p>
          <a:p>
            <a:pPr algn="l"/>
            <a:r>
              <a:rPr lang="zh-TW" altLang="en-US" dirty="0"/>
              <a:t>日期：</a:t>
            </a:r>
            <a:r>
              <a:rPr lang="en-US" altLang="zh-TW" dirty="0"/>
              <a:t>2021/10/07</a:t>
            </a:r>
          </a:p>
        </p:txBody>
      </p:sp>
    </p:spTree>
    <p:extLst>
      <p:ext uri="{BB962C8B-B14F-4D97-AF65-F5344CB8AC3E}">
        <p14:creationId xmlns:p14="http://schemas.microsoft.com/office/powerpoint/2010/main" val="125453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F979FB1-5730-4860-A09F-7D79FE66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710" y="1512115"/>
            <a:ext cx="7704579" cy="38337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61622F0-B3D1-4342-81C2-99F03C4EC824}"/>
              </a:ext>
            </a:extLst>
          </p:cNvPr>
          <p:cNvSpPr txBox="1"/>
          <p:nvPr/>
        </p:nvSpPr>
        <p:spPr>
          <a:xfrm>
            <a:off x="4892180" y="578840"/>
            <a:ext cx="2407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Creat</a:t>
            </a:r>
            <a:r>
              <a:rPr lang="en-US" altLang="zh-TW" sz="3200" dirty="0"/>
              <a:t> test file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749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7027770-1706-4EB8-862A-13C72B793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54" y="1465771"/>
            <a:ext cx="5921692" cy="4956001"/>
          </a:xfrm>
          <a:prstGeom prst="rect">
            <a:avLst/>
          </a:prstGeom>
          <a:ln>
            <a:noFill/>
          </a:ln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7E89B733-32E6-451C-BD24-0B8F1BA1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181" y="260059"/>
            <a:ext cx="3895638" cy="960847"/>
          </a:xfrm>
        </p:spPr>
        <p:txBody>
          <a:bodyPr/>
          <a:lstStyle/>
          <a:p>
            <a:r>
              <a:rPr lang="en-US" altLang="zh-TW" dirty="0"/>
              <a:t>md5sum  --help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62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2E7E2-76E7-44B7-8350-4492CAF9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687" y="524516"/>
            <a:ext cx="3104626" cy="1325563"/>
          </a:xfrm>
        </p:spPr>
        <p:txBody>
          <a:bodyPr/>
          <a:lstStyle/>
          <a:p>
            <a:r>
              <a:rPr lang="en-US" altLang="zh-TW" dirty="0"/>
              <a:t>md5 encrypt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9B3229-708C-48EB-92C9-1AFF5C88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321" y="2765403"/>
            <a:ext cx="7405358" cy="13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0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C6F8743-EB19-4FF0-9B60-E78409E7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428" y="499349"/>
            <a:ext cx="4291144" cy="1325563"/>
          </a:xfrm>
        </p:spPr>
        <p:txBody>
          <a:bodyPr/>
          <a:lstStyle/>
          <a:p>
            <a:r>
              <a:rPr lang="en-US" altLang="zh-TW" dirty="0"/>
              <a:t>md5sum --version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EBD6AB0-05E8-4B4E-AAE7-91E992DDB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97" y="2445782"/>
            <a:ext cx="9045606" cy="196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8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195FC14-758F-4CDA-A465-3003B226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618" y="1366585"/>
            <a:ext cx="5918763" cy="4996240"/>
          </a:xfrm>
          <a:prstGeom prst="rect">
            <a:avLst/>
          </a:prstGeom>
          <a:ln>
            <a:noFill/>
          </a:ln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83292DF3-71D9-4C2D-A84C-CD8A3F9A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181" y="260059"/>
            <a:ext cx="3895638" cy="960847"/>
          </a:xfrm>
        </p:spPr>
        <p:txBody>
          <a:bodyPr/>
          <a:lstStyle/>
          <a:p>
            <a:r>
              <a:rPr lang="en-US" altLang="zh-TW" dirty="0"/>
              <a:t>sha1sum  --help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45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C402B-DB12-4C9A-BA41-FBD6AADC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714" y="482571"/>
            <a:ext cx="3146571" cy="1325563"/>
          </a:xfrm>
        </p:spPr>
        <p:txBody>
          <a:bodyPr/>
          <a:lstStyle/>
          <a:p>
            <a:r>
              <a:rPr lang="en-US" altLang="zh-TW" dirty="0"/>
              <a:t>sha1 encrypt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D130F2-2DE5-4BB0-81ED-C15DCA2E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34" y="2766218"/>
            <a:ext cx="7871932" cy="13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3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C6F8743-EB19-4FF0-9B60-E78409E7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511" y="658740"/>
            <a:ext cx="4274978" cy="1325563"/>
          </a:xfrm>
        </p:spPr>
        <p:txBody>
          <a:bodyPr/>
          <a:lstStyle/>
          <a:p>
            <a:r>
              <a:rPr lang="en-US" altLang="zh-TW" dirty="0"/>
              <a:t>sha1sum --version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3B0CC5B-DE6F-411F-941B-418CE51B1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89" y="2539373"/>
            <a:ext cx="8225822" cy="17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0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35</Words>
  <Application>Microsoft Office PowerPoint</Application>
  <PresentationFormat>寬螢幕</PresentationFormat>
  <Paragraphs>11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簡報</vt:lpstr>
      <vt:lpstr>PowerPoint 簡報</vt:lpstr>
      <vt:lpstr>md5sum  --help</vt:lpstr>
      <vt:lpstr>md5 encrypt</vt:lpstr>
      <vt:lpstr>md5sum --version</vt:lpstr>
      <vt:lpstr>sha1sum  --help</vt:lpstr>
      <vt:lpstr>sha1 encrypt</vt:lpstr>
      <vt:lpstr>sha1sum --version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1</cp:revision>
  <dcterms:created xsi:type="dcterms:W3CDTF">2021-10-07T03:33:51Z</dcterms:created>
  <dcterms:modified xsi:type="dcterms:W3CDTF">2021-10-07T03:53:24Z</dcterms:modified>
</cp:coreProperties>
</file>