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0946B-922B-4476-84D7-6A403003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6335E4-3581-4D88-8D8F-6E95972DF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1F580E-E72B-4034-BE6F-8A250646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EE7BC-10A1-40B0-9132-FCF9FD6F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EFD244-3FE8-4BA9-9359-398D7A6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3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F0FA4-B220-4A0D-AABD-19E5E9BD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7B5B54-D79D-47C3-BC22-AF04A7E5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7EF7E6-C47C-4678-9A0D-1FC6531A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6D735-77E0-4CCF-AD50-066B1532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EFE68-0185-469F-A33D-84331F34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9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B42F03-7942-4E94-97E4-D08098DD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A0DBF7-3EFE-49A1-BEAA-CF09E2F34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3EBDF-EA03-48D7-AE08-92D6BD58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80FD4-1770-4C2D-A240-91B37A56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456D4D-9F43-4116-A828-2E212417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48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800F4-700E-44CE-B602-B863F45E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9ED05-067F-4BB9-BCD2-5B64D60F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A351A1-C7AD-4339-8AA1-38910663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43D2F-4558-4F55-BD42-07EDD7C1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94381-1796-485E-B129-51004597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0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95336-3AA0-4291-9EC9-53A4FADA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500E6-27EE-4616-A598-A7F4A5BE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90695-6670-4887-8734-53AD199C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FFAE6-7D45-4587-9124-C5E6D5C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8B75E-F804-4AD1-8530-A2FB43B4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8123C-6FB0-4F25-9789-F859CB31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63A0E3-20FD-4660-BF0F-670E55928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C1E80B-7319-47B1-99FE-550A2D9B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89E07F-6A0F-4CC0-A8A4-7EB67CF9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A72F09-4C0E-41AE-9538-B73F15F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E6B109-2FC6-4994-A0A4-67807F20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77630-E31A-4A74-AEBF-A5CB77A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CC8E7A-212F-4D67-A6DC-904A52F3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1AA95C-E702-4B39-ACB1-6C90D25A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318C20-FF85-4104-8DEE-EFC5F5CC8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8BAA7F-0941-4BD9-A550-73DDCE541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B999AB-1510-450C-BF85-33F17A7C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FF8736-77DD-419D-8A21-F939498E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E6CF16-5D62-439D-863B-70BF84C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81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94725-A72B-40F9-A11B-AD1F3039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895FEC-1EAD-4842-B1CC-495CD2A0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07500F-4D06-44F8-BADD-8CCC2B6E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EBC9D-221D-488F-9AFD-1D817B67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8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1A17F3-4CDC-44B6-B7F7-E0743CC6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A943F4-1019-46D1-98E3-3FB2EE15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6CB47-0BA8-4366-9305-2F95CC12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6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A7E2ED-CB7B-46F0-849D-38A80650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B5CF8-3CCB-4A83-A1C9-644E14BB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0940F5-B2F8-4200-B76F-FBE0E3E3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BAFD54-7AEB-4EC9-A482-F0320157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C59585-A7E4-4D21-A7C0-59AE215F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84C9D-B6DD-4887-B4BF-01BD1B96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D43C9-E029-4750-AB10-0FFDE800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4B293D-CC8E-4C7A-A72B-A09B481F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A5457A-3194-4495-A3C7-089B4A40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127E5-C02F-450E-8FF7-2FC9EA0C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89FAD-E3D9-41BB-84DE-7335701D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CACA4A-70B4-4CFC-B327-D7920A04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455684-0B26-406F-B9A7-D76A9EA6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ADBBB3-D69E-4C95-94FD-13E7495D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EDE42-696E-4E88-B73F-E12EA174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9E78-9192-4A6A-82DE-6DFD426117AC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F81F2-C7CE-4E61-B0E3-EB59027CE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B2B9F-643B-468B-8E0E-61B591391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B0BB-DC9F-4700-8218-3C2002121F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8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0F00F2C-C559-44BA-BFDE-77EBFAFBC061}"/>
              </a:ext>
            </a:extLst>
          </p:cNvPr>
          <p:cNvSpPr txBox="1"/>
          <p:nvPr/>
        </p:nvSpPr>
        <p:spPr>
          <a:xfrm>
            <a:off x="6737020" y="2457742"/>
            <a:ext cx="9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Plaintext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FC7642-D6E8-45E2-B1D4-79906D8CDFF9}"/>
              </a:ext>
            </a:extLst>
          </p:cNvPr>
          <p:cNvSpPr txBox="1"/>
          <p:nvPr/>
        </p:nvSpPr>
        <p:spPr>
          <a:xfrm>
            <a:off x="5293333" y="3507183"/>
            <a:ext cx="115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Ciphertext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7C20C90-33AA-4163-A801-5AC59720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32" y="2253975"/>
            <a:ext cx="786296" cy="78629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820DCF-4025-48E2-B6AB-7AE7B44D4380}"/>
              </a:ext>
            </a:extLst>
          </p:cNvPr>
          <p:cNvSpPr txBox="1"/>
          <p:nvPr/>
        </p:nvSpPr>
        <p:spPr>
          <a:xfrm>
            <a:off x="4218001" y="2860852"/>
            <a:ext cx="83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</a:t>
            </a:r>
          </a:p>
          <a:p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1C7765D-4900-4094-8651-A1897DF64328}"/>
              </a:ext>
            </a:extLst>
          </p:cNvPr>
          <p:cNvSpPr txBox="1"/>
          <p:nvPr/>
        </p:nvSpPr>
        <p:spPr>
          <a:xfrm>
            <a:off x="5381780" y="1938856"/>
            <a:ext cx="9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Encrypt</a:t>
            </a:r>
            <a:endParaRPr lang="zh-TW" alt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EB48ED8-8CA0-4716-AFF4-EE646BCDF242}"/>
              </a:ext>
            </a:extLst>
          </p:cNvPr>
          <p:cNvSpPr/>
          <p:nvPr/>
        </p:nvSpPr>
        <p:spPr>
          <a:xfrm>
            <a:off x="5012951" y="2433394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0472069-892E-44A7-84E8-E5FD1747BBA5}"/>
              </a:ext>
            </a:extLst>
          </p:cNvPr>
          <p:cNvSpPr/>
          <p:nvPr/>
        </p:nvSpPr>
        <p:spPr>
          <a:xfrm rot="10800000">
            <a:off x="6250898" y="2433394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069F0FC-8C35-4B62-A248-67A2AB827B3D}"/>
              </a:ext>
            </a:extLst>
          </p:cNvPr>
          <p:cNvSpPr/>
          <p:nvPr/>
        </p:nvSpPr>
        <p:spPr>
          <a:xfrm rot="5400000">
            <a:off x="5654495" y="3091397"/>
            <a:ext cx="431567" cy="4274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EEA8451-AA77-4FCF-B93B-45BF0494C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27" y="2021897"/>
            <a:ext cx="804410" cy="8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1</cp:revision>
  <dcterms:created xsi:type="dcterms:W3CDTF">2021-09-23T10:48:28Z</dcterms:created>
  <dcterms:modified xsi:type="dcterms:W3CDTF">2021-09-23T10:49:09Z</dcterms:modified>
</cp:coreProperties>
</file>