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4012-C803-4903-844B-C828CBC75E98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2B12-541E-4C54-BE74-2365A24157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3096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4012-C803-4903-844B-C828CBC75E98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2B12-541E-4C54-BE74-2365A24157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2799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4012-C803-4903-844B-C828CBC75E98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2B12-541E-4C54-BE74-2365A24157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6891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4012-C803-4903-844B-C828CBC75E98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2B12-541E-4C54-BE74-2365A24157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5788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4012-C803-4903-844B-C828CBC75E98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2B12-541E-4C54-BE74-2365A24157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1520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4012-C803-4903-844B-C828CBC75E98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2B12-541E-4C54-BE74-2365A24157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1148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4012-C803-4903-844B-C828CBC75E98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2B12-541E-4C54-BE74-2365A24157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5299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4012-C803-4903-844B-C828CBC75E98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2B12-541E-4C54-BE74-2365A24157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0689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4012-C803-4903-844B-C828CBC75E98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2B12-541E-4C54-BE74-2365A24157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3579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4012-C803-4903-844B-C828CBC75E98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2B12-541E-4C54-BE74-2365A24157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2938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4012-C803-4903-844B-C828CBC75E98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2B12-541E-4C54-BE74-2365A24157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7857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44012-C803-4903-844B-C828CBC75E98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D2B12-541E-4C54-BE74-2365A24157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94081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1A544E-EC07-44F6-849F-A4A042AD8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四資工一</a:t>
            </a:r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7AAE5B-F5B9-4A08-AE3F-3A4B9A5CA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姓名：何崇睿</a:t>
            </a:r>
            <a:endParaRPr lang="en-US" altLang="zh-TW" dirty="0"/>
          </a:p>
          <a:p>
            <a:r>
              <a:rPr lang="zh-TW" altLang="en-US" dirty="0"/>
              <a:t>學號：</a:t>
            </a:r>
            <a:r>
              <a:rPr lang="en-US" altLang="zh-TW" dirty="0"/>
              <a:t>4100E005</a:t>
            </a:r>
          </a:p>
          <a:p>
            <a:r>
              <a:rPr lang="zh-TW" altLang="en-US" dirty="0"/>
              <a:t>日期：</a:t>
            </a:r>
            <a:r>
              <a:rPr lang="en-US" altLang="zh-TW" dirty="0"/>
              <a:t>2021/09/30</a:t>
            </a:r>
          </a:p>
        </p:txBody>
      </p:sp>
    </p:spTree>
    <p:extLst>
      <p:ext uri="{BB962C8B-B14F-4D97-AF65-F5344CB8AC3E}">
        <p14:creationId xmlns:p14="http://schemas.microsoft.com/office/powerpoint/2010/main" val="3401198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DEA83D3-EC82-4BB1-8E00-ECBFF3FAA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2902"/>
            <a:ext cx="12192000" cy="322982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BA5848A-9B30-46D1-A6B9-BA58FEC3EA73}"/>
              </a:ext>
            </a:extLst>
          </p:cNvPr>
          <p:cNvSpPr txBox="1"/>
          <p:nvPr/>
        </p:nvSpPr>
        <p:spPr>
          <a:xfrm>
            <a:off x="5322115" y="494950"/>
            <a:ext cx="1547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724773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160A158-3F0F-48BF-B89B-8153D79E5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5264"/>
            <a:ext cx="12192000" cy="3747471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EC4EFF3-83B6-4D14-9E39-73B1B092BA61}"/>
              </a:ext>
            </a:extLst>
          </p:cNvPr>
          <p:cNvSpPr txBox="1"/>
          <p:nvPr/>
        </p:nvSpPr>
        <p:spPr>
          <a:xfrm>
            <a:off x="5322115" y="520117"/>
            <a:ext cx="1547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YANG_RSA-1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03011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C0B7F57-5902-4A2D-A94C-477B2396D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817"/>
            <a:ext cx="12192000" cy="6653183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B0F7F946-3824-43B2-A351-A138B76BE347}"/>
              </a:ext>
            </a:extLst>
          </p:cNvPr>
          <p:cNvSpPr/>
          <p:nvPr/>
        </p:nvSpPr>
        <p:spPr>
          <a:xfrm>
            <a:off x="0" y="6308521"/>
            <a:ext cx="2332139" cy="17616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6A582EF-38C1-4C57-8640-3C59F8C692D5}"/>
              </a:ext>
            </a:extLst>
          </p:cNvPr>
          <p:cNvSpPr txBox="1"/>
          <p:nvPr/>
        </p:nvSpPr>
        <p:spPr>
          <a:xfrm>
            <a:off x="4470283" y="444616"/>
            <a:ext cx="3251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YANG_RSA-1 solution code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97107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25</Words>
  <Application>Microsoft Office PowerPoint</Application>
  <PresentationFormat>寬螢幕</PresentationFormat>
  <Paragraphs>7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四資工一A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四資工一A</dc:title>
  <dc:creator>崇睿 何</dc:creator>
  <cp:lastModifiedBy>崇睿 何</cp:lastModifiedBy>
  <cp:revision>1</cp:revision>
  <dcterms:created xsi:type="dcterms:W3CDTF">2021-09-30T11:22:34Z</dcterms:created>
  <dcterms:modified xsi:type="dcterms:W3CDTF">2021-09-30T11:27:36Z</dcterms:modified>
</cp:coreProperties>
</file>