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2" r:id="rId10"/>
    <p:sldId id="273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9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2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2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0A88-0C25-43A3-8686-99B30120A23C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1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C6F98-FD0A-5E7B-9A94-B35612B1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267"/>
            <a:ext cx="9144000" cy="1024490"/>
          </a:xfrm>
        </p:spPr>
        <p:txBody>
          <a:bodyPr/>
          <a:lstStyle/>
          <a:p>
            <a:r>
              <a:rPr lang="zh-TW" altLang="en-US" dirty="0"/>
              <a:t>程式安全期末報告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9465BD-51F1-B03B-AAE9-8DB35C21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317"/>
            <a:ext cx="9144000" cy="1850806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班級：資工一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指導老師：恩師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3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EF42F8-B2B6-8A92-57B7-CBBFE777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27" y="2331134"/>
            <a:ext cx="7889745" cy="21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40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12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5C24E7F-F9FC-5F4B-BA45-86B643AB3F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30526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</a:t>
            </a:r>
          </a:p>
        </p:txBody>
      </p:sp>
    </p:spTree>
    <p:extLst>
      <p:ext uri="{BB962C8B-B14F-4D97-AF65-F5344CB8AC3E}">
        <p14:creationId xmlns:p14="http://schemas.microsoft.com/office/powerpoint/2010/main" val="6224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5C24E7F-F9FC-5F4B-BA45-86B643AB3F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D3BBD1-C340-D791-30A3-6FF4443CEDC2}"/>
              </a:ext>
            </a:extLst>
          </p:cNvPr>
          <p:cNvSpPr/>
          <p:nvPr/>
        </p:nvSpPr>
        <p:spPr>
          <a:xfrm>
            <a:off x="1499731" y="3003259"/>
            <a:ext cx="1702965" cy="30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9D00131-5950-23E8-2D2E-A0A45E4627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02696" y="3137483"/>
            <a:ext cx="561043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2ECBFC-B227-9BD2-D7E1-02E50ECE7249}"/>
              </a:ext>
            </a:extLst>
          </p:cNvPr>
          <p:cNvSpPr txBox="1"/>
          <p:nvPr/>
        </p:nvSpPr>
        <p:spPr>
          <a:xfrm>
            <a:off x="8813130" y="2814317"/>
            <a:ext cx="180363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設定輸入和輸出的緩衝區大小</a:t>
            </a:r>
          </a:p>
        </p:txBody>
      </p:sp>
    </p:spTree>
    <p:extLst>
      <p:ext uri="{BB962C8B-B14F-4D97-AF65-F5344CB8AC3E}">
        <p14:creationId xmlns:p14="http://schemas.microsoft.com/office/powerpoint/2010/main" val="14884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D3BBD1-C340-D791-30A3-6FF4443CEDC2}"/>
              </a:ext>
            </a:extLst>
          </p:cNvPr>
          <p:cNvSpPr/>
          <p:nvPr/>
        </p:nvSpPr>
        <p:spPr>
          <a:xfrm>
            <a:off x="2072081" y="3003260"/>
            <a:ext cx="402671" cy="13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9D00131-5950-23E8-2D2E-A0A45E4627B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474752" y="2629867"/>
            <a:ext cx="6506158" cy="4405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2ECBFC-B227-9BD2-D7E1-02E50ECE7249}"/>
              </a:ext>
            </a:extLst>
          </p:cNvPr>
          <p:cNvSpPr txBox="1"/>
          <p:nvPr/>
        </p:nvSpPr>
        <p:spPr>
          <a:xfrm>
            <a:off x="8980910" y="2445201"/>
            <a:ext cx="224356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stream = </a:t>
            </a:r>
            <a:r>
              <a:rPr lang="en-US" altLang="zh-TW" dirty="0" err="1"/>
              <a:t>stdout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80D89B-E4DE-C6C5-4B66-7BCEFCCA2AEC}"/>
              </a:ext>
            </a:extLst>
          </p:cNvPr>
          <p:cNvSpPr/>
          <p:nvPr/>
        </p:nvSpPr>
        <p:spPr>
          <a:xfrm>
            <a:off x="2072081" y="3162651"/>
            <a:ext cx="402671" cy="13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1B48C6-3324-B550-553E-BFC3E84B147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474752" y="3229763"/>
            <a:ext cx="6506158" cy="230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6F95F9-F8D7-10C7-AED5-B12420713F5D}"/>
              </a:ext>
            </a:extLst>
          </p:cNvPr>
          <p:cNvSpPr txBox="1"/>
          <p:nvPr/>
        </p:nvSpPr>
        <p:spPr>
          <a:xfrm>
            <a:off x="8980910" y="3275929"/>
            <a:ext cx="224356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stream = stdin</a:t>
            </a:r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8D28B4DF-C7EE-AFD8-C4C6-FF92ABE1A27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</p:spTree>
    <p:extLst>
      <p:ext uri="{BB962C8B-B14F-4D97-AF65-F5344CB8AC3E}">
        <p14:creationId xmlns:p14="http://schemas.microsoft.com/office/powerpoint/2010/main" val="336569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78B91B1D-8F56-3162-026B-1D9A4DC1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17" y="3949119"/>
            <a:ext cx="2762250" cy="1343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D3BBD1-C340-D791-30A3-6FF4443CEDC2}"/>
              </a:ext>
            </a:extLst>
          </p:cNvPr>
          <p:cNvSpPr/>
          <p:nvPr/>
        </p:nvSpPr>
        <p:spPr>
          <a:xfrm>
            <a:off x="2508308" y="3003153"/>
            <a:ext cx="184559" cy="272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2ECBFC-B227-9BD2-D7E1-02E50ECE7249}"/>
              </a:ext>
            </a:extLst>
          </p:cNvPr>
          <p:cNvSpPr txBox="1"/>
          <p:nvPr/>
        </p:nvSpPr>
        <p:spPr>
          <a:xfrm>
            <a:off x="8847400" y="1467264"/>
            <a:ext cx="2502905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指定要使用的緩衝區。如果設置為</a:t>
            </a:r>
            <a:r>
              <a:rPr lang="en-US" altLang="zh-TW" dirty="0"/>
              <a:t>NULL</a:t>
            </a:r>
            <a:r>
              <a:rPr lang="zh-TW" altLang="en-US" dirty="0"/>
              <a:t>，該函數會自動分配一個指定大小的緩衝區。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11C8144-0AFE-2795-B6A4-520EFAD3CD84}"/>
              </a:ext>
            </a:extLst>
          </p:cNvPr>
          <p:cNvCxnSpPr>
            <a:cxnSpLocks/>
            <a:stCxn id="3" idx="0"/>
            <a:endCxn id="9" idx="1"/>
          </p:cNvCxnSpPr>
          <p:nvPr/>
        </p:nvCxnSpPr>
        <p:spPr>
          <a:xfrm rot="5400000" flipH="1" flipV="1">
            <a:off x="5256132" y="-588115"/>
            <a:ext cx="935724" cy="624681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471819-0800-D762-8F81-70438C700DC6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10098853" y="2667593"/>
            <a:ext cx="8389" cy="12815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7649C95-A7FC-73E1-6336-C5CE7108075E}"/>
              </a:ext>
            </a:extLst>
          </p:cNvPr>
          <p:cNvSpPr/>
          <p:nvPr/>
        </p:nvSpPr>
        <p:spPr>
          <a:xfrm>
            <a:off x="9074449" y="4318450"/>
            <a:ext cx="1273729" cy="19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3A3D15F-108A-BCBC-5EB5-8ACFCEF7A11D}"/>
              </a:ext>
            </a:extLst>
          </p:cNvPr>
          <p:cNvSpPr/>
          <p:nvPr/>
        </p:nvSpPr>
        <p:spPr>
          <a:xfrm>
            <a:off x="10214639" y="4511353"/>
            <a:ext cx="410376" cy="19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標題 1">
            <a:extLst>
              <a:ext uri="{FF2B5EF4-FFF2-40B4-BE49-F238E27FC236}">
                <a16:creationId xmlns:a16="http://schemas.microsoft.com/office/drawing/2014/main" id="{1741FACE-3AC7-6491-421A-47A7566E3A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</p:spTree>
    <p:extLst>
      <p:ext uri="{BB962C8B-B14F-4D97-AF65-F5344CB8AC3E}">
        <p14:creationId xmlns:p14="http://schemas.microsoft.com/office/powerpoint/2010/main" val="920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9" y="966866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1" y="6296941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80D89B-E4DE-C6C5-4B66-7BCEFCCA2AEC}"/>
              </a:ext>
            </a:extLst>
          </p:cNvPr>
          <p:cNvSpPr/>
          <p:nvPr/>
        </p:nvSpPr>
        <p:spPr>
          <a:xfrm>
            <a:off x="1812025" y="3061942"/>
            <a:ext cx="184559" cy="289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6F95F9-F8D7-10C7-AED5-B12420713F5D}"/>
              </a:ext>
            </a:extLst>
          </p:cNvPr>
          <p:cNvSpPr txBox="1"/>
          <p:nvPr/>
        </p:nvSpPr>
        <p:spPr>
          <a:xfrm>
            <a:off x="8621582" y="597534"/>
            <a:ext cx="206669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指定文件緩衝模式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EA1B42CB-74A4-092F-D9D5-B998C64456B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67BC08A-BB52-E93D-EE02-87D01E3A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08751"/>
              </p:ext>
            </p:extLst>
          </p:nvPr>
        </p:nvGraphicFramePr>
        <p:xfrm>
          <a:off x="7604192" y="1463585"/>
          <a:ext cx="4101470" cy="5034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743041">
                  <a:extLst>
                    <a:ext uri="{9D8B030D-6E8A-4147-A177-3AD203B41FA5}">
                      <a16:colId xmlns:a16="http://schemas.microsoft.com/office/drawing/2014/main" val="1521767492"/>
                    </a:ext>
                  </a:extLst>
                </a:gridCol>
                <a:gridCol w="1218418">
                  <a:extLst>
                    <a:ext uri="{9D8B030D-6E8A-4147-A177-3AD203B41FA5}">
                      <a16:colId xmlns:a16="http://schemas.microsoft.com/office/drawing/2014/main" val="4135250529"/>
                    </a:ext>
                  </a:extLst>
                </a:gridCol>
                <a:gridCol w="2140011">
                  <a:extLst>
                    <a:ext uri="{9D8B030D-6E8A-4147-A177-3AD203B41FA5}">
                      <a16:colId xmlns:a16="http://schemas.microsoft.com/office/drawing/2014/main" val="228426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代號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模式名稱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解釋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4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_IOFBF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滿緩衝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輸入：緩衝區為空且請求輸入時填充緩衝區。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輸出：緩出區填滿時一次寫入。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_IOLBF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行緩衝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輸入：緩衝區為空且請求輸入時填充緩衝區，直到遇到下一個換行符。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輸出：遇到換行符或緩衝區被填滿時被寫入。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_IONBF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無緩衝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不使用緩衝區。 每個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I/O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操作都被即時寫入。忽略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buffer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和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size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參數。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5526"/>
                  </a:ext>
                </a:extLst>
              </a:tr>
            </a:tbl>
          </a:graphicData>
        </a:graphic>
      </p:graphicFrame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4ED7E9A-50C9-871C-B612-30BC3A1DDBE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04304" y="782200"/>
            <a:ext cx="6717278" cy="22797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12CD98E-491C-3A64-E1CC-4C836C1A725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9654927" y="966866"/>
            <a:ext cx="1" cy="4967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1C9816-20E5-29CD-41D4-D8D8027C49BD}"/>
              </a:ext>
            </a:extLst>
          </p:cNvPr>
          <p:cNvSpPr/>
          <p:nvPr/>
        </p:nvSpPr>
        <p:spPr>
          <a:xfrm>
            <a:off x="2936153" y="3003153"/>
            <a:ext cx="133277" cy="289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59D96DB5-0748-4E4A-3DBA-3BA837118C93}"/>
              </a:ext>
            </a:extLst>
          </p:cNvPr>
          <p:cNvCxnSpPr>
            <a:cxnSpLocks/>
            <a:stCxn id="30" idx="0"/>
            <a:endCxn id="33" idx="1"/>
          </p:cNvCxnSpPr>
          <p:nvPr/>
        </p:nvCxnSpPr>
        <p:spPr>
          <a:xfrm rot="5400000" flipH="1" flipV="1">
            <a:off x="5529696" y="-641007"/>
            <a:ext cx="1117257" cy="617106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AFFB20-6039-785A-DC09-6FDA8A12CD62}"/>
              </a:ext>
            </a:extLst>
          </p:cNvPr>
          <p:cNvSpPr txBox="1"/>
          <p:nvPr/>
        </p:nvSpPr>
        <p:spPr>
          <a:xfrm>
            <a:off x="9173857" y="1701230"/>
            <a:ext cx="224356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設定緩衝區的大小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89E0491-0A9A-A95C-355E-A1A143A2622D}"/>
              </a:ext>
            </a:extLst>
          </p:cNvPr>
          <p:cNvCxnSpPr>
            <a:cxnSpLocks/>
            <a:stCxn id="33" idx="2"/>
            <a:endCxn id="20" idx="0"/>
          </p:cNvCxnSpPr>
          <p:nvPr/>
        </p:nvCxnSpPr>
        <p:spPr>
          <a:xfrm>
            <a:off x="10295637" y="2070562"/>
            <a:ext cx="0" cy="10489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C7C774FE-FBAF-93CC-E186-0D474189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12" y="3119493"/>
            <a:ext cx="2762250" cy="1343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0EB1016-572F-409B-1030-AEBDFD38D456}"/>
              </a:ext>
            </a:extLst>
          </p:cNvPr>
          <p:cNvSpPr/>
          <p:nvPr/>
        </p:nvSpPr>
        <p:spPr>
          <a:xfrm>
            <a:off x="11132876" y="3677775"/>
            <a:ext cx="410376" cy="19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</p:spTree>
    <p:extLst>
      <p:ext uri="{BB962C8B-B14F-4D97-AF65-F5344CB8AC3E}">
        <p14:creationId xmlns:p14="http://schemas.microsoft.com/office/powerpoint/2010/main" val="328293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1C9816-20E5-29CD-41D4-D8D8027C49BD}"/>
              </a:ext>
            </a:extLst>
          </p:cNvPr>
          <p:cNvSpPr/>
          <p:nvPr/>
        </p:nvSpPr>
        <p:spPr>
          <a:xfrm>
            <a:off x="1535191" y="4317775"/>
            <a:ext cx="1149286" cy="220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59D96DB5-0748-4E4A-3DBA-3BA837118C93}"/>
              </a:ext>
            </a:extLst>
          </p:cNvPr>
          <p:cNvCxnSpPr>
            <a:cxnSpLocks/>
            <a:stCxn id="30" idx="0"/>
            <a:endCxn id="33" idx="1"/>
          </p:cNvCxnSpPr>
          <p:nvPr/>
        </p:nvCxnSpPr>
        <p:spPr>
          <a:xfrm rot="5400000" flipH="1" flipV="1">
            <a:off x="5040798" y="393727"/>
            <a:ext cx="993085" cy="685501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AFFB20-6039-785A-DC09-6FDA8A12CD62}"/>
              </a:ext>
            </a:extLst>
          </p:cNvPr>
          <p:cNvSpPr txBox="1"/>
          <p:nvPr/>
        </p:nvSpPr>
        <p:spPr>
          <a:xfrm>
            <a:off x="8964847" y="3001524"/>
            <a:ext cx="2502905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讀取使用者的輸入給 </a:t>
            </a:r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zh-TW" altLang="en-US" dirty="0"/>
              <a:t>，不能超過 </a:t>
            </a:r>
            <a:r>
              <a:rPr lang="en-US" altLang="zh-TW" dirty="0"/>
              <a:t>40 </a:t>
            </a:r>
            <a:r>
              <a:rPr lang="zh-TW" altLang="en-US" dirty="0"/>
              <a:t>個字</a:t>
            </a: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</p:spTree>
    <p:extLst>
      <p:ext uri="{BB962C8B-B14F-4D97-AF65-F5344CB8AC3E}">
        <p14:creationId xmlns:p14="http://schemas.microsoft.com/office/powerpoint/2010/main" val="137213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82D038-2600-0011-39E6-95D358A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3" y="908035"/>
            <a:ext cx="6613719" cy="5666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285" y="6238110"/>
            <a:ext cx="1183547" cy="336591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2800" dirty="0" err="1"/>
              <a:t>pass.c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1C9816-20E5-29CD-41D4-D8D8027C49BD}"/>
              </a:ext>
            </a:extLst>
          </p:cNvPr>
          <p:cNvSpPr/>
          <p:nvPr/>
        </p:nvSpPr>
        <p:spPr>
          <a:xfrm>
            <a:off x="1526802" y="4622228"/>
            <a:ext cx="2416024" cy="150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59D96DB5-0748-4E4A-3DBA-3BA837118C93}"/>
              </a:ext>
            </a:extLst>
          </p:cNvPr>
          <p:cNvCxnSpPr>
            <a:cxnSpLocks/>
            <a:stCxn id="30" idx="0"/>
            <a:endCxn id="33" idx="1"/>
          </p:cNvCxnSpPr>
          <p:nvPr/>
        </p:nvCxnSpPr>
        <p:spPr>
          <a:xfrm rot="16200000" flipH="1">
            <a:off x="5739904" y="1617138"/>
            <a:ext cx="314208" cy="6324388"/>
          </a:xfrm>
          <a:prstGeom prst="bentConnector4">
            <a:avLst>
              <a:gd name="adj1" fmla="val -72754"/>
              <a:gd name="adj2" fmla="val 595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AFFB20-6039-785A-DC09-6FDA8A12CD62}"/>
              </a:ext>
            </a:extLst>
          </p:cNvPr>
          <p:cNvSpPr txBox="1"/>
          <p:nvPr/>
        </p:nvSpPr>
        <p:spPr>
          <a:xfrm>
            <a:off x="9059202" y="3920773"/>
            <a:ext cx="2593106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在判斷的時候是用 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en-US" altLang="zh-TW" dirty="0"/>
              <a:t> </a:t>
            </a:r>
            <a:r>
              <a:rPr lang="zh-TW" altLang="en-US" dirty="0"/>
              <a:t>去做判斷，但 </a:t>
            </a:r>
            <a:r>
              <a:rPr lang="en-US" altLang="zh-TW" dirty="0">
                <a:solidFill>
                  <a:srgbClr val="FF0000"/>
                </a:solidFill>
              </a:rPr>
              <a:t>token </a:t>
            </a:r>
            <a:r>
              <a:rPr lang="zh-TW" altLang="en-US" dirty="0"/>
              <a:t>的值是固定的，所以得用 </a:t>
            </a:r>
            <a:r>
              <a:rPr lang="en-US" altLang="zh-TW" dirty="0"/>
              <a:t>Buffer overflow </a:t>
            </a:r>
            <a:r>
              <a:rPr lang="zh-TW" altLang="en-US" dirty="0"/>
              <a:t>去把 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en-US" altLang="zh-TW" dirty="0"/>
              <a:t> </a:t>
            </a:r>
            <a:r>
              <a:rPr lang="zh-TW" altLang="en-US" dirty="0"/>
              <a:t>的值蓋成 </a:t>
            </a:r>
            <a:r>
              <a:rPr lang="en-US" altLang="zh-TW" dirty="0"/>
              <a:t>0xdeadbeef</a:t>
            </a:r>
            <a:r>
              <a:rPr lang="zh-TW" altLang="en-US" dirty="0"/>
              <a:t>，才能拿到 </a:t>
            </a:r>
            <a:r>
              <a:rPr lang="en-US" altLang="zh-TW" dirty="0"/>
              <a:t>flag</a:t>
            </a:r>
            <a:endParaRPr lang="zh-TW" altLang="en-US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95832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題目程式碼解說</a:t>
            </a:r>
          </a:p>
        </p:txBody>
      </p:sp>
    </p:spTree>
    <p:extLst>
      <p:ext uri="{BB962C8B-B14F-4D97-AF65-F5344CB8AC3E}">
        <p14:creationId xmlns:p14="http://schemas.microsoft.com/office/powerpoint/2010/main" val="272733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2718033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函式說明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543821-67D7-B5A7-A063-2EDB32EE7DEC}"/>
              </a:ext>
            </a:extLst>
          </p:cNvPr>
          <p:cNvSpPr txBox="1"/>
          <p:nvPr/>
        </p:nvSpPr>
        <p:spPr>
          <a:xfrm>
            <a:off x="2157369" y="2804491"/>
            <a:ext cx="7877262" cy="12490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800" b="1" dirty="0"/>
              <a:t>read()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有限制最大輸入長度。</a:t>
            </a:r>
            <a:endParaRPr lang="en-US" altLang="zh-TW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可 </a:t>
            </a:r>
            <a:r>
              <a:rPr lang="en-US" altLang="zh-TW" b="1" dirty="0"/>
              <a:t>overflow</a:t>
            </a:r>
            <a:r>
              <a:rPr lang="zh-TW" altLang="en-US" b="1" dirty="0"/>
              <a:t> 大小為 </a:t>
            </a:r>
            <a:r>
              <a:rPr lang="en-US" altLang="zh-TW" b="1" dirty="0"/>
              <a:t>buffer </a:t>
            </a:r>
            <a:r>
              <a:rPr lang="zh-TW" altLang="en-US" b="1" dirty="0"/>
              <a:t>與 最大輸入長度之間。</a:t>
            </a:r>
          </a:p>
        </p:txBody>
      </p:sp>
    </p:spTree>
    <p:extLst>
      <p:ext uri="{BB962C8B-B14F-4D97-AF65-F5344CB8AC3E}">
        <p14:creationId xmlns:p14="http://schemas.microsoft.com/office/powerpoint/2010/main" val="316927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51ED4-4F5E-890B-5A91-466AD322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57974" cy="775777"/>
          </a:xfrm>
        </p:spPr>
        <p:txBody>
          <a:bodyPr>
            <a:normAutofit/>
          </a:bodyPr>
          <a:lstStyle/>
          <a:p>
            <a:pPr algn="ctr"/>
            <a:r>
              <a:rPr lang="en-US" altLang="zh-TW" i="1" dirty="0">
                <a:solidFill>
                  <a:srgbClr val="FF0000"/>
                </a:solidFill>
              </a:rPr>
              <a:t>$</a:t>
            </a:r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Agenda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BC018-2994-9030-CC80-7305914A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465" y="941664"/>
            <a:ext cx="6119070" cy="4974672"/>
          </a:xfrm>
        </p:spPr>
        <p:txBody>
          <a:bodyPr>
            <a:normAutofit/>
          </a:bodyPr>
          <a:lstStyle/>
          <a:p>
            <a:r>
              <a:rPr lang="zh-TW" altLang="en-US" dirty="0"/>
              <a:t>程式漏洞</a:t>
            </a:r>
          </a:p>
          <a:p>
            <a:r>
              <a:rPr lang="zh-TW" altLang="en-US" dirty="0"/>
              <a:t>程式漏洞資料庫</a:t>
            </a:r>
          </a:p>
          <a:p>
            <a:r>
              <a:rPr lang="zh-TW" altLang="en-US" dirty="0"/>
              <a:t>程式漏洞嚴重度計分系統</a:t>
            </a:r>
            <a:r>
              <a:rPr lang="en-US" altLang="zh-TW" dirty="0"/>
              <a:t>(Common Vulnerability Scoring System)CVSS</a:t>
            </a:r>
          </a:p>
          <a:p>
            <a:r>
              <a:rPr lang="zh-TW" altLang="en-US" dirty="0"/>
              <a:t>測試環境與工具</a:t>
            </a:r>
            <a:r>
              <a:rPr lang="en-US" altLang="zh-TW" dirty="0" err="1"/>
              <a:t>Pwntools</a:t>
            </a:r>
            <a:endParaRPr lang="en-US" altLang="zh-TW" dirty="0"/>
          </a:p>
          <a:p>
            <a:r>
              <a:rPr lang="en-US" altLang="zh-TW" dirty="0"/>
              <a:t>MYPwnLabA999168</a:t>
            </a:r>
            <a:r>
              <a:rPr lang="zh-TW" altLang="en-US" dirty="0"/>
              <a:t>測試環境建置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1(pass)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2(</a:t>
            </a:r>
            <a:r>
              <a:rPr lang="en-US" altLang="zh-TW" dirty="0" err="1"/>
              <a:t>gohome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3(Angelboy_Pwn-2)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4,5,6,7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2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64921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程式逆向分析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6805B4B-B1D7-FA14-DBC6-BCD2F24AD5CA}"/>
              </a:ext>
            </a:extLst>
          </p:cNvPr>
          <p:cNvSpPr txBox="1"/>
          <p:nvPr/>
        </p:nvSpPr>
        <p:spPr>
          <a:xfrm>
            <a:off x="5212359" y="391100"/>
            <a:ext cx="176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Stack</a:t>
            </a:r>
            <a:endParaRPr lang="zh-TW" altLang="en-US" sz="48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76BE95-62C0-42FF-9D01-05B1D486C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" t="36434" r="70863" b="52174"/>
          <a:stretch/>
        </p:blipFill>
        <p:spPr>
          <a:xfrm>
            <a:off x="9001387" y="111145"/>
            <a:ext cx="3078760" cy="11072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B1874B-1BD0-BA89-FED0-95827FA98F7C}"/>
              </a:ext>
            </a:extLst>
          </p:cNvPr>
          <p:cNvSpPr/>
          <p:nvPr/>
        </p:nvSpPr>
        <p:spPr>
          <a:xfrm>
            <a:off x="961936" y="2614391"/>
            <a:ext cx="4423793" cy="348143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77F0BA9-CB3F-222F-79CE-9DD37A109E14}"/>
              </a:ext>
            </a:extLst>
          </p:cNvPr>
          <p:cNvSpPr/>
          <p:nvPr/>
        </p:nvSpPr>
        <p:spPr>
          <a:xfrm>
            <a:off x="1110142" y="1401574"/>
            <a:ext cx="4127383" cy="7821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95D2C4-095F-2D18-044D-F2F2CF680715}"/>
              </a:ext>
            </a:extLst>
          </p:cNvPr>
          <p:cNvSpPr txBox="1"/>
          <p:nvPr/>
        </p:nvSpPr>
        <p:spPr>
          <a:xfrm>
            <a:off x="2641132" y="1401574"/>
            <a:ext cx="1082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key</a:t>
            </a:r>
            <a:endParaRPr lang="zh-TW" altLang="en-US" sz="4400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7D5885C-A48A-BC05-3C5C-1D0FE7D79958}"/>
              </a:ext>
            </a:extLst>
          </p:cNvPr>
          <p:cNvSpPr/>
          <p:nvPr/>
        </p:nvSpPr>
        <p:spPr>
          <a:xfrm>
            <a:off x="1114334" y="5121443"/>
            <a:ext cx="4127383" cy="7821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04A18E-4F97-CEC6-39A4-DC459ED97B2E}"/>
              </a:ext>
            </a:extLst>
          </p:cNvPr>
          <p:cNvSpPr txBox="1"/>
          <p:nvPr/>
        </p:nvSpPr>
        <p:spPr>
          <a:xfrm>
            <a:off x="2339825" y="5131964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token</a:t>
            </a:r>
            <a:endParaRPr lang="zh-TW" altLang="en-US" sz="4400" b="1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111A1D-552C-8604-29A3-BB6AD0711486}"/>
              </a:ext>
            </a:extLst>
          </p:cNvPr>
          <p:cNvSpPr/>
          <p:nvPr/>
        </p:nvSpPr>
        <p:spPr>
          <a:xfrm>
            <a:off x="1110140" y="4071563"/>
            <a:ext cx="4127383" cy="7821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C64EADCF-47CC-D9B0-4129-A8EE7A5321EE}"/>
              </a:ext>
            </a:extLst>
          </p:cNvPr>
          <p:cNvSpPr/>
          <p:nvPr/>
        </p:nvSpPr>
        <p:spPr>
          <a:xfrm>
            <a:off x="2834077" y="2361608"/>
            <a:ext cx="696286" cy="1396660"/>
          </a:xfrm>
          <a:prstGeom prst="down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765FFD-F5D4-C657-AAA2-C12E7AF6F06A}"/>
              </a:ext>
            </a:extLst>
          </p:cNvPr>
          <p:cNvSpPr txBox="1"/>
          <p:nvPr/>
        </p:nvSpPr>
        <p:spPr>
          <a:xfrm>
            <a:off x="1849769" y="2708631"/>
            <a:ext cx="980112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PUSH</a:t>
            </a:r>
            <a:endParaRPr lang="zh-TW" altLang="en-US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D9BB63-F47A-401E-1B31-F5FE17C71D84}"/>
              </a:ext>
            </a:extLst>
          </p:cNvPr>
          <p:cNvSpPr/>
          <p:nvPr/>
        </p:nvSpPr>
        <p:spPr>
          <a:xfrm>
            <a:off x="6531528" y="2617479"/>
            <a:ext cx="4423793" cy="348143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3850FF7-E181-62DC-6BA8-A508BEB08B98}"/>
              </a:ext>
            </a:extLst>
          </p:cNvPr>
          <p:cNvSpPr/>
          <p:nvPr/>
        </p:nvSpPr>
        <p:spPr>
          <a:xfrm>
            <a:off x="6683926" y="4076070"/>
            <a:ext cx="4127383" cy="7821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E8A52C-0970-D002-CE17-4FD5036DAE17}"/>
              </a:ext>
            </a:extLst>
          </p:cNvPr>
          <p:cNvSpPr txBox="1"/>
          <p:nvPr/>
        </p:nvSpPr>
        <p:spPr>
          <a:xfrm>
            <a:off x="8214916" y="4076070"/>
            <a:ext cx="1082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key</a:t>
            </a:r>
            <a:endParaRPr lang="zh-TW" altLang="en-US" sz="4400" b="1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65EAC7E-E8ED-4CD0-3B74-41C34572A263}"/>
              </a:ext>
            </a:extLst>
          </p:cNvPr>
          <p:cNvSpPr/>
          <p:nvPr/>
        </p:nvSpPr>
        <p:spPr>
          <a:xfrm>
            <a:off x="6683926" y="5124531"/>
            <a:ext cx="4127383" cy="7821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51924A-3027-2020-4197-58C22AE4FA52}"/>
              </a:ext>
            </a:extLst>
          </p:cNvPr>
          <p:cNvSpPr txBox="1"/>
          <p:nvPr/>
        </p:nvSpPr>
        <p:spPr>
          <a:xfrm>
            <a:off x="7909417" y="513505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token</a:t>
            </a:r>
            <a:endParaRPr lang="zh-TW" altLang="en-US" sz="4400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21AC124-C3CB-1A1A-DEE0-B2AD30D24BDC}"/>
              </a:ext>
            </a:extLst>
          </p:cNvPr>
          <p:cNvSpPr/>
          <p:nvPr/>
        </p:nvSpPr>
        <p:spPr>
          <a:xfrm>
            <a:off x="6692314" y="1401574"/>
            <a:ext cx="4127383" cy="7821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6F9DE009-996F-9651-15FE-BB27E115952B}"/>
              </a:ext>
            </a:extLst>
          </p:cNvPr>
          <p:cNvSpPr/>
          <p:nvPr/>
        </p:nvSpPr>
        <p:spPr>
          <a:xfrm rot="10800000">
            <a:off x="8407863" y="2367346"/>
            <a:ext cx="696286" cy="1396660"/>
          </a:xfrm>
          <a:prstGeom prst="downArrow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D7B371-9629-D4A9-EDDB-11B5871C45EA}"/>
              </a:ext>
            </a:extLst>
          </p:cNvPr>
          <p:cNvSpPr txBox="1"/>
          <p:nvPr/>
        </p:nvSpPr>
        <p:spPr>
          <a:xfrm>
            <a:off x="7419361" y="2711719"/>
            <a:ext cx="980112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POP</a:t>
            </a:r>
            <a:endParaRPr lang="zh-TW" altLang="en-US" sz="2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63A370-75D7-F043-FDD6-080BEB8A9787}"/>
              </a:ext>
            </a:extLst>
          </p:cNvPr>
          <p:cNvSpPr txBox="1"/>
          <p:nvPr/>
        </p:nvSpPr>
        <p:spPr>
          <a:xfrm>
            <a:off x="4282229" y="6285864"/>
            <a:ext cx="3627539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First In Last Out (</a:t>
            </a:r>
            <a:r>
              <a:rPr lang="zh-TW" altLang="en-US" sz="2400" b="1" dirty="0"/>
              <a:t>先進後出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148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標題 1">
            <a:extLst>
              <a:ext uri="{FF2B5EF4-FFF2-40B4-BE49-F238E27FC236}">
                <a16:creationId xmlns:a16="http://schemas.microsoft.com/office/drawing/2014/main" id="{117B61C8-7107-C59C-D47F-EE445DF1FD1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64921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程式逆向分析</a:t>
            </a:r>
          </a:p>
        </p:txBody>
      </p:sp>
    </p:spTree>
    <p:extLst>
      <p:ext uri="{BB962C8B-B14F-4D97-AF65-F5344CB8AC3E}">
        <p14:creationId xmlns:p14="http://schemas.microsoft.com/office/powerpoint/2010/main" val="91617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072-1818-EA96-B880-A69F807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2(</a:t>
            </a:r>
            <a:r>
              <a:rPr lang="en-US" altLang="zh-TW" dirty="0" err="1"/>
              <a:t>gohome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0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072-1818-EA96-B880-A69F807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3(Angelboy_Pwn-2)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3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46BAF-8DB0-0A6F-C92F-03E3877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1(pass)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7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131287-6392-8967-A885-55D1FB23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9" y="3647310"/>
            <a:ext cx="10748433" cy="11405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17C6507-47D4-909C-8BC4-1EC27961A9C4}"/>
              </a:ext>
            </a:extLst>
          </p:cNvPr>
          <p:cNvSpPr/>
          <p:nvPr/>
        </p:nvSpPr>
        <p:spPr>
          <a:xfrm>
            <a:off x="923118" y="3913464"/>
            <a:ext cx="1241241" cy="197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C9D22C-2D59-64EC-9E25-27C0A7A1F241}"/>
              </a:ext>
            </a:extLst>
          </p:cNvPr>
          <p:cNvSpPr txBox="1"/>
          <p:nvPr/>
        </p:nvSpPr>
        <p:spPr>
          <a:xfrm>
            <a:off x="4843694" y="2542585"/>
            <a:ext cx="231211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辨識 </a:t>
            </a:r>
            <a:r>
              <a:rPr lang="en-US" altLang="zh-TW" dirty="0"/>
              <a:t>pass </a:t>
            </a:r>
            <a:r>
              <a:rPr lang="zh-TW" altLang="en-US" dirty="0"/>
              <a:t>的檔案類型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6F03A43E-B459-C3DC-93EB-DA2251FD4791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>
            <a:off x="923118" y="2542585"/>
            <a:ext cx="5076634" cy="1469450"/>
          </a:xfrm>
          <a:prstGeom prst="bentConnector4">
            <a:avLst>
              <a:gd name="adj1" fmla="val -4503"/>
              <a:gd name="adj2" fmla="val 1155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9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5AF1146-B0C5-248A-ED70-90CE5A5E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583" y="949341"/>
            <a:ext cx="4687024" cy="5441982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C9D22C-2D59-64EC-9E25-27C0A7A1F241}"/>
              </a:ext>
            </a:extLst>
          </p:cNvPr>
          <p:cNvSpPr txBox="1"/>
          <p:nvPr/>
        </p:nvSpPr>
        <p:spPr>
          <a:xfrm>
            <a:off x="864066" y="5597364"/>
            <a:ext cx="2248249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顯示二進制檔案 </a:t>
            </a:r>
            <a:r>
              <a:rPr lang="en-US" altLang="zh-TW" dirty="0"/>
              <a:t>pass </a:t>
            </a:r>
            <a:r>
              <a:rPr lang="zh-TW" altLang="en-US" dirty="0"/>
              <a:t>中的可列印字串。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53EAC6C-C87E-DDAA-A28D-7F8DCB55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7" y="1512332"/>
            <a:ext cx="5898727" cy="352514"/>
          </a:xfrm>
          <a:prstGeom prst="rect">
            <a:avLst/>
          </a:prstGeom>
        </p:spPr>
      </p:pic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6F9930A5-919D-B76A-67D3-C14C02A743B1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 rot="5400000">
            <a:off x="-1052168" y="3758404"/>
            <a:ext cx="4078361" cy="245891"/>
          </a:xfrm>
          <a:prstGeom prst="bentConnector4">
            <a:avLst>
              <a:gd name="adj1" fmla="val 46038"/>
              <a:gd name="adj2" fmla="val 1929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EC7A206-B654-400B-DF76-4CCDDD27B6BD}"/>
              </a:ext>
            </a:extLst>
          </p:cNvPr>
          <p:cNvSpPr/>
          <p:nvPr/>
        </p:nvSpPr>
        <p:spPr>
          <a:xfrm>
            <a:off x="651172" y="1645748"/>
            <a:ext cx="917570" cy="19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3B1225-939B-4728-1F93-AEB48563C46A}"/>
              </a:ext>
            </a:extLst>
          </p:cNvPr>
          <p:cNvSpPr/>
          <p:nvPr/>
        </p:nvSpPr>
        <p:spPr>
          <a:xfrm>
            <a:off x="1602298" y="1652892"/>
            <a:ext cx="100667" cy="19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D0A5202-6F67-492B-FA02-1F372E927B67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>
          <a:xfrm rot="16200000" flipH="1">
            <a:off x="526959" y="2974986"/>
            <a:ext cx="2756588" cy="50524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C9BBA00-EE53-3785-64A5-42EBAC179ECF}"/>
              </a:ext>
            </a:extLst>
          </p:cNvPr>
          <p:cNvSpPr txBox="1"/>
          <p:nvPr/>
        </p:nvSpPr>
        <p:spPr>
          <a:xfrm>
            <a:off x="2157874" y="4144236"/>
            <a:ext cx="2481238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稱為：</a:t>
            </a:r>
            <a:r>
              <a:rPr lang="en-US" altLang="zh-TW" dirty="0"/>
              <a:t>pipe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用來將左邊指令的輸出當成右邊指令的輸入。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128F0C-D43C-3F66-8813-1F802456C968}"/>
              </a:ext>
            </a:extLst>
          </p:cNvPr>
          <p:cNvSpPr/>
          <p:nvPr/>
        </p:nvSpPr>
        <p:spPr>
          <a:xfrm>
            <a:off x="1746310" y="1654138"/>
            <a:ext cx="306383" cy="19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B446196-0C6F-74D4-8C1F-288B4E2F243C}"/>
              </a:ext>
            </a:extLst>
          </p:cNvPr>
          <p:cNvCxnSpPr>
            <a:cxnSpLocks/>
            <a:stCxn id="36" idx="2"/>
            <a:endCxn id="38" idx="1"/>
          </p:cNvCxnSpPr>
          <p:nvPr/>
        </p:nvCxnSpPr>
        <p:spPr>
          <a:xfrm rot="16200000" flipH="1">
            <a:off x="2002073" y="1745156"/>
            <a:ext cx="1334844" cy="15399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B85A31B-3BB6-06A4-4B55-9A86B126C379}"/>
              </a:ext>
            </a:extLst>
          </p:cNvPr>
          <p:cNvSpPr txBox="1"/>
          <p:nvPr/>
        </p:nvSpPr>
        <p:spPr>
          <a:xfrm>
            <a:off x="3439489" y="2859406"/>
            <a:ext cx="228180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/>
              <a:t>strings pass</a:t>
            </a:r>
            <a:r>
              <a:rPr lang="zh-TW" altLang="en-US" dirty="0"/>
              <a:t> 的輸出進行分業顯示的工具。</a:t>
            </a:r>
          </a:p>
        </p:txBody>
      </p:sp>
    </p:spTree>
    <p:extLst>
      <p:ext uri="{BB962C8B-B14F-4D97-AF65-F5344CB8AC3E}">
        <p14:creationId xmlns:p14="http://schemas.microsoft.com/office/powerpoint/2010/main" val="13535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8820A356-8FE5-2A1A-E77F-2322F9BA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6" y="3799222"/>
            <a:ext cx="10027807" cy="193658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C9D22C-2D59-64EC-9E25-27C0A7A1F241}"/>
              </a:ext>
            </a:extLst>
          </p:cNvPr>
          <p:cNvSpPr txBox="1"/>
          <p:nvPr/>
        </p:nvSpPr>
        <p:spPr>
          <a:xfrm>
            <a:off x="4971875" y="2058282"/>
            <a:ext cx="2248249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檢查二進位檔 </a:t>
            </a:r>
            <a:r>
              <a:rPr lang="en-US" altLang="zh-TW" dirty="0"/>
              <a:t>pass </a:t>
            </a:r>
            <a:r>
              <a:rPr lang="zh-TW" altLang="en-US" dirty="0"/>
              <a:t>的各種安全選項。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6F9930A5-919D-B76A-67D3-C14C02A743B1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2706379" y="1796283"/>
            <a:ext cx="1680331" cy="285066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EC7A206-B654-400B-DF76-4CCDDD27B6BD}"/>
              </a:ext>
            </a:extLst>
          </p:cNvPr>
          <p:cNvSpPr/>
          <p:nvPr/>
        </p:nvSpPr>
        <p:spPr>
          <a:xfrm>
            <a:off x="1323056" y="4061779"/>
            <a:ext cx="1596313" cy="21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5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942185-AB97-1748-0B73-47795F0D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2" y="3857535"/>
            <a:ext cx="10352016" cy="206215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85F8E-9B63-B38E-48C1-2EE7593E10E5}"/>
              </a:ext>
            </a:extLst>
          </p:cNvPr>
          <p:cNvSpPr/>
          <p:nvPr/>
        </p:nvSpPr>
        <p:spPr>
          <a:xfrm>
            <a:off x="1155783" y="4127737"/>
            <a:ext cx="320680" cy="2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8CF4A-BE6A-EB12-4EF1-8BC5E0CBFC62}"/>
              </a:ext>
            </a:extLst>
          </p:cNvPr>
          <p:cNvSpPr txBox="1"/>
          <p:nvPr/>
        </p:nvSpPr>
        <p:spPr>
          <a:xfrm>
            <a:off x="1856838" y="1121423"/>
            <a:ext cx="2044044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顯示資料夾的檔案</a:t>
            </a:r>
            <a:r>
              <a:rPr lang="en-US" altLang="zh-TW" dirty="0"/>
              <a:t>(</a:t>
            </a:r>
            <a:r>
              <a:rPr lang="zh-TW" altLang="en-US" dirty="0"/>
              <a:t>不包括隱藏檔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FE3288B2-E24F-BFF0-4F41-DA441289A6ED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917500" y="2166378"/>
            <a:ext cx="2359983" cy="1562737"/>
          </a:xfrm>
          <a:prstGeom prst="bentConnector3">
            <a:avLst>
              <a:gd name="adj1" fmla="val 830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7FD6A7-FC03-9374-1A2A-2ACF35266775}"/>
              </a:ext>
            </a:extLst>
          </p:cNvPr>
          <p:cNvSpPr/>
          <p:nvPr/>
        </p:nvSpPr>
        <p:spPr>
          <a:xfrm>
            <a:off x="1682823" y="4129489"/>
            <a:ext cx="115024" cy="2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7CB8B5-25CF-38F2-D30A-004D8EA58456}"/>
              </a:ext>
            </a:extLst>
          </p:cNvPr>
          <p:cNvSpPr txBox="1"/>
          <p:nvPr/>
        </p:nvSpPr>
        <p:spPr>
          <a:xfrm>
            <a:off x="4674070" y="1750815"/>
            <a:ext cx="1823273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每一行列出一個項目並顯示每個檔案的屬性。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FC91474-D563-3354-B71E-B59BE34622B8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rot="5400000" flipH="1" flipV="1">
            <a:off x="2935349" y="1479131"/>
            <a:ext cx="1455344" cy="3845372"/>
          </a:xfrm>
          <a:prstGeom prst="bentConnector3">
            <a:avLst>
              <a:gd name="adj1" fmla="val 811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723715E-7E3C-EB74-4063-70BB50752469}"/>
              </a:ext>
            </a:extLst>
          </p:cNvPr>
          <p:cNvSpPr/>
          <p:nvPr/>
        </p:nvSpPr>
        <p:spPr>
          <a:xfrm>
            <a:off x="1819276" y="4127737"/>
            <a:ext cx="115024" cy="2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3BDA67-A99C-85DC-AB56-8636C833B4F5}"/>
              </a:ext>
            </a:extLst>
          </p:cNvPr>
          <p:cNvSpPr txBox="1"/>
          <p:nvPr/>
        </p:nvSpPr>
        <p:spPr>
          <a:xfrm>
            <a:off x="7176780" y="2809246"/>
            <a:ext cx="2137795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顯示所有資料夾的檔案</a:t>
            </a:r>
            <a:r>
              <a:rPr lang="en-US" altLang="zh-TW" dirty="0"/>
              <a:t>(</a:t>
            </a:r>
            <a:r>
              <a:rPr lang="zh-TW" altLang="en-US" dirty="0"/>
              <a:t>包括隱藏檔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E4E8B922-FB19-4E55-CE32-75C76C2500FE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rot="5400000" flipH="1" flipV="1">
            <a:off x="4725153" y="607212"/>
            <a:ext cx="672160" cy="63688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867864-97BC-7D17-20A3-C9016634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2" y="3659700"/>
            <a:ext cx="9493936" cy="25149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85F8E-9B63-B38E-48C1-2EE7593E10E5}"/>
              </a:ext>
            </a:extLst>
          </p:cNvPr>
          <p:cNvSpPr/>
          <p:nvPr/>
        </p:nvSpPr>
        <p:spPr>
          <a:xfrm>
            <a:off x="1592008" y="3876068"/>
            <a:ext cx="589129" cy="2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8CF4A-BE6A-EB12-4EF1-8BC5E0CBFC62}"/>
              </a:ext>
            </a:extLst>
          </p:cNvPr>
          <p:cNvSpPr txBox="1"/>
          <p:nvPr/>
        </p:nvSpPr>
        <p:spPr>
          <a:xfrm>
            <a:off x="3245421" y="1404328"/>
            <a:ext cx="204404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用於控制使用者對於檔案的權限。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FE3288B2-E24F-BFF0-4F41-DA441289A6ED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5400000" flipH="1" flipV="1">
            <a:off x="1491710" y="2122357"/>
            <a:ext cx="2148574" cy="13588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C8B39CD-4C75-F92A-C5C6-A79612C0D8E9}"/>
              </a:ext>
            </a:extLst>
          </p:cNvPr>
          <p:cNvSpPr/>
          <p:nvPr/>
        </p:nvSpPr>
        <p:spPr>
          <a:xfrm>
            <a:off x="2271433" y="3877820"/>
            <a:ext cx="287210" cy="2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30BE77-3AEB-F78B-A751-221133009BB5}"/>
              </a:ext>
            </a:extLst>
          </p:cNvPr>
          <p:cNvSpPr txBox="1"/>
          <p:nvPr/>
        </p:nvSpPr>
        <p:spPr>
          <a:xfrm>
            <a:off x="5289464" y="2564221"/>
            <a:ext cx="204404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給予所有使用者可執行權限。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04D5B17E-1EF5-1FE3-752C-F6740D02A006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 rot="5400000" flipH="1" flipV="1">
            <a:off x="3357035" y="1945391"/>
            <a:ext cx="990433" cy="287442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CFFB5A0-534B-ECCE-56DC-73A22288D73F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3825381" cy="78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i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$</a:t>
            </a:r>
            <a:r>
              <a:rPr lang="zh-TW" altLang="en-US" sz="4000" dirty="0"/>
              <a:t> 程式行為分析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93B202-7092-BE86-6A66-06485003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84" y="2301729"/>
            <a:ext cx="8530031" cy="20070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985F8E-9B63-B38E-48C1-2EE7593E10E5}"/>
              </a:ext>
            </a:extLst>
          </p:cNvPr>
          <p:cNvSpPr/>
          <p:nvPr/>
        </p:nvSpPr>
        <p:spPr>
          <a:xfrm>
            <a:off x="6742851" y="3720517"/>
            <a:ext cx="555572" cy="448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FDFDAE7-71DC-1F5A-AECA-D0FC27B5C36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020637" y="4169327"/>
            <a:ext cx="0" cy="10494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8CF4A-BE6A-EB12-4EF1-8BC5E0CBFC62}"/>
              </a:ext>
            </a:extLst>
          </p:cNvPr>
          <p:cNvSpPr txBox="1"/>
          <p:nvPr/>
        </p:nvSpPr>
        <p:spPr>
          <a:xfrm>
            <a:off x="6118820" y="5218783"/>
            <a:ext cx="180363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要求使用者輸入</a:t>
            </a:r>
          </a:p>
        </p:txBody>
      </p:sp>
    </p:spTree>
    <p:extLst>
      <p:ext uri="{BB962C8B-B14F-4D97-AF65-F5344CB8AC3E}">
        <p14:creationId xmlns:p14="http://schemas.microsoft.com/office/powerpoint/2010/main" val="274007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539</Words>
  <Application>Microsoft Office PowerPoint</Application>
  <PresentationFormat>寬螢幕</PresentationFormat>
  <Paragraphs>92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程式安全期末報告</vt:lpstr>
      <vt:lpstr>$ Agenda</vt:lpstr>
      <vt:lpstr>程式漏洞分析實戰1(pass)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pass.c</vt:lpstr>
      <vt:lpstr>pass.c</vt:lpstr>
      <vt:lpstr>pass.c</vt:lpstr>
      <vt:lpstr>pass.c</vt:lpstr>
      <vt:lpstr>pass.c</vt:lpstr>
      <vt:lpstr>pass.c</vt:lpstr>
      <vt:lpstr>pass.c</vt:lpstr>
      <vt:lpstr>pass.c</vt:lpstr>
      <vt:lpstr>PowerPoint 簡報</vt:lpstr>
      <vt:lpstr>PowerPoint 簡報</vt:lpstr>
      <vt:lpstr>PowerPoint 簡報</vt:lpstr>
      <vt:lpstr>程式漏洞分析實戰2(gohome)</vt:lpstr>
      <vt:lpstr>程式漏洞分析實戰3(Angelboy_Pwn-2)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程式安全期末報告</dc:title>
  <dc:creator>崇睿 何</dc:creator>
  <cp:lastModifiedBy>崇睿 何</cp:lastModifiedBy>
  <cp:revision>34</cp:revision>
  <dcterms:created xsi:type="dcterms:W3CDTF">2022-05-05T01:50:33Z</dcterms:created>
  <dcterms:modified xsi:type="dcterms:W3CDTF">2022-05-25T05:01:08Z</dcterms:modified>
</cp:coreProperties>
</file>