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2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2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0A88-0C25-43A3-8686-99B30120A23C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D6BB-2E67-43B8-B17D-1FDA19244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1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C6F98-FD0A-5E7B-9A94-B35612B1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267"/>
            <a:ext cx="9144000" cy="1024490"/>
          </a:xfrm>
        </p:spPr>
        <p:txBody>
          <a:bodyPr/>
          <a:lstStyle/>
          <a:p>
            <a:r>
              <a:rPr lang="zh-TW" altLang="en-US" dirty="0"/>
              <a:t>程式安全期末報告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9465BD-51F1-B03B-AAE9-8DB35C21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317"/>
            <a:ext cx="9144000" cy="1850806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班級：資工一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指導老師：恩師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30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51ED4-4F5E-890B-5A91-466AD322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BC018-2994-9030-CC80-7305914A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085" y="1846087"/>
            <a:ext cx="6149829" cy="3165825"/>
          </a:xfrm>
        </p:spPr>
        <p:txBody>
          <a:bodyPr/>
          <a:lstStyle/>
          <a:p>
            <a:r>
              <a:rPr lang="zh-TW" altLang="en-US" dirty="0"/>
              <a:t>程式漏洞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: </a:t>
            </a:r>
            <a:r>
              <a:rPr lang="zh-TW" altLang="en-US" dirty="0"/>
              <a:t>動態分析  </a:t>
            </a:r>
            <a:r>
              <a:rPr lang="en-US" altLang="zh-TW" dirty="0"/>
              <a:t>vs </a:t>
            </a:r>
            <a:r>
              <a:rPr lang="zh-TW" altLang="en-US" dirty="0"/>
              <a:t>靜態分析</a:t>
            </a:r>
          </a:p>
          <a:p>
            <a:r>
              <a:rPr lang="zh-TW" altLang="en-US" dirty="0"/>
              <a:t>程式漏洞的嚴重性</a:t>
            </a:r>
            <a:r>
              <a:rPr lang="en-US" altLang="zh-TW" dirty="0"/>
              <a:t>: PWN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(1) Buffer Overflow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(2) Return2code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(3) return2shellcode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4B911-FDB3-773D-E5BC-F83672AF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程式漏洞</a:t>
            </a:r>
          </a:p>
        </p:txBody>
      </p:sp>
    </p:spTree>
    <p:extLst>
      <p:ext uri="{BB962C8B-B14F-4D97-AF65-F5344CB8AC3E}">
        <p14:creationId xmlns:p14="http://schemas.microsoft.com/office/powerpoint/2010/main" val="42377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332F6-F2B6-D284-EDDD-A11EA74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程式漏洞分析</a:t>
            </a:r>
            <a:r>
              <a:rPr lang="en-US" altLang="zh-TW" sz="4800" dirty="0"/>
              <a:t>: </a:t>
            </a:r>
            <a:r>
              <a:rPr lang="zh-TW" altLang="en-US" sz="4800" dirty="0"/>
              <a:t>動態分析  </a:t>
            </a:r>
            <a:r>
              <a:rPr lang="en-US" altLang="zh-TW" sz="4800" dirty="0"/>
              <a:t>vs </a:t>
            </a:r>
            <a:r>
              <a:rPr lang="zh-TW" altLang="en-US" sz="4800" dirty="0"/>
              <a:t>靜態分析</a:t>
            </a:r>
          </a:p>
        </p:txBody>
      </p:sp>
    </p:spTree>
    <p:extLst>
      <p:ext uri="{BB962C8B-B14F-4D97-AF65-F5344CB8AC3E}">
        <p14:creationId xmlns:p14="http://schemas.microsoft.com/office/powerpoint/2010/main" val="162670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55D5F-80EE-F612-6034-EA8802E4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程式漏洞的嚴重性</a:t>
            </a:r>
            <a:r>
              <a:rPr lang="en-US" altLang="zh-TW" sz="4800" dirty="0"/>
              <a:t>: PWN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810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1D839-13E5-0453-5069-8BC36075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程式漏洞分析</a:t>
            </a:r>
            <a:r>
              <a:rPr lang="en-US" altLang="zh-TW" sz="4800" dirty="0"/>
              <a:t>(1) Buffer Overflow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1952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E0B97-133E-903C-5705-F333877C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程式漏洞分析</a:t>
            </a:r>
            <a:r>
              <a:rPr lang="en-US" altLang="zh-TW" sz="4800" dirty="0"/>
              <a:t>(2) Return2code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840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4D388-20E3-6AAA-784F-9F9761DB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程式漏洞分析</a:t>
            </a:r>
            <a:r>
              <a:rPr lang="en-US" altLang="zh-TW" sz="4800" dirty="0"/>
              <a:t>(3) return2shellcode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9891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101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程式安全期末報告</vt:lpstr>
      <vt:lpstr>Agenda</vt:lpstr>
      <vt:lpstr>程式漏洞</vt:lpstr>
      <vt:lpstr>程式漏洞分析: 動態分析  vs 靜態分析</vt:lpstr>
      <vt:lpstr>程式漏洞的嚴重性: PWN</vt:lpstr>
      <vt:lpstr>程式漏洞分析(1) Buffer Overflow</vt:lpstr>
      <vt:lpstr>程式漏洞分析(2) Return2code</vt:lpstr>
      <vt:lpstr>程式漏洞分析(3) return2shellcode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程式安全期末報告</dc:title>
  <dc:creator>崇睿 何</dc:creator>
  <cp:lastModifiedBy>崇睿 何</cp:lastModifiedBy>
  <cp:revision>3</cp:revision>
  <dcterms:created xsi:type="dcterms:W3CDTF">2022-05-05T01:50:33Z</dcterms:created>
  <dcterms:modified xsi:type="dcterms:W3CDTF">2022-05-05T03:34:28Z</dcterms:modified>
</cp:coreProperties>
</file>