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E7E2A-7315-43D1-9118-AA6C7880DF6D}" type="datetimeFigureOut">
              <a:rPr lang="zh-TW" altLang="en-US" smtClean="0"/>
              <a:t>2022/5/5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2102-5286-413E-A52A-4E49A7831E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239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E7E2A-7315-43D1-9118-AA6C7880DF6D}" type="datetimeFigureOut">
              <a:rPr lang="zh-TW" altLang="en-US" smtClean="0"/>
              <a:t>2022/5/5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2102-5286-413E-A52A-4E49A7831E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262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E7E2A-7315-43D1-9118-AA6C7880DF6D}" type="datetimeFigureOut">
              <a:rPr lang="zh-TW" altLang="en-US" smtClean="0"/>
              <a:t>2022/5/5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2102-5286-413E-A52A-4E49A7831E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4135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E7E2A-7315-43D1-9118-AA6C7880DF6D}" type="datetimeFigureOut">
              <a:rPr lang="zh-TW" altLang="en-US" smtClean="0"/>
              <a:t>2022/5/5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2102-5286-413E-A52A-4E49A7831E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418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E7E2A-7315-43D1-9118-AA6C7880DF6D}" type="datetimeFigureOut">
              <a:rPr lang="zh-TW" altLang="en-US" smtClean="0"/>
              <a:t>2022/5/5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2102-5286-413E-A52A-4E49A7831E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306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E7E2A-7315-43D1-9118-AA6C7880DF6D}" type="datetimeFigureOut">
              <a:rPr lang="zh-TW" altLang="en-US" smtClean="0"/>
              <a:t>2022/5/5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2102-5286-413E-A52A-4E49A7831E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4178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E7E2A-7315-43D1-9118-AA6C7880DF6D}" type="datetimeFigureOut">
              <a:rPr lang="zh-TW" altLang="en-US" smtClean="0"/>
              <a:t>2022/5/5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2102-5286-413E-A52A-4E49A7831E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4852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E7E2A-7315-43D1-9118-AA6C7880DF6D}" type="datetimeFigureOut">
              <a:rPr lang="zh-TW" altLang="en-US" smtClean="0"/>
              <a:t>2022/5/5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2102-5286-413E-A52A-4E49A7831E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1501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E7E2A-7315-43D1-9118-AA6C7880DF6D}" type="datetimeFigureOut">
              <a:rPr lang="zh-TW" altLang="en-US" smtClean="0"/>
              <a:t>2022/5/5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2102-5286-413E-A52A-4E49A7831E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2423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E7E2A-7315-43D1-9118-AA6C7880DF6D}" type="datetimeFigureOut">
              <a:rPr lang="zh-TW" altLang="en-US" smtClean="0"/>
              <a:t>2022/5/5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2102-5286-413E-A52A-4E49A7831E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450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E7E2A-7315-43D1-9118-AA6C7880DF6D}" type="datetimeFigureOut">
              <a:rPr lang="zh-TW" altLang="en-US" smtClean="0"/>
              <a:t>2022/5/5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2102-5286-413E-A52A-4E49A7831E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0807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E7E2A-7315-43D1-9118-AA6C7880DF6D}" type="datetimeFigureOut">
              <a:rPr lang="zh-TW" altLang="en-US" smtClean="0"/>
              <a:t>2022/5/5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22102-5286-413E-A52A-4E49A7831E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4116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6C5175-17F4-4E20-8D20-3685888397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程式安全期末報告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2768612-E660-4CE5-A21C-3AAD9BAF7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7767" y="4417452"/>
            <a:ext cx="7164280" cy="1088923"/>
          </a:xfrm>
        </p:spPr>
        <p:txBody>
          <a:bodyPr/>
          <a:lstStyle/>
          <a:p>
            <a:pPr algn="l"/>
            <a:r>
              <a:rPr lang="zh-TW" altLang="en-US" dirty="0"/>
              <a:t>學生</a:t>
            </a:r>
            <a:r>
              <a:rPr lang="en-US" altLang="zh-TW" dirty="0"/>
              <a:t>:</a:t>
            </a:r>
          </a:p>
          <a:p>
            <a:pPr algn="l"/>
            <a:r>
              <a:rPr lang="zh-TW" altLang="en-US" dirty="0"/>
              <a:t>老師</a:t>
            </a:r>
            <a:r>
              <a:rPr lang="en-US" altLang="zh-TW" dirty="0"/>
              <a:t>:</a:t>
            </a:r>
            <a:r>
              <a:rPr lang="zh-TW" altLang="en-US" dirty="0"/>
              <a:t>恩師龍大大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9871D17-BC5D-448D-97E1-7CD3EAB39DD3}"/>
              </a:ext>
            </a:extLst>
          </p:cNvPr>
          <p:cNvSpPr/>
          <p:nvPr/>
        </p:nvSpPr>
        <p:spPr>
          <a:xfrm>
            <a:off x="685800" y="799197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程式安全</a:t>
            </a:r>
          </a:p>
        </p:txBody>
      </p:sp>
    </p:spTree>
    <p:extLst>
      <p:ext uri="{BB962C8B-B14F-4D97-AF65-F5344CB8AC3E}">
        <p14:creationId xmlns:p14="http://schemas.microsoft.com/office/powerpoint/2010/main" val="700471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648615-007A-46B6-A14C-A5DCC3595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2171E2-24F4-4240-B5F4-E418439D4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程式漏洞</a:t>
            </a:r>
            <a:endParaRPr lang="en-US" altLang="zh-TW" dirty="0"/>
          </a:p>
          <a:p>
            <a:r>
              <a:rPr lang="zh-TW" altLang="en-US" dirty="0"/>
              <a:t>程式漏洞分析</a:t>
            </a:r>
            <a:r>
              <a:rPr lang="en-US" altLang="zh-TW" dirty="0"/>
              <a:t>:</a:t>
            </a:r>
            <a:r>
              <a:rPr lang="zh-TW" altLang="en-US" dirty="0"/>
              <a:t> 動態分析  </a:t>
            </a:r>
            <a:r>
              <a:rPr lang="en-US" altLang="zh-TW" dirty="0"/>
              <a:t>vs </a:t>
            </a:r>
            <a:r>
              <a:rPr lang="zh-TW" altLang="en-US" dirty="0"/>
              <a:t>靜態分析</a:t>
            </a:r>
            <a:endParaRPr lang="en-US" altLang="zh-TW" dirty="0"/>
          </a:p>
          <a:p>
            <a:r>
              <a:rPr lang="zh-TW" altLang="en-US" dirty="0"/>
              <a:t>程式漏洞的嚴重性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PWN</a:t>
            </a:r>
          </a:p>
          <a:p>
            <a:r>
              <a:rPr lang="zh-TW" altLang="en-US" dirty="0"/>
              <a:t>程式漏洞分析</a:t>
            </a:r>
            <a:r>
              <a:rPr lang="en-US" altLang="zh-TW" dirty="0"/>
              <a:t>(1) Buffer Overflow</a:t>
            </a:r>
          </a:p>
          <a:p>
            <a:r>
              <a:rPr lang="zh-TW" altLang="en-US" dirty="0"/>
              <a:t>程式漏洞分析</a:t>
            </a:r>
            <a:r>
              <a:rPr lang="en-US" altLang="zh-TW" dirty="0"/>
              <a:t>(2) Return2code</a:t>
            </a:r>
          </a:p>
          <a:p>
            <a:r>
              <a:rPr lang="zh-TW" altLang="en-US" dirty="0"/>
              <a:t>程式漏洞分析</a:t>
            </a:r>
            <a:r>
              <a:rPr lang="en-US" altLang="zh-TW" dirty="0"/>
              <a:t>(3) return2shellcode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8034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F88CD3-3D2D-4417-A1F4-EEA7D6C44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程式漏洞的嚴重性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PWN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2EE6D0-D08E-4222-B573-D639AC01C79D}"/>
              </a:ext>
            </a:extLst>
          </p:cNvPr>
          <p:cNvSpPr/>
          <p:nvPr/>
        </p:nvSpPr>
        <p:spPr>
          <a:xfrm>
            <a:off x="6453711" y="3715423"/>
            <a:ext cx="1365504" cy="1895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遠端伺服器</a:t>
            </a:r>
            <a:endParaRPr lang="en-US" altLang="zh-TW" dirty="0"/>
          </a:p>
          <a:p>
            <a:pPr algn="ctr"/>
            <a:r>
              <a:rPr lang="zh-TW" altLang="en-US" dirty="0"/>
              <a:t>有一支有洞的程式在執行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ADC10C1-0667-4FD1-86D1-478628D97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933" y="4580101"/>
            <a:ext cx="1534887" cy="1053465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7489CC09-547A-4F4B-A98F-8455C4631303}"/>
              </a:ext>
            </a:extLst>
          </p:cNvPr>
          <p:cNvCxnSpPr>
            <a:stCxn id="5" idx="3"/>
          </p:cNvCxnSpPr>
          <p:nvPr/>
        </p:nvCxnSpPr>
        <p:spPr>
          <a:xfrm flipV="1">
            <a:off x="2906820" y="5070259"/>
            <a:ext cx="3437163" cy="365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39DD2691-295C-4D7F-8C0D-0B1E175BE6A8}"/>
              </a:ext>
            </a:extLst>
          </p:cNvPr>
          <p:cNvSpPr/>
          <p:nvPr/>
        </p:nvSpPr>
        <p:spPr>
          <a:xfrm>
            <a:off x="3016548" y="5241947"/>
            <a:ext cx="1741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任務類型 </a:t>
            </a:r>
            <a:r>
              <a:rPr lang="en-US" altLang="zh-TW" dirty="0"/>
              <a:t>1:DOS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948A5801-B252-48D3-A37F-9067705DF5F7}"/>
              </a:ext>
            </a:extLst>
          </p:cNvPr>
          <p:cNvCxnSpPr>
            <a:cxnSpLocks/>
          </p:cNvCxnSpPr>
          <p:nvPr/>
        </p:nvCxnSpPr>
        <p:spPr>
          <a:xfrm>
            <a:off x="2797092" y="3235032"/>
            <a:ext cx="3546891" cy="9607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圖片 10">
            <a:extLst>
              <a:ext uri="{FF2B5EF4-FFF2-40B4-BE49-F238E27FC236}">
                <a16:creationId xmlns:a16="http://schemas.microsoft.com/office/drawing/2014/main" id="{0997CEE3-1E76-446F-A4CD-BB1B07D81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353" y="2850745"/>
            <a:ext cx="1603467" cy="1067035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A941B060-E70C-4A10-B02D-02547A1F87EB}"/>
              </a:ext>
            </a:extLst>
          </p:cNvPr>
          <p:cNvSpPr/>
          <p:nvPr/>
        </p:nvSpPr>
        <p:spPr>
          <a:xfrm>
            <a:off x="2906820" y="2197645"/>
            <a:ext cx="274395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任務類型 </a:t>
            </a:r>
            <a:r>
              <a:rPr lang="en-US" altLang="zh-TW" dirty="0"/>
              <a:t>1:</a:t>
            </a:r>
          </a:p>
          <a:p>
            <a:r>
              <a:rPr lang="zh-TW" altLang="en-US" dirty="0"/>
              <a:t>執行攻擊程式</a:t>
            </a:r>
            <a:endParaRPr lang="en-US" altLang="zh-TW" dirty="0"/>
          </a:p>
          <a:p>
            <a:r>
              <a:rPr lang="zh-TW" altLang="en-US" dirty="0"/>
              <a:t>取得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最高權限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dirty="0"/>
              <a:t>回傳控制用的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remote shell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9628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92</Words>
  <Application>Microsoft Office PowerPoint</Application>
  <PresentationFormat>如螢幕大小 (4:3)</PresentationFormat>
  <Paragraphs>19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程式安全期末報告</vt:lpstr>
      <vt:lpstr>Agenda</vt:lpstr>
      <vt:lpstr>程式漏洞的嚴重性: PWN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程式安全期末報告</dc:title>
  <dc:creator>User</dc:creator>
  <cp:lastModifiedBy>User</cp:lastModifiedBy>
  <cp:revision>3</cp:revision>
  <dcterms:created xsi:type="dcterms:W3CDTF">2022-05-05T01:46:30Z</dcterms:created>
  <dcterms:modified xsi:type="dcterms:W3CDTF">2022-05-05T02:34:39Z</dcterms:modified>
</cp:coreProperties>
</file>