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033455-B15E-4BB8-ABF0-6F68CDD50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92B5163-C27F-47B4-BF5A-CC2FB6901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1B11AD-587A-437B-A78E-40CE0A50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9E69-7DB7-4403-BB72-00723DCF324B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FB0FD1-93DE-42C1-B69C-BB98E486A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8A9CCC-3D88-402C-A302-7BED133A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1200-1F54-4D3C-9E27-F5A908ACEB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6612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C054BF-062C-4A84-8B5D-1AC63A5FD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87413C6-ACFA-466B-9C90-4E5305783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4C15A8-8989-4CC4-998C-21F4DE8F0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9E69-7DB7-4403-BB72-00723DCF324B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D38323-842D-49C1-BE4A-6122D46DA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612A2E-A0F8-4264-944F-0B3D7EC90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1200-1F54-4D3C-9E27-F5A908ACEB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18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FDA6F02-B36E-4C0B-80D5-E9CE32B5A1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8222894-FD96-42B0-BEE1-CE1200BC9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8AEF43-7245-4AED-9DB9-809B539DC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9E69-7DB7-4403-BB72-00723DCF324B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E01705-9DBA-4904-8958-BED5001C6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7F223C-307E-4DE7-B4A5-CA31D8FEC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1200-1F54-4D3C-9E27-F5A908ACEB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6912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783875-4EE5-424D-80B8-71072263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23ED82-4B71-44BB-9501-F82C87456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05B822-96F5-4ADE-BECC-B7B9B24DB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9E69-7DB7-4403-BB72-00723DCF324B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BBE0CB-7B6B-48E6-9A3F-EED0A1204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75277B-EFB4-4481-8CFB-C19264FE8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1200-1F54-4D3C-9E27-F5A908ACEB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7808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2C0651-FBE2-4229-BC37-4E577DF52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FA1BF48-FE9F-44BA-9FB3-6AF3D610A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E5ABBA-D9A8-44B3-AD4D-086907397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9E69-7DB7-4403-BB72-00723DCF324B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9E07C7-A99B-47A1-B7CA-993DF4C74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C16D43-A720-4125-8FE9-2079720D1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1200-1F54-4D3C-9E27-F5A908ACEB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1359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04A438-E57A-494F-8872-6E5817A0F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7D8088-A999-4E4C-BBF3-31324057DC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7EAAABF-D857-4570-A56B-37557885F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76B509A-0555-407F-94B1-CBB3C7F8D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9E69-7DB7-4403-BB72-00723DCF324B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AE9AF7B-480E-47F5-917A-88BC0E3B2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5623FF9-D812-46B2-AC1A-B5E118422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1200-1F54-4D3C-9E27-F5A908ACEB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6851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CCCEFD-EC1F-4C95-BB5D-E8F28EBE3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C3D56E0-E25D-4385-AB4C-722D21D97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FC4402B-9BD6-4EDD-990B-0E3A13EAD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51D5AED-2FE3-4A8D-8069-CD3BE2D538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BAA7655-479E-4BF1-91C4-12F1211A35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79E67EC-E9CE-41A8-927A-78641FAD8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9E69-7DB7-4403-BB72-00723DCF324B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C9AB555-65CC-41D1-A62F-5F70C4ECF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330898D-C083-4F7E-ABC0-2116BE327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1200-1F54-4D3C-9E27-F5A908ACEB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6105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74C8DF-536D-4032-AB94-CEDC7815A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6FAE80E-0D27-4DCD-9AB8-18622E2C3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9E69-7DB7-4403-BB72-00723DCF324B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98EED71-B848-4A77-B5F3-4EA4C8DCC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10FDD1A-870A-4F5E-AA21-1BF315CD9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1200-1F54-4D3C-9E27-F5A908ACEB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3834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5776E08-CA90-437A-9085-95760B0F9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9E69-7DB7-4403-BB72-00723DCF324B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D695EB6-A580-48AE-807F-14D512B34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9D97E6-6D1A-48DF-BC8F-6F1BDACF3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1200-1F54-4D3C-9E27-F5A908ACEB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923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258703-A204-47FB-B5B4-D42284749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7DD22F-8F5A-4C2F-B41E-05EF2ABD5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241691B-A048-4F5E-93BE-E20274350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9B010C6-7621-4C44-8FEA-3F8BA1CE0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9E69-7DB7-4403-BB72-00723DCF324B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3D5DC9E-4FC3-4B47-9EFA-4D739A860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0E42D2B-EC6D-4B7A-994A-D9F289215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1200-1F54-4D3C-9E27-F5A908ACEB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953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873AAA-DB81-4203-ABBA-DC005AEB4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1A2FEAD-0A75-4A34-8C5A-399AE652B9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A6D0C83-56AF-470C-9B69-FDC2A3CBB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57CE62A-6FAF-4D6B-BF7B-6C8ADCD8C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9E69-7DB7-4403-BB72-00723DCF324B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0C67C0D-0364-4238-BCCE-F5DC39D88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D40F671-F696-4297-8ECF-560D857B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1200-1F54-4D3C-9E27-F5A908ACEB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4331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1016963-C58F-479C-8E6D-F46666DF0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DC707D-EBA1-4CDD-BD82-180A04249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0EF143-D94E-4631-B773-61B1DE473E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C9E69-7DB7-4403-BB72-00723DCF324B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25C4DA-D7B1-4E43-9FE5-AA38A0811D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22BDB5-7A12-405F-96A3-664A1F63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71200-1F54-4D3C-9E27-F5A908ACEB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335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06B878B-A31F-453B-BBE9-BDEB7C813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65" y="294837"/>
            <a:ext cx="11422069" cy="6268325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36B15602-B4FA-43B5-87CE-27A4EB657A8F}"/>
              </a:ext>
            </a:extLst>
          </p:cNvPr>
          <p:cNvSpPr/>
          <p:nvPr/>
        </p:nvSpPr>
        <p:spPr>
          <a:xfrm>
            <a:off x="3204594" y="1442906"/>
            <a:ext cx="1929468" cy="27683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AAA643EB-A029-42B1-9575-03C40076A198}"/>
              </a:ext>
            </a:extLst>
          </p:cNvPr>
          <p:cNvSpPr/>
          <p:nvPr/>
        </p:nvSpPr>
        <p:spPr>
          <a:xfrm>
            <a:off x="3204594" y="2795107"/>
            <a:ext cx="1929468" cy="27683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5329F5E6-0C7C-4D3A-8029-D9A44CFC7D3A}"/>
              </a:ext>
            </a:extLst>
          </p:cNvPr>
          <p:cNvSpPr/>
          <p:nvPr/>
        </p:nvSpPr>
        <p:spPr>
          <a:xfrm>
            <a:off x="580239" y="3071944"/>
            <a:ext cx="963335" cy="27683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71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21CFF2D-9E2B-44C1-9E11-C101E11C0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65" y="294837"/>
            <a:ext cx="11422069" cy="6268325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84CDDB13-A979-49B8-AE82-B73CD76B5AE0}"/>
              </a:ext>
            </a:extLst>
          </p:cNvPr>
          <p:cNvSpPr/>
          <p:nvPr/>
        </p:nvSpPr>
        <p:spPr>
          <a:xfrm>
            <a:off x="4269996" y="3428999"/>
            <a:ext cx="914400" cy="8997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A44569AE-4667-41DE-A4C5-79C4B6832E80}"/>
              </a:ext>
            </a:extLst>
          </p:cNvPr>
          <p:cNvSpPr/>
          <p:nvPr/>
        </p:nvSpPr>
        <p:spPr>
          <a:xfrm>
            <a:off x="587229" y="1090569"/>
            <a:ext cx="1308683" cy="27683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754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867059A-30CC-4FC1-A2D7-E773693A0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160" y="1798049"/>
            <a:ext cx="3301680" cy="3261901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86A22B84-0AB5-4682-A3B6-1AEE3FA222BB}"/>
              </a:ext>
            </a:extLst>
          </p:cNvPr>
          <p:cNvSpPr/>
          <p:nvPr/>
        </p:nvSpPr>
        <p:spPr>
          <a:xfrm>
            <a:off x="5378741" y="4035105"/>
            <a:ext cx="1434518" cy="38589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4577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27E710D-7F14-4028-B30C-5EF5C0E38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287" y="240686"/>
            <a:ext cx="8269426" cy="6376628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D883EFEB-513A-4AC3-AD66-E02E12538D2B}"/>
              </a:ext>
            </a:extLst>
          </p:cNvPr>
          <p:cNvSpPr/>
          <p:nvPr/>
        </p:nvSpPr>
        <p:spPr>
          <a:xfrm>
            <a:off x="2031533" y="1778466"/>
            <a:ext cx="1189839" cy="38589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40D68623-9F50-4ABC-9A8F-81F9DA25FCE6}"/>
              </a:ext>
            </a:extLst>
          </p:cNvPr>
          <p:cNvSpPr/>
          <p:nvPr/>
        </p:nvSpPr>
        <p:spPr>
          <a:xfrm>
            <a:off x="3986168" y="2055303"/>
            <a:ext cx="5904452" cy="22650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9CE4DC0A-D5EB-42F9-B677-FD7324FB5D80}"/>
              </a:ext>
            </a:extLst>
          </p:cNvPr>
          <p:cNvSpPr/>
          <p:nvPr/>
        </p:nvSpPr>
        <p:spPr>
          <a:xfrm>
            <a:off x="8390389" y="6316911"/>
            <a:ext cx="569053" cy="22650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963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374060B-530A-4F1D-A6FE-F3B5C1BC1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551" y="1834964"/>
            <a:ext cx="3596299" cy="3188070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06EB2677-D31E-43BE-9E98-192DAC547A7C}"/>
              </a:ext>
            </a:extLst>
          </p:cNvPr>
          <p:cNvSpPr/>
          <p:nvPr/>
        </p:nvSpPr>
        <p:spPr>
          <a:xfrm>
            <a:off x="2544551" y="4530056"/>
            <a:ext cx="569053" cy="41944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0BA09B8-1CA0-491E-941B-1C819CBEE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252" y="1036774"/>
            <a:ext cx="1973248" cy="4784451"/>
          </a:xfrm>
          <a:prstGeom prst="rect">
            <a:avLst/>
          </a:prstGeom>
        </p:spPr>
      </p:pic>
      <p:sp>
        <p:nvSpPr>
          <p:cNvPr id="9" name="矩形: 圓角 8">
            <a:extLst>
              <a:ext uri="{FF2B5EF4-FFF2-40B4-BE49-F238E27FC236}">
                <a16:creationId xmlns:a16="http://schemas.microsoft.com/office/drawing/2014/main" id="{CF68634B-9385-42E7-9B15-682613330EC2}"/>
              </a:ext>
            </a:extLst>
          </p:cNvPr>
          <p:cNvSpPr/>
          <p:nvPr/>
        </p:nvSpPr>
        <p:spPr>
          <a:xfrm>
            <a:off x="7246252" y="4620364"/>
            <a:ext cx="1906137" cy="3459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E4624244-A66B-49C1-8644-E04229119646}"/>
              </a:ext>
            </a:extLst>
          </p:cNvPr>
          <p:cNvSpPr/>
          <p:nvPr/>
        </p:nvSpPr>
        <p:spPr>
          <a:xfrm>
            <a:off x="6384022" y="3045204"/>
            <a:ext cx="637563" cy="6291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995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A7F735F-3FD1-4E82-998E-9F59F1541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696" y="1220753"/>
            <a:ext cx="4518608" cy="4416493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4CBDBBEC-648C-437C-A438-D096C87EF90A}"/>
              </a:ext>
            </a:extLst>
          </p:cNvPr>
          <p:cNvSpPr/>
          <p:nvPr/>
        </p:nvSpPr>
        <p:spPr>
          <a:xfrm>
            <a:off x="3995846" y="2013359"/>
            <a:ext cx="4216976" cy="27683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BAB85303-72D5-42C8-9C60-9EFD0A1DCC87}"/>
              </a:ext>
            </a:extLst>
          </p:cNvPr>
          <p:cNvSpPr/>
          <p:nvPr/>
        </p:nvSpPr>
        <p:spPr>
          <a:xfrm>
            <a:off x="6463608" y="5219351"/>
            <a:ext cx="876759" cy="27683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982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F426C4B-E50C-4BFE-BEEB-57608307C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5" y="514350"/>
            <a:ext cx="6877050" cy="5829300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D2B00F90-FD44-495E-B6F3-36A66124CED4}"/>
              </a:ext>
            </a:extLst>
          </p:cNvPr>
          <p:cNvSpPr/>
          <p:nvPr/>
        </p:nvSpPr>
        <p:spPr>
          <a:xfrm>
            <a:off x="8114840" y="5989740"/>
            <a:ext cx="634877" cy="27683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657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寬螢幕</PresentationFormat>
  <Paragraphs>0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崇睿 何</dc:creator>
  <cp:lastModifiedBy>崇睿 何</cp:lastModifiedBy>
  <cp:revision>9</cp:revision>
  <dcterms:created xsi:type="dcterms:W3CDTF">2022-01-20T14:27:08Z</dcterms:created>
  <dcterms:modified xsi:type="dcterms:W3CDTF">2022-01-20T14:55:39Z</dcterms:modified>
</cp:coreProperties>
</file>