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33455-B15E-4BB8-ABF0-6F68CDD5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2B5163-C27F-47B4-BF5A-CC2FB6901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B11AD-587A-437B-A78E-40CE0A50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B0FD1-93DE-42C1-B69C-BB98E486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A9CCC-3D88-402C-A302-7BED133A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61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054BF-062C-4A84-8B5D-1AC63A5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7413C6-ACFA-466B-9C90-4E530578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4C15A8-8989-4CC4-998C-21F4DE8F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38323-842D-49C1-BE4A-6122D46D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612A2E-A0F8-4264-944F-0B3D7EC9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DA6F02-B36E-4C0B-80D5-E9CE32B5A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222894-FD96-42B0-BEE1-CE1200BC9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AEF43-7245-4AED-9DB9-809B539D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E01705-9DBA-4904-8958-BED5001C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F223C-307E-4DE7-B4A5-CA31D8FE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91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83875-4EE5-424D-80B8-71072263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3ED82-4B71-44BB-9501-F82C8745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5B822-96F5-4ADE-BECC-B7B9B24D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BBE0CB-7B6B-48E6-9A3F-EED0A120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5277B-EFB4-4481-8CFB-C19264FE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C0651-FBE2-4229-BC37-4E577DF5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A1BF48-FE9F-44BA-9FB3-6AF3D610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5ABBA-D9A8-44B3-AD4D-08690739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E07C7-A99B-47A1-B7CA-993DF4C7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16D43-A720-4125-8FE9-2079720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35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4A438-E57A-494F-8872-6E5817A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D8088-A999-4E4C-BBF3-31324057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AAABF-D857-4570-A56B-37557885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6B509A-0555-407F-94B1-CBB3C7F8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E9AF7B-480E-47F5-917A-88BC0E3B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623FF9-D812-46B2-AC1A-B5E11842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8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CCEFD-EC1F-4C95-BB5D-E8F28EBE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3D56E0-E25D-4385-AB4C-722D21D9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C4402B-9BD6-4EDD-990B-0E3A13EA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1D5AED-2FE3-4A8D-8069-CD3BE2D5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AA7655-479E-4BF1-91C4-12F1211A3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E67EC-E9CE-41A8-927A-78641FA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B555-65CC-41D1-A62F-5F70C4EC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30898D-C083-4F7E-ABC0-2116BE32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4C8DF-536D-4032-AB94-CEDC7815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FAE80E-0D27-4DCD-9AB8-18622E2C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8EED71-B848-4A77-B5F3-4EA4C8D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0FDD1A-870A-4F5E-AA21-1BF315C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3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776E08-CA90-437A-9085-95760B0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695EB6-A580-48AE-807F-14D512B3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9D97E6-6D1A-48DF-BC8F-6F1BDACF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58703-A204-47FB-B5B4-D4228474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DD22F-8F5A-4C2F-B41E-05EF2ABD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41691B-A048-4F5E-93BE-E20274350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B010C6-7621-4C44-8FEA-3F8BA1CE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D5DC9E-4FC3-4B47-9EFA-4D739A8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E42D2B-EC6D-4B7A-994A-D9F28921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73AAA-DB81-4203-ABBA-DC005AEB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A2FEAD-0A75-4A34-8C5A-399AE652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D0C83-56AF-470C-9B69-FDC2A3CBB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7CE62A-6FAF-4D6B-BF7B-6C8ADCD8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C67C0D-0364-4238-BCCE-F5DC39D8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40F671-F696-4297-8ECF-560D857B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16963-C58F-479C-8E6D-F46666DF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C707D-EBA1-4CDD-BD82-180A0424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EF143-D94E-4631-B773-61B1DE473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9E69-7DB7-4403-BB72-00723DCF324B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5C4DA-D7B1-4E43-9FE5-AA38A0811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BDB5-7A12-405F-96A3-664A1F63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1200-1F54-4D3C-9E27-F5A908ACEB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33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06B878B-A31F-453B-BBE9-BDEB7C813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294837"/>
            <a:ext cx="11422069" cy="62683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6B15602-B4FA-43B5-87CE-27A4EB657A8F}"/>
              </a:ext>
            </a:extLst>
          </p:cNvPr>
          <p:cNvSpPr/>
          <p:nvPr/>
        </p:nvSpPr>
        <p:spPr>
          <a:xfrm>
            <a:off x="3204594" y="1442906"/>
            <a:ext cx="1929468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AA643EB-A029-42B1-9575-03C40076A198}"/>
              </a:ext>
            </a:extLst>
          </p:cNvPr>
          <p:cNvSpPr/>
          <p:nvPr/>
        </p:nvSpPr>
        <p:spPr>
          <a:xfrm>
            <a:off x="3204594" y="2795107"/>
            <a:ext cx="1929468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329F5E6-0C7C-4D3A-8029-D9A44CFC7D3A}"/>
              </a:ext>
            </a:extLst>
          </p:cNvPr>
          <p:cNvSpPr/>
          <p:nvPr/>
        </p:nvSpPr>
        <p:spPr>
          <a:xfrm>
            <a:off x="580239" y="3071944"/>
            <a:ext cx="963335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21CFF2D-9E2B-44C1-9E11-C101E11C0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294837"/>
            <a:ext cx="11422069" cy="62683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CDDB13-A979-49B8-AE82-B73CD76B5AE0}"/>
              </a:ext>
            </a:extLst>
          </p:cNvPr>
          <p:cNvSpPr/>
          <p:nvPr/>
        </p:nvSpPr>
        <p:spPr>
          <a:xfrm>
            <a:off x="4269996" y="3428999"/>
            <a:ext cx="914400" cy="899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44569AE-4667-41DE-A4C5-79C4B6832E80}"/>
              </a:ext>
            </a:extLst>
          </p:cNvPr>
          <p:cNvSpPr/>
          <p:nvPr/>
        </p:nvSpPr>
        <p:spPr>
          <a:xfrm>
            <a:off x="587229" y="1090569"/>
            <a:ext cx="1308683" cy="2768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67059A-30CC-4FC1-A2D7-E773693A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60" y="1798049"/>
            <a:ext cx="3301680" cy="32619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6A22B84-0AB5-4682-A3B6-1AEE3FA222BB}"/>
              </a:ext>
            </a:extLst>
          </p:cNvPr>
          <p:cNvSpPr/>
          <p:nvPr/>
        </p:nvSpPr>
        <p:spPr>
          <a:xfrm>
            <a:off x="5378741" y="4035105"/>
            <a:ext cx="1434518" cy="38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57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7E710D-7F14-4028-B30C-5EF5C0E3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87" y="240686"/>
            <a:ext cx="8269426" cy="637662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883EFEB-513A-4AC3-AD66-E02E12538D2B}"/>
              </a:ext>
            </a:extLst>
          </p:cNvPr>
          <p:cNvSpPr/>
          <p:nvPr/>
        </p:nvSpPr>
        <p:spPr>
          <a:xfrm>
            <a:off x="2031533" y="1778466"/>
            <a:ext cx="1189839" cy="38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0D68623-9F50-4ABC-9A8F-81F9DA25FCE6}"/>
              </a:ext>
            </a:extLst>
          </p:cNvPr>
          <p:cNvSpPr/>
          <p:nvPr/>
        </p:nvSpPr>
        <p:spPr>
          <a:xfrm>
            <a:off x="3986168" y="2055303"/>
            <a:ext cx="5904452" cy="2265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CE4DC0A-D5EB-42F9-B677-FD7324FB5D80}"/>
              </a:ext>
            </a:extLst>
          </p:cNvPr>
          <p:cNvSpPr/>
          <p:nvPr/>
        </p:nvSpPr>
        <p:spPr>
          <a:xfrm>
            <a:off x="8390389" y="6316911"/>
            <a:ext cx="569053" cy="226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96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6</cp:revision>
  <dcterms:created xsi:type="dcterms:W3CDTF">2022-01-20T14:27:08Z</dcterms:created>
  <dcterms:modified xsi:type="dcterms:W3CDTF">2022-01-20T14:36:39Z</dcterms:modified>
</cp:coreProperties>
</file>