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6" r:id="rId8"/>
    <p:sldId id="267" r:id="rId9"/>
    <p:sldId id="268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6" r:id="rId23"/>
    <p:sldId id="287" r:id="rId24"/>
    <p:sldId id="288" r:id="rId25"/>
    <p:sldId id="289" r:id="rId26"/>
    <p:sldId id="280" r:id="rId27"/>
    <p:sldId id="281" r:id="rId28"/>
    <p:sldId id="282" r:id="rId29"/>
    <p:sldId id="283" r:id="rId30"/>
    <p:sldId id="284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5ACBE-5D42-4733-8493-13BCE0BC1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04878E-6C50-4AE9-8C29-F2ED3F61C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A1D0E5-D8CF-45F4-B5C3-B79B02EE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386183-DEDF-4BA8-BCEE-65F70A16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124A13-4399-416B-AB9D-AA26BD6B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13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D7E5A-EDCD-41C7-86C9-3FC1BD58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91AA46-0BD8-4F55-BAF7-9B36FF12B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DC0108-E82E-4045-A547-E78F815C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45B53B-EFAF-44CE-9F64-AE1C1AC8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60AD5A-20C1-4CEC-A535-3A2260A4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4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99F5CB-ADF5-477C-B49E-EB44B10CA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4F2AA7-216B-425B-B64B-4DCC5FABB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C37D23-7D25-4B0F-8648-6411353E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FB76C8-0DB4-4A57-A1F7-1DC3C92F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5881A9-AD7B-4DE7-AE1F-5C20A3DD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0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C5A8B-9102-4097-A4D4-A5A72EF9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ACDCEF-7718-4EB1-AD5B-0DDC2CF00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543FFC-E477-4A70-B71A-7D4A7FF0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9EB6E9-AC69-40AE-9F7F-7B4D725F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59E8AE-75CF-4EEB-84B5-6A8DF1D6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37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0B517-BC25-4549-9E5B-154BA895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623A61-1E86-4469-86C4-64BAD2372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E773A-14A2-48B7-82B4-DC47DAFF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A883C1-A4EE-4A19-8FEA-58968508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948759-5CD9-42B5-8D5D-98EAFDEE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4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269B5-AA9E-4DA2-A12B-F5FA7613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715FE4-91D3-4CC0-AEFB-F96DECB37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138CFE-A8F6-4B07-A3DE-F26F8EE62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522278-18D2-4026-843C-EF601971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7F8623-D741-499E-B327-6E4D22A8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9AF550-E74B-40D7-9D13-A7E969F6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8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82EFE-942F-41C5-852E-5E1F7D47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53EB0B-00B1-4AC1-9169-B4A5291AC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2DDC14-66AF-4B62-BE3B-A185A63D3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62592F-8A8F-47E3-8033-2C8E29266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068E85-97DF-40B4-9DA8-B7A3F593D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7ED456-2F42-437E-9F00-202F1C27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6C022C-C405-4082-9065-0E018A85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21D57C-FBD7-4A21-AC99-ADCB4B0A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95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68E32-B443-4A55-9797-191A781A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AECA0C-F0E9-470A-8F73-4D89736F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0C409F-C33C-4711-90C1-AB2899C9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A22A10-A6B9-4F65-B7C0-5AACBDFB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64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08C394-61D1-4CBE-A15B-8597C20F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837D8F-B07B-4617-981A-5A81D1C2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34B183-380F-4271-B527-B6722DD0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90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548FA-C138-493F-8A6D-08DA6FF7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3B42FA-EC7D-425F-8E3F-E064DB7F6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90156A-EDF8-4D7D-B65C-DF9A30B99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599F87-B02A-40D4-87D6-FDD9258B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365294-21EF-44B9-9146-1E65D77A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D22C70-3211-4EFB-8F18-15AF0C71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EACE6-A780-43AA-ADDA-BC5B3670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97AB43-EB05-469B-A4C2-83ED77AAA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E3ADC0-8460-4C00-A30F-EE5B91777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5E085E-8D80-48AB-98C8-D7F667E6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1F28F1-8BE7-40E0-9610-54A88C3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DD928A-1A03-4D21-850B-BE021D6D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18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F91844-705B-4450-B908-6DFFE451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5E93A9-7F4A-4A30-946B-0DD327A34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C9DEAE-0B7D-44E7-A863-04FC68F00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6F9D-91B3-4CC2-A731-535907DD6B1B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4611EA-6037-47CE-BE9B-D01E221B2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648090-F27C-46EF-9D9A-682CA3C6C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16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0589893-8FBE-4A2D-83D5-B0F875912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02" y="1199626"/>
            <a:ext cx="10871595" cy="5486196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ADAF1A98-BA18-4D24-BD41-5D36BE302F8E}"/>
              </a:ext>
            </a:extLst>
          </p:cNvPr>
          <p:cNvSpPr/>
          <p:nvPr/>
        </p:nvSpPr>
        <p:spPr>
          <a:xfrm>
            <a:off x="4454554" y="1199626"/>
            <a:ext cx="805343" cy="318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F74CF6-9030-4735-B1E3-CFD5DBC463F4}"/>
              </a:ext>
            </a:extLst>
          </p:cNvPr>
          <p:cNvSpPr txBox="1"/>
          <p:nvPr/>
        </p:nvSpPr>
        <p:spPr>
          <a:xfrm>
            <a:off x="4152898" y="210132"/>
            <a:ext cx="3886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Setup Moodle on GCP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248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7A730-02EA-4433-B1F5-DD61C587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565"/>
            <a:ext cx="10515600" cy="80094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5315CF-7FD2-4B45-AA84-60E40425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39" y="2577516"/>
            <a:ext cx="8392921" cy="212031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466A8B-1E44-4E71-8AA3-F4E97E5B0BD1}"/>
              </a:ext>
            </a:extLst>
          </p:cNvPr>
          <p:cNvSpPr/>
          <p:nvPr/>
        </p:nvSpPr>
        <p:spPr>
          <a:xfrm>
            <a:off x="2672894" y="3724712"/>
            <a:ext cx="1135707" cy="6962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10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F9CDB-03C1-4AC7-85A1-3E11E273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12"/>
            <a:ext cx="10515600" cy="7590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3D8119-531C-4116-BB39-A7E46356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594"/>
            <a:ext cx="12192000" cy="461537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9FFC57F1-7265-4475-9D50-6CF7C2EE5AEE}"/>
              </a:ext>
            </a:extLst>
          </p:cNvPr>
          <p:cNvSpPr/>
          <p:nvPr/>
        </p:nvSpPr>
        <p:spPr>
          <a:xfrm>
            <a:off x="2211500" y="3783435"/>
            <a:ext cx="9751201" cy="2432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04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098C-3BE3-44B8-8D55-0EA24E3B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834501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E2D54B-13CC-4C2E-B035-11711E4B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22" y="1826789"/>
            <a:ext cx="10285555" cy="393644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1D512707-F673-4422-A5AB-682672FC3E38}"/>
              </a:ext>
            </a:extLst>
          </p:cNvPr>
          <p:cNvSpPr/>
          <p:nvPr/>
        </p:nvSpPr>
        <p:spPr>
          <a:xfrm>
            <a:off x="2773562" y="2004969"/>
            <a:ext cx="925983" cy="2432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76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0B083-DBED-47D2-8C7E-56668545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54D5E3-D252-4FB2-9BD7-AB12D8E91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56" y="2504010"/>
            <a:ext cx="5597846" cy="217274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FBE87FAA-BC50-472F-8646-38BAC726F4D7}"/>
              </a:ext>
            </a:extLst>
          </p:cNvPr>
          <p:cNvSpPr/>
          <p:nvPr/>
        </p:nvSpPr>
        <p:spPr>
          <a:xfrm>
            <a:off x="3662795" y="4244829"/>
            <a:ext cx="2016552" cy="2432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42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4A3C1-E97A-45D0-94C9-2904E39B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800945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07C9FB-99CF-4453-A185-5CDF11D2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248125"/>
            <a:ext cx="2438400" cy="520065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BD9AF2-DEE5-48AB-B1C0-50AB00801E07}"/>
              </a:ext>
            </a:extLst>
          </p:cNvPr>
          <p:cNvSpPr/>
          <p:nvPr/>
        </p:nvSpPr>
        <p:spPr>
          <a:xfrm>
            <a:off x="4876800" y="1248125"/>
            <a:ext cx="542488" cy="4883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2B1B434-F8FF-4752-A8EB-5562AB44ABD3}"/>
              </a:ext>
            </a:extLst>
          </p:cNvPr>
          <p:cNvSpPr/>
          <p:nvPr/>
        </p:nvSpPr>
        <p:spPr>
          <a:xfrm>
            <a:off x="4910356" y="5146646"/>
            <a:ext cx="2337732" cy="1887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16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BF360-6808-4B41-A92D-D171EA24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35"/>
            <a:ext cx="10515600" cy="935169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5B7356-3E46-48A2-AEFE-F855ADD4F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27" y="1361632"/>
            <a:ext cx="6737146" cy="5215133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6E4B9860-C6E1-4CB7-B348-F1E39BD4E57B}"/>
              </a:ext>
            </a:extLst>
          </p:cNvPr>
          <p:cNvSpPr/>
          <p:nvPr/>
        </p:nvSpPr>
        <p:spPr>
          <a:xfrm>
            <a:off x="2905387" y="3429000"/>
            <a:ext cx="6305724" cy="2079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9D82F5A-1176-42E3-B1F2-775AB0454472}"/>
              </a:ext>
            </a:extLst>
          </p:cNvPr>
          <p:cNvSpPr/>
          <p:nvPr/>
        </p:nvSpPr>
        <p:spPr>
          <a:xfrm>
            <a:off x="7695500" y="5191766"/>
            <a:ext cx="1515611" cy="244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88FD36F-4EC7-40E7-AC03-9B2B44085648}"/>
              </a:ext>
            </a:extLst>
          </p:cNvPr>
          <p:cNvSpPr/>
          <p:nvPr/>
        </p:nvSpPr>
        <p:spPr>
          <a:xfrm>
            <a:off x="6112778" y="5191766"/>
            <a:ext cx="1515611" cy="244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4766870-2DD3-45C5-8BD8-697BE25F0958}"/>
              </a:ext>
            </a:extLst>
          </p:cNvPr>
          <p:cNvSpPr/>
          <p:nvPr/>
        </p:nvSpPr>
        <p:spPr>
          <a:xfrm>
            <a:off x="7695500" y="4587758"/>
            <a:ext cx="1515611" cy="244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5AAEF91-F038-4CD8-B921-676B2A546EC0}"/>
              </a:ext>
            </a:extLst>
          </p:cNvPr>
          <p:cNvSpPr txBox="1"/>
          <p:nvPr/>
        </p:nvSpPr>
        <p:spPr>
          <a:xfrm>
            <a:off x="7387903" y="4373279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9D6D719-E1C8-4CA7-B9DB-85F6B1623B31}"/>
              </a:ext>
            </a:extLst>
          </p:cNvPr>
          <p:cNvSpPr txBox="1"/>
          <p:nvPr/>
        </p:nvSpPr>
        <p:spPr>
          <a:xfrm>
            <a:off x="2640238" y="3171720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1F2176B-936D-4AB3-847E-E4103BD1E514}"/>
              </a:ext>
            </a:extLst>
          </p:cNvPr>
          <p:cNvSpPr txBox="1"/>
          <p:nvPr/>
        </p:nvSpPr>
        <p:spPr>
          <a:xfrm>
            <a:off x="5859316" y="4956549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6C8EF5B-36A8-4664-AEB7-C162686ECD46}"/>
              </a:ext>
            </a:extLst>
          </p:cNvPr>
          <p:cNvSpPr txBox="1"/>
          <p:nvPr/>
        </p:nvSpPr>
        <p:spPr>
          <a:xfrm>
            <a:off x="7550090" y="4887839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086C03A-72F6-45DD-A82A-9D279407CEE3}"/>
              </a:ext>
            </a:extLst>
          </p:cNvPr>
          <p:cNvSpPr/>
          <p:nvPr/>
        </p:nvSpPr>
        <p:spPr>
          <a:xfrm>
            <a:off x="2930554" y="2344778"/>
            <a:ext cx="6280557" cy="7990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00D55DF-4538-4EEA-8F71-57BBF88A09D5}"/>
              </a:ext>
            </a:extLst>
          </p:cNvPr>
          <p:cNvSpPr txBox="1"/>
          <p:nvPr/>
        </p:nvSpPr>
        <p:spPr>
          <a:xfrm>
            <a:off x="6940600" y="1995453"/>
            <a:ext cx="430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Copy here &amp; Paste to next picture circle site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C7E5273D-72CE-42BF-BE3A-FF32A70562F4}"/>
              </a:ext>
            </a:extLst>
          </p:cNvPr>
          <p:cNvSpPr/>
          <p:nvPr/>
        </p:nvSpPr>
        <p:spPr>
          <a:xfrm>
            <a:off x="2905387" y="3707114"/>
            <a:ext cx="6305724" cy="4872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8F01FE-4342-4E70-8027-89A4412D196A}"/>
              </a:ext>
            </a:extLst>
          </p:cNvPr>
          <p:cNvSpPr txBox="1"/>
          <p:nvPr/>
        </p:nvSpPr>
        <p:spPr>
          <a:xfrm>
            <a:off x="295123" y="3784798"/>
            <a:ext cx="269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You need to input this key passphrase when you first login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2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F4379-559E-4A4A-AAA2-49ECECE8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D7F496-DAAB-4328-A18C-159076FE6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950" y="2030431"/>
            <a:ext cx="6816099" cy="437855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1429B88-F404-4D96-93C9-CB031D40D868}"/>
              </a:ext>
            </a:extLst>
          </p:cNvPr>
          <p:cNvSpPr/>
          <p:nvPr/>
        </p:nvSpPr>
        <p:spPr>
          <a:xfrm>
            <a:off x="4989352" y="3328332"/>
            <a:ext cx="3936534" cy="19483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0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AB7B-B20F-4A6C-8B87-75E670C9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78FF06-547C-47E7-90AC-0A151F3C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602" y="2233480"/>
            <a:ext cx="6098796" cy="323998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314AE6E-6000-42F8-8991-865F72469907}"/>
              </a:ext>
            </a:extLst>
          </p:cNvPr>
          <p:cNvSpPr/>
          <p:nvPr/>
        </p:nvSpPr>
        <p:spPr>
          <a:xfrm>
            <a:off x="4026716" y="4790114"/>
            <a:ext cx="3816990" cy="2852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545083-FB52-499F-9774-B19DFB87BE19}"/>
              </a:ext>
            </a:extLst>
          </p:cNvPr>
          <p:cNvSpPr txBox="1"/>
          <p:nvPr/>
        </p:nvSpPr>
        <p:spPr>
          <a:xfrm>
            <a:off x="6990880" y="5012421"/>
            <a:ext cx="275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Here is your SSH username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338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7F018-738F-4B25-A15A-3C54764F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311"/>
            <a:ext cx="10515600" cy="700277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956EB1-6C5C-403A-A781-C85DFD8A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022233"/>
            <a:ext cx="8553450" cy="57531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33D56E13-6930-4413-9412-1636FE7058B9}"/>
              </a:ext>
            </a:extLst>
          </p:cNvPr>
          <p:cNvSpPr/>
          <p:nvPr/>
        </p:nvSpPr>
        <p:spPr>
          <a:xfrm>
            <a:off x="2432807" y="2701255"/>
            <a:ext cx="2013358" cy="2852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6456A28-0159-41B6-9D7A-A5F49DFB4788}"/>
              </a:ext>
            </a:extLst>
          </p:cNvPr>
          <p:cNvSpPr/>
          <p:nvPr/>
        </p:nvSpPr>
        <p:spPr>
          <a:xfrm>
            <a:off x="4748169" y="2701254"/>
            <a:ext cx="2684477" cy="2852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2924B5F-6274-414C-8941-5D32354E1519}"/>
              </a:ext>
            </a:extLst>
          </p:cNvPr>
          <p:cNvSpPr/>
          <p:nvPr/>
        </p:nvSpPr>
        <p:spPr>
          <a:xfrm>
            <a:off x="2667699" y="5075339"/>
            <a:ext cx="3355596" cy="2852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B60E5E4-8501-4C59-A816-C5D04482A91D}"/>
              </a:ext>
            </a:extLst>
          </p:cNvPr>
          <p:cNvSpPr/>
          <p:nvPr/>
        </p:nvSpPr>
        <p:spPr>
          <a:xfrm>
            <a:off x="4974672" y="6224631"/>
            <a:ext cx="763398" cy="2852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6E1232C-BB79-4FBB-A585-28CADFCEF625}"/>
              </a:ext>
            </a:extLst>
          </p:cNvPr>
          <p:cNvSpPr/>
          <p:nvPr/>
        </p:nvSpPr>
        <p:spPr>
          <a:xfrm>
            <a:off x="1979802" y="3375345"/>
            <a:ext cx="1820411" cy="2852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75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A61C6-FE7D-4ACD-ACF5-701813EB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91"/>
            <a:ext cx="10515600" cy="7590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566572-7321-408E-84C7-521B68F9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792"/>
            <a:ext cx="10523174" cy="469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1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569F4-8399-47FE-BC1D-91BEB8A6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5"/>
            <a:ext cx="10515600" cy="80933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7907FE-9755-43AB-A1FF-CDE0F04B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01" y="1098959"/>
            <a:ext cx="8578998" cy="570205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1CB275F-4D5C-439C-BD33-0D581355D7B4}"/>
              </a:ext>
            </a:extLst>
          </p:cNvPr>
          <p:cNvSpPr/>
          <p:nvPr/>
        </p:nvSpPr>
        <p:spPr>
          <a:xfrm>
            <a:off x="4429387" y="1543574"/>
            <a:ext cx="3347207" cy="318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7B571C3-BF07-46CE-98DD-A3E6A6B4659E}"/>
              </a:ext>
            </a:extLst>
          </p:cNvPr>
          <p:cNvSpPr/>
          <p:nvPr/>
        </p:nvSpPr>
        <p:spPr>
          <a:xfrm>
            <a:off x="4429387" y="2466363"/>
            <a:ext cx="1602297" cy="318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537DFA7-11DD-40DB-97C7-B49E69B72260}"/>
              </a:ext>
            </a:extLst>
          </p:cNvPr>
          <p:cNvSpPr/>
          <p:nvPr/>
        </p:nvSpPr>
        <p:spPr>
          <a:xfrm>
            <a:off x="6160318" y="2449585"/>
            <a:ext cx="1602297" cy="318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DD5BD9-5218-45E6-BB7F-E13F1AFCE59E}"/>
              </a:ext>
            </a:extLst>
          </p:cNvPr>
          <p:cNvSpPr/>
          <p:nvPr/>
        </p:nvSpPr>
        <p:spPr>
          <a:xfrm>
            <a:off x="4429387" y="4408416"/>
            <a:ext cx="3347207" cy="318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602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991C90D-9BC4-4345-9756-82D2AFB56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5" y="2249997"/>
            <a:ext cx="11790030" cy="2358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9EB512D-1226-42B4-B91F-8D1EB669ACF0}"/>
              </a:ext>
            </a:extLst>
          </p:cNvPr>
          <p:cNvSpPr/>
          <p:nvPr/>
        </p:nvSpPr>
        <p:spPr>
          <a:xfrm>
            <a:off x="11098635" y="2249997"/>
            <a:ext cx="892380" cy="2852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698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0CA6BA9-B0B2-4CA0-A3B7-35DE26323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351" y="78616"/>
            <a:ext cx="8533297" cy="670076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5D0F8B6-62A9-42D8-9E88-F84FE7002E4A}"/>
              </a:ext>
            </a:extLst>
          </p:cNvPr>
          <p:cNvSpPr/>
          <p:nvPr/>
        </p:nvSpPr>
        <p:spPr>
          <a:xfrm>
            <a:off x="2785929" y="1059679"/>
            <a:ext cx="3161080" cy="3515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7BCA36E-B7CB-4936-80D0-1E4B492F2090}"/>
              </a:ext>
            </a:extLst>
          </p:cNvPr>
          <p:cNvSpPr/>
          <p:nvPr/>
        </p:nvSpPr>
        <p:spPr>
          <a:xfrm>
            <a:off x="2785929" y="1553911"/>
            <a:ext cx="3161080" cy="3515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432E27E-926D-4A36-8AAC-0E1E581703E7}"/>
              </a:ext>
            </a:extLst>
          </p:cNvPr>
          <p:cNvSpPr/>
          <p:nvPr/>
        </p:nvSpPr>
        <p:spPr>
          <a:xfrm>
            <a:off x="2785929" y="2472678"/>
            <a:ext cx="3161080" cy="3515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787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56FCDB2-4F54-4D8A-AF34-0EAD42A02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876550"/>
            <a:ext cx="5257800" cy="11049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9AAAB68A-B062-4644-B824-F97D9A6202B3}"/>
              </a:ext>
            </a:extLst>
          </p:cNvPr>
          <p:cNvSpPr/>
          <p:nvPr/>
        </p:nvSpPr>
        <p:spPr>
          <a:xfrm>
            <a:off x="3483879" y="3637501"/>
            <a:ext cx="341502" cy="293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1C52B31-C935-4BAA-9DFE-D7D04A2F9D60}"/>
              </a:ext>
            </a:extLst>
          </p:cNvPr>
          <p:cNvSpPr txBox="1"/>
          <p:nvPr/>
        </p:nvSpPr>
        <p:spPr>
          <a:xfrm>
            <a:off x="4219400" y="254204"/>
            <a:ext cx="37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Change post max size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30486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99FE51C-FF2F-44E7-91D7-8FDB6015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2876550"/>
            <a:ext cx="5105400" cy="11049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A1593EDF-C8A6-487D-9A99-9883EC67DF72}"/>
              </a:ext>
            </a:extLst>
          </p:cNvPr>
          <p:cNvSpPr/>
          <p:nvPr/>
        </p:nvSpPr>
        <p:spPr>
          <a:xfrm>
            <a:off x="3551689" y="3662668"/>
            <a:ext cx="1146146" cy="293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38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F835184-56BA-4226-952D-F3A696243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843212"/>
            <a:ext cx="8220075" cy="117157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4BCCC6C0-BA8A-4050-A592-BD3964377396}"/>
              </a:ext>
            </a:extLst>
          </p:cNvPr>
          <p:cNvSpPr/>
          <p:nvPr/>
        </p:nvSpPr>
        <p:spPr>
          <a:xfrm>
            <a:off x="1991084" y="3739103"/>
            <a:ext cx="1940086" cy="233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95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E58888C-E7CE-4F83-A322-A2448D82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09" y="2474119"/>
            <a:ext cx="8244582" cy="190976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9B8B1198-CA6D-4E5A-84E4-4ADD25DB489C}"/>
              </a:ext>
            </a:extLst>
          </p:cNvPr>
          <p:cNvSpPr/>
          <p:nvPr/>
        </p:nvSpPr>
        <p:spPr>
          <a:xfrm>
            <a:off x="1992759" y="3924300"/>
            <a:ext cx="826641" cy="4102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953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7F718F3-10E1-4D2B-B0D5-7D72F1E4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7" y="787039"/>
            <a:ext cx="11561246" cy="52839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135E074-84A2-41AE-865D-5EF01ACEBBD2}"/>
              </a:ext>
            </a:extLst>
          </p:cNvPr>
          <p:cNvSpPr/>
          <p:nvPr/>
        </p:nvSpPr>
        <p:spPr>
          <a:xfrm>
            <a:off x="428623" y="1512684"/>
            <a:ext cx="1509234" cy="2573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38EAC4-89F1-48D0-9BA8-3E0376636C7D}"/>
              </a:ext>
            </a:extLst>
          </p:cNvPr>
          <p:cNvSpPr txBox="1"/>
          <p:nvPr/>
        </p:nvSpPr>
        <p:spPr>
          <a:xfrm>
            <a:off x="4838350" y="92279"/>
            <a:ext cx="251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Upload Video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6072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793BD07-E4E7-4894-8A9E-E891F9333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" y="1440332"/>
            <a:ext cx="11982275" cy="3977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70233FC-AB1C-48DA-BDB8-781A8E1DD4FB}"/>
              </a:ext>
            </a:extLst>
          </p:cNvPr>
          <p:cNvSpPr/>
          <p:nvPr/>
        </p:nvSpPr>
        <p:spPr>
          <a:xfrm>
            <a:off x="2072865" y="4622334"/>
            <a:ext cx="527722" cy="192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622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08122AE-7637-4E3F-B3BD-95D5364B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5" y="701832"/>
            <a:ext cx="11995009" cy="5454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FC61B8F-8854-4F46-99A3-8D1915E965E5}"/>
              </a:ext>
            </a:extLst>
          </p:cNvPr>
          <p:cNvSpPr/>
          <p:nvPr/>
        </p:nvSpPr>
        <p:spPr>
          <a:xfrm>
            <a:off x="462178" y="2885813"/>
            <a:ext cx="6005733" cy="293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E8CD9AA-ED3F-4F12-8863-D40828EE4BCA}"/>
              </a:ext>
            </a:extLst>
          </p:cNvPr>
          <p:cNvSpPr/>
          <p:nvPr/>
        </p:nvSpPr>
        <p:spPr>
          <a:xfrm>
            <a:off x="462177" y="3282192"/>
            <a:ext cx="6005733" cy="293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5860204-1B5A-42C5-8E48-5F19A5FCF94F}"/>
              </a:ext>
            </a:extLst>
          </p:cNvPr>
          <p:cNvSpPr/>
          <p:nvPr/>
        </p:nvSpPr>
        <p:spPr>
          <a:xfrm>
            <a:off x="462178" y="3712127"/>
            <a:ext cx="3472260" cy="293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8F4CCC-D9CF-486D-8D2B-E079D00A59D2}"/>
              </a:ext>
            </a:extLst>
          </p:cNvPr>
          <p:cNvSpPr txBox="1"/>
          <p:nvPr/>
        </p:nvSpPr>
        <p:spPr>
          <a:xfrm>
            <a:off x="7685824" y="2946254"/>
            <a:ext cx="1349119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不能與之前的課程重複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225FB17-7C0D-4493-9FC9-1B895FA3DE1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467911" y="3032621"/>
            <a:ext cx="1217913" cy="23679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CBD93FFA-598D-4706-AB77-8BF6E4197BC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467910" y="3269420"/>
            <a:ext cx="1217914" cy="15958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32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D6F8BA-E9DF-49F2-A162-09C1A8894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6" y="1354231"/>
            <a:ext cx="11970787" cy="41495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592D94D-5290-4B76-BD0E-BCB7D8C9DA6B}"/>
              </a:ext>
            </a:extLst>
          </p:cNvPr>
          <p:cNvSpPr/>
          <p:nvPr/>
        </p:nvSpPr>
        <p:spPr>
          <a:xfrm>
            <a:off x="4572784" y="5087921"/>
            <a:ext cx="846504" cy="293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11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F6A8F-F330-4564-AF64-7A317503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22"/>
            <a:ext cx="10515600" cy="700277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9E80E6-3D02-4C5C-A683-D12DEF314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87" y="902811"/>
            <a:ext cx="8570425" cy="58585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1FD22AED-295F-49C1-B22B-1F91972B30C6}"/>
              </a:ext>
            </a:extLst>
          </p:cNvPr>
          <p:cNvSpPr/>
          <p:nvPr/>
        </p:nvSpPr>
        <p:spPr>
          <a:xfrm>
            <a:off x="4420999" y="2869035"/>
            <a:ext cx="385894" cy="2432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077B298-4432-44CF-8E70-7658814A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6" y="932414"/>
            <a:ext cx="11881607" cy="4993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815710D-EFD0-497A-B3E7-DCABEFA61CCB}"/>
              </a:ext>
            </a:extLst>
          </p:cNvPr>
          <p:cNvSpPr/>
          <p:nvPr/>
        </p:nvSpPr>
        <p:spPr>
          <a:xfrm>
            <a:off x="210508" y="1379987"/>
            <a:ext cx="1534402" cy="293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4078078-0D54-4393-8EE1-51AF511D34D8}"/>
              </a:ext>
            </a:extLst>
          </p:cNvPr>
          <p:cNvSpPr/>
          <p:nvPr/>
        </p:nvSpPr>
        <p:spPr>
          <a:xfrm>
            <a:off x="10923250" y="3972186"/>
            <a:ext cx="846504" cy="293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962810-3046-4523-B6CC-6EDF55CCF6A1}"/>
              </a:ext>
            </a:extLst>
          </p:cNvPr>
          <p:cNvSpPr txBox="1"/>
          <p:nvPr/>
        </p:nvSpPr>
        <p:spPr>
          <a:xfrm>
            <a:off x="105645" y="1068017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DC2437-7677-405C-8C9B-24D1BAD198F3}"/>
              </a:ext>
            </a:extLst>
          </p:cNvPr>
          <p:cNvSpPr txBox="1"/>
          <p:nvPr/>
        </p:nvSpPr>
        <p:spPr>
          <a:xfrm>
            <a:off x="10570912" y="3787520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41FDF7C-BD7A-48A5-B855-791BC1E3FA3A}"/>
              </a:ext>
            </a:extLst>
          </p:cNvPr>
          <p:cNvSpPr/>
          <p:nvPr/>
        </p:nvSpPr>
        <p:spPr>
          <a:xfrm>
            <a:off x="10923250" y="3234281"/>
            <a:ext cx="846504" cy="293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98BD92-D93C-4536-87B2-9B7DA8EB5484}"/>
              </a:ext>
            </a:extLst>
          </p:cNvPr>
          <p:cNvSpPr txBox="1"/>
          <p:nvPr/>
        </p:nvSpPr>
        <p:spPr>
          <a:xfrm>
            <a:off x="10570912" y="3049615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1DF54F-AB5F-4046-956E-1DB321B84BA0}"/>
              </a:ext>
            </a:extLst>
          </p:cNvPr>
          <p:cNvSpPr txBox="1"/>
          <p:nvPr/>
        </p:nvSpPr>
        <p:spPr>
          <a:xfrm>
            <a:off x="8011463" y="3288376"/>
            <a:ext cx="182041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可以新增在公告或主題裡面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也可以都加入影片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9F8F558-E78A-4396-8916-19A25E2B4BB9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rot="10800000" flipV="1">
            <a:off x="9831874" y="3381089"/>
            <a:ext cx="1091376" cy="36895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0D29ED17-FA86-49BF-9DBF-1DA5B526800E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>
            <a:off x="9831875" y="3750042"/>
            <a:ext cx="1091375" cy="26795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84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A5EBDCE-27F8-494B-B530-EE120047C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94" y="90021"/>
            <a:ext cx="7602011" cy="66779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867706A-C2CD-4A90-BD71-93E24A25DEAB}"/>
              </a:ext>
            </a:extLst>
          </p:cNvPr>
          <p:cNvSpPr/>
          <p:nvPr/>
        </p:nvSpPr>
        <p:spPr>
          <a:xfrm>
            <a:off x="3655675" y="1310231"/>
            <a:ext cx="630575" cy="3756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6B75FB3-1D42-4A6C-9609-970AD04D8656}"/>
              </a:ext>
            </a:extLst>
          </p:cNvPr>
          <p:cNvSpPr/>
          <p:nvPr/>
        </p:nvSpPr>
        <p:spPr>
          <a:xfrm>
            <a:off x="4941550" y="1805531"/>
            <a:ext cx="1154450" cy="10233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EF22D9-3190-4CE3-927C-F146FD7D1427}"/>
              </a:ext>
            </a:extLst>
          </p:cNvPr>
          <p:cNvSpPr txBox="1"/>
          <p:nvPr/>
        </p:nvSpPr>
        <p:spPr>
          <a:xfrm>
            <a:off x="4765381" y="1498078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090FF92-00F0-47F6-B5AD-4DEBB9B9887B}"/>
              </a:ext>
            </a:extLst>
          </p:cNvPr>
          <p:cNvSpPr txBox="1"/>
          <p:nvPr/>
        </p:nvSpPr>
        <p:spPr>
          <a:xfrm>
            <a:off x="3389062" y="1020790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16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A4FD002-AB0F-4245-BD14-A9586D68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61" y="411505"/>
            <a:ext cx="11754278" cy="60349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FA7B788-2501-4DD9-9049-376A1B8A83C3}"/>
              </a:ext>
            </a:extLst>
          </p:cNvPr>
          <p:cNvSpPr/>
          <p:nvPr/>
        </p:nvSpPr>
        <p:spPr>
          <a:xfrm>
            <a:off x="493374" y="2567531"/>
            <a:ext cx="5793125" cy="2709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34466FC-23CE-4262-90EC-4DBD51ED3B01}"/>
              </a:ext>
            </a:extLst>
          </p:cNvPr>
          <p:cNvSpPr/>
          <p:nvPr/>
        </p:nvSpPr>
        <p:spPr>
          <a:xfrm>
            <a:off x="3428037" y="4758281"/>
            <a:ext cx="305763" cy="2709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3C029AB-C2A0-470F-AAA0-64F552C6C0B4}"/>
              </a:ext>
            </a:extLst>
          </p:cNvPr>
          <p:cNvSpPr txBox="1"/>
          <p:nvPr/>
        </p:nvSpPr>
        <p:spPr>
          <a:xfrm>
            <a:off x="218861" y="2333658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6AD9D5C-F60F-46F3-94E7-DBA17BEA2CD0}"/>
              </a:ext>
            </a:extLst>
          </p:cNvPr>
          <p:cNvSpPr txBox="1"/>
          <p:nvPr/>
        </p:nvSpPr>
        <p:spPr>
          <a:xfrm>
            <a:off x="3170948" y="4486381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93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7F7092F2-495F-41A2-B183-B022A301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604837"/>
            <a:ext cx="8296275" cy="5648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7D34694-2CB6-48B1-8AE9-FADACDB63438}"/>
              </a:ext>
            </a:extLst>
          </p:cNvPr>
          <p:cNvSpPr/>
          <p:nvPr/>
        </p:nvSpPr>
        <p:spPr>
          <a:xfrm>
            <a:off x="4331949" y="2415132"/>
            <a:ext cx="506751" cy="2423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D7ACB62-D4E7-458B-98BA-C09A73D94859}"/>
              </a:ext>
            </a:extLst>
          </p:cNvPr>
          <p:cNvSpPr/>
          <p:nvPr/>
        </p:nvSpPr>
        <p:spPr>
          <a:xfrm>
            <a:off x="6532225" y="5396456"/>
            <a:ext cx="1125876" cy="3661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59F461-FD85-4821-AB33-A352C2B10E11}"/>
              </a:ext>
            </a:extLst>
          </p:cNvPr>
          <p:cNvSpPr txBox="1"/>
          <p:nvPr/>
        </p:nvSpPr>
        <p:spPr>
          <a:xfrm>
            <a:off x="4055811" y="2224122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9E632A-5D56-49D2-A79C-969A7182BFBF}"/>
              </a:ext>
            </a:extLst>
          </p:cNvPr>
          <p:cNvSpPr txBox="1"/>
          <p:nvPr/>
        </p:nvSpPr>
        <p:spPr>
          <a:xfrm>
            <a:off x="6265612" y="5162583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89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75E1265-F100-4F72-A0A9-465F8292B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422085"/>
            <a:ext cx="11849100" cy="60138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A8283F5-CC56-4334-B782-CE378270E267}"/>
              </a:ext>
            </a:extLst>
          </p:cNvPr>
          <p:cNvSpPr/>
          <p:nvPr/>
        </p:nvSpPr>
        <p:spPr>
          <a:xfrm>
            <a:off x="3362325" y="3324225"/>
            <a:ext cx="733425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C9FF597-6C3F-4225-B5A4-5FF95FA43C88}"/>
              </a:ext>
            </a:extLst>
          </p:cNvPr>
          <p:cNvSpPr/>
          <p:nvPr/>
        </p:nvSpPr>
        <p:spPr>
          <a:xfrm>
            <a:off x="4189075" y="6167981"/>
            <a:ext cx="573425" cy="1947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36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8DD9D-9D73-44D3-98D6-B22EFD00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5400"/>
            <a:ext cx="10515600" cy="700277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A1DEC0-476B-4ED0-A729-181D133BA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030" y="1046933"/>
            <a:ext cx="5949938" cy="570600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77C374C-3716-4451-ABBB-0C1A18B9B14E}"/>
              </a:ext>
            </a:extLst>
          </p:cNvPr>
          <p:cNvSpPr/>
          <p:nvPr/>
        </p:nvSpPr>
        <p:spPr>
          <a:xfrm>
            <a:off x="3397542" y="3187817"/>
            <a:ext cx="5394120" cy="318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B1DAD9D-82FC-4B11-B7C8-64E4CEC8D06A}"/>
              </a:ext>
            </a:extLst>
          </p:cNvPr>
          <p:cNvSpPr/>
          <p:nvPr/>
        </p:nvSpPr>
        <p:spPr>
          <a:xfrm>
            <a:off x="3397542" y="3842158"/>
            <a:ext cx="5394120" cy="318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B051054-3115-4597-BDBE-A624077F9C5E}"/>
              </a:ext>
            </a:extLst>
          </p:cNvPr>
          <p:cNvSpPr/>
          <p:nvPr/>
        </p:nvSpPr>
        <p:spPr>
          <a:xfrm>
            <a:off x="3389154" y="6098796"/>
            <a:ext cx="511728" cy="318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75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B1A13-B405-49FB-8816-0CB10CF2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5"/>
            <a:ext cx="10515600" cy="72544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E8C8C4-7296-44B8-801B-FC9F7A74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26" y="1270016"/>
            <a:ext cx="7047548" cy="538224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CC8325CD-8365-4928-AD62-9B441F59203A}"/>
              </a:ext>
            </a:extLst>
          </p:cNvPr>
          <p:cNvSpPr/>
          <p:nvPr/>
        </p:nvSpPr>
        <p:spPr>
          <a:xfrm>
            <a:off x="2572226" y="1971413"/>
            <a:ext cx="1823605" cy="6627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48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7B6D90-820F-4ADD-817C-0BE3CCD8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4"/>
            <a:ext cx="10515600" cy="683499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CDF2B5B-F63C-4E0F-BE5B-5A09FBA7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08" y="983970"/>
            <a:ext cx="3570803" cy="5815307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F7CF4738-E660-4FCF-A2FD-BB168A2C219A}"/>
              </a:ext>
            </a:extLst>
          </p:cNvPr>
          <p:cNvSpPr/>
          <p:nvPr/>
        </p:nvSpPr>
        <p:spPr>
          <a:xfrm>
            <a:off x="4468138" y="2650921"/>
            <a:ext cx="3258123" cy="3439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92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363E7-B6D3-49F5-B543-E5855EC8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725"/>
            <a:ext cx="10515600" cy="771787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BEAD75-34B4-49D0-9635-7530836CC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91" y="1040235"/>
            <a:ext cx="3579218" cy="575904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462CEBE-251B-4FF4-905A-6491210DAEFF}"/>
              </a:ext>
            </a:extLst>
          </p:cNvPr>
          <p:cNvSpPr/>
          <p:nvPr/>
        </p:nvSpPr>
        <p:spPr>
          <a:xfrm>
            <a:off x="4526862" y="4697835"/>
            <a:ext cx="816926" cy="3439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E622B05-94C5-47C2-B874-B6459E6464F6}"/>
              </a:ext>
            </a:extLst>
          </p:cNvPr>
          <p:cNvSpPr/>
          <p:nvPr/>
        </p:nvSpPr>
        <p:spPr>
          <a:xfrm>
            <a:off x="4441771" y="3640822"/>
            <a:ext cx="3258123" cy="3439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75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ACEA0-CA7E-4CEA-AB90-01B068CC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537"/>
            <a:ext cx="10515600" cy="7590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AF9475-CB0D-4FE6-B9F5-B005B84D7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19" y="1586873"/>
            <a:ext cx="5901961" cy="416680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EE06C8B-0334-4659-8EF1-86AD9FC36B69}"/>
              </a:ext>
            </a:extLst>
          </p:cNvPr>
          <p:cNvSpPr/>
          <p:nvPr/>
        </p:nvSpPr>
        <p:spPr>
          <a:xfrm>
            <a:off x="8230054" y="5167618"/>
            <a:ext cx="569997" cy="3439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10907E5-ECBB-49B5-8916-2EB6A0CD0C9D}"/>
              </a:ext>
            </a:extLst>
          </p:cNvPr>
          <p:cNvSpPr/>
          <p:nvPr/>
        </p:nvSpPr>
        <p:spPr>
          <a:xfrm>
            <a:off x="3461461" y="2483141"/>
            <a:ext cx="5271478" cy="7969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04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2B495-D362-4D4A-80FD-0BDA2208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791"/>
            <a:ext cx="10515600" cy="800945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99EBB9-AEE2-473D-B4DE-1F234F68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61" y="1166070"/>
            <a:ext cx="3651278" cy="560804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6C1C0B2-BE95-46F5-BD17-EAAFFC48BF18}"/>
              </a:ext>
            </a:extLst>
          </p:cNvPr>
          <p:cNvSpPr/>
          <p:nvPr/>
        </p:nvSpPr>
        <p:spPr>
          <a:xfrm>
            <a:off x="4463397" y="3758268"/>
            <a:ext cx="3229308" cy="3187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357C02B-FEE0-4540-AE8B-468216FD8D4B}"/>
              </a:ext>
            </a:extLst>
          </p:cNvPr>
          <p:cNvSpPr/>
          <p:nvPr/>
        </p:nvSpPr>
        <p:spPr>
          <a:xfrm>
            <a:off x="7290034" y="5511567"/>
            <a:ext cx="343948" cy="2306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57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81</Words>
  <Application>Microsoft Office PowerPoint</Application>
  <PresentationFormat>寬螢幕</PresentationFormat>
  <Paragraphs>21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崇睿 何</dc:creator>
  <cp:lastModifiedBy>崇睿 何</cp:lastModifiedBy>
  <cp:revision>19</cp:revision>
  <dcterms:created xsi:type="dcterms:W3CDTF">2021-12-19T16:48:48Z</dcterms:created>
  <dcterms:modified xsi:type="dcterms:W3CDTF">2022-01-18T17:04:01Z</dcterms:modified>
</cp:coreProperties>
</file>