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93665-44FF-4D67-9752-2BBC7ECD5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FDFBBB-EA3E-4DAB-9F02-8E4E911F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5CE7B-30E7-408C-8F36-3743845C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17688-3694-40A7-A77C-D5DC3C32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A2487-31BA-42B6-8617-F012EE2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67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6F801-B91B-4C76-8EC9-995503C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65F9FC-2919-434F-B902-BABC8ABA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9CE436-E864-41CE-A536-557E9BDE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D162-C1C4-43E9-AA48-C92DAD2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11B92-667B-4B32-8BA5-F63C66C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2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6F2CD3-DB29-4DE0-A719-F49CF1981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7F8797-2CE6-40A1-B9CB-3D7F3E6F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163B2E-1D74-45AD-97B2-A21B7867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652E2B-6CE4-4A53-A664-9FED1507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514DD5-0502-422F-8FF8-EFA290FC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17B34-1102-47A4-9EE2-DF87E99C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21DD5-4EE9-4714-A788-09FA149D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B88BE-6A9F-4F43-AE7A-0722555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9592C-6B46-4A88-B540-381C4905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B3026C-DC8E-4271-A864-454A057D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3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F51F3-DA04-45B2-BEAA-4914296C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B3B1CD-5874-431B-AD3F-9F9980F6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205D7-E5D7-4DB0-B5D8-33D88434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6E8E9-D052-432F-B461-62FEBE8F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1C0BE-9F8A-4CA5-BD61-F4394CB0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7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D234C-E8BA-4655-8281-CF4522F3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D571C-8787-487E-B330-39CD14260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93DD9E-42DD-4049-B295-447B449F3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6F12BF-6EB8-4DF0-859A-DD21D984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BA9B89-CD5F-4C02-897A-CF72EE79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71863B-3028-4F64-A58E-A62C7907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1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9FC80-672C-4CE8-91DE-9387C1E5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FECAB2-968C-4094-BB0F-2DBC4370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EB60D4-FDCB-435C-9CBB-FC61DAB30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515416-D6B7-47B1-AB2C-FD8C7CA1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6A132-2D9D-4031-9AA3-40A6DE05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38E7C9-A995-4B13-BFF4-78A52EB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2419A3-C17B-4085-8E22-4E861DCE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83F2AC-2FC6-4942-AD75-79342840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B0743-384A-4745-8218-D06047F6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CB1C45-7C68-4816-BF22-6CFF130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DE875D-BBA1-4ABD-A0C9-4AA05B18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A3B25A-D86F-4B9D-ADE5-6EEC9BE9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C83DE6-9210-4E7C-B396-D2C5C950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218B7C-60EB-4602-A5BF-661918F6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B5A9BB-E2AF-4893-B64D-DC1C770E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1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704D-B02F-4770-8241-A6176F28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4E763-2F97-48E8-8D4C-DCA8DCAB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7DF8D9-C61A-4D3C-B1EE-F581A3816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0AA5AE-9478-40DD-8B2A-EE9DB0CC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B0C80E-5AF7-4CDA-BA15-7B2826FE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1A3EEB-A93A-42F2-B45A-7A98632D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47497-BA26-45C5-97E3-C0AAE0DE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C37FE0-2925-429D-8EAE-D7C91B820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03E268-3891-41C5-AD4D-D408267DB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1711-971C-486F-BADA-FCC61831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A1B250-D0EC-4424-BA31-2076DB44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B90ABB-C708-48C7-8461-B60D2ECF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A8D379-D76C-4FD8-88B8-FB71E17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0FF700-84D1-431B-8727-5C28CA74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7A976-ADF5-4867-BA39-049A5031A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6A0B-B813-4633-833A-2DC57C9B49D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1AFC2-33CF-4341-A8DC-39337B184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F9C2B-E3EC-431E-95DB-470BADD22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A5C1-534D-499A-B493-39B9DF1DB6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26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D7749-6DD9-4700-B2AD-B73AA3D3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3978"/>
            <a:ext cx="9144000" cy="1010044"/>
          </a:xfrm>
        </p:spPr>
        <p:txBody>
          <a:bodyPr>
            <a:normAutofit/>
          </a:bodyPr>
          <a:lstStyle/>
          <a:p>
            <a:r>
              <a:rPr lang="en-US" altLang="zh-TW" dirty="0"/>
              <a:t>K8s on AWS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63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30AB07-83AB-4AB4-B20C-70567B3B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16" y="993176"/>
            <a:ext cx="6723567" cy="57857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1A55A3-CFC4-4C30-AA3E-A5F5D99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30" y="182245"/>
            <a:ext cx="3710940" cy="762635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IAM </a:t>
            </a:r>
            <a:r>
              <a:rPr lang="zh-TW" altLang="en-US" dirty="0"/>
              <a:t>角色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05870F-4431-4238-91E5-0745C0FFDBC7}"/>
              </a:ext>
            </a:extLst>
          </p:cNvPr>
          <p:cNvSpPr/>
          <p:nvPr/>
        </p:nvSpPr>
        <p:spPr>
          <a:xfrm>
            <a:off x="8790964" y="6531974"/>
            <a:ext cx="604706" cy="213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CAB08D9-B6AB-4AFD-871F-6B65C9012122}"/>
              </a:ext>
            </a:extLst>
          </p:cNvPr>
          <p:cNvSpPr/>
          <p:nvPr/>
        </p:nvSpPr>
        <p:spPr>
          <a:xfrm>
            <a:off x="4471332" y="1818759"/>
            <a:ext cx="2692866" cy="213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A0A246-8D5F-4382-AC1B-53FAF4F5EF93}"/>
              </a:ext>
            </a:extLst>
          </p:cNvPr>
          <p:cNvSpPr txBox="1"/>
          <p:nvPr/>
        </p:nvSpPr>
        <p:spPr>
          <a:xfrm>
            <a:off x="4177718" y="1707218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6C41F1-6C3F-45AA-B7A6-E82ADC427144}"/>
              </a:ext>
            </a:extLst>
          </p:cNvPr>
          <p:cNvSpPr txBox="1"/>
          <p:nvPr/>
        </p:nvSpPr>
        <p:spPr>
          <a:xfrm>
            <a:off x="8565266" y="6211324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7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B4FF4A1-3643-48C9-9138-09721773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4" y="1204869"/>
            <a:ext cx="11862032" cy="44482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1A55A3-CFC4-4C30-AA3E-A5F5D99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30" y="182245"/>
            <a:ext cx="3710940" cy="762635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IAM </a:t>
            </a:r>
            <a:r>
              <a:rPr lang="zh-TW" altLang="en-US" dirty="0"/>
              <a:t>角色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05870F-4431-4238-91E5-0745C0FFDBC7}"/>
              </a:ext>
            </a:extLst>
          </p:cNvPr>
          <p:cNvSpPr/>
          <p:nvPr/>
        </p:nvSpPr>
        <p:spPr>
          <a:xfrm>
            <a:off x="469085" y="3835026"/>
            <a:ext cx="11258724" cy="2504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75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DF29C04-550D-42B2-86EE-8E17539F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175810"/>
            <a:ext cx="7673994" cy="650638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98D453AD-3877-4576-A55E-19448A6D2AEC}"/>
              </a:ext>
            </a:extLst>
          </p:cNvPr>
          <p:cNvSpPr/>
          <p:nvPr/>
        </p:nvSpPr>
        <p:spPr>
          <a:xfrm>
            <a:off x="9220687" y="6379829"/>
            <a:ext cx="630784" cy="2139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A4BFBE-79E5-4C14-AD50-BC549F821B74}"/>
              </a:ext>
            </a:extLst>
          </p:cNvPr>
          <p:cNvSpPr txBox="1"/>
          <p:nvPr/>
        </p:nvSpPr>
        <p:spPr>
          <a:xfrm>
            <a:off x="4145660" y="2452265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BE6DA4-C860-48BB-BE82-3769E822D56F}"/>
              </a:ext>
            </a:extLst>
          </p:cNvPr>
          <p:cNvSpPr/>
          <p:nvPr/>
        </p:nvSpPr>
        <p:spPr>
          <a:xfrm>
            <a:off x="4415333" y="2700758"/>
            <a:ext cx="3982047" cy="728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604E4C-BE8C-481A-B426-2FCE7CACF2E5}"/>
              </a:ext>
            </a:extLst>
          </p:cNvPr>
          <p:cNvSpPr txBox="1"/>
          <p:nvPr/>
        </p:nvSpPr>
        <p:spPr>
          <a:xfrm>
            <a:off x="8995834" y="6094388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55F45D-E003-47ED-9848-FFA2BC4F6560}"/>
              </a:ext>
            </a:extLst>
          </p:cNvPr>
          <p:cNvSpPr txBox="1"/>
          <p:nvPr/>
        </p:nvSpPr>
        <p:spPr>
          <a:xfrm>
            <a:off x="8397380" y="2821597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42DD53B-448A-4616-8710-3D3FFC471F43}"/>
              </a:ext>
            </a:extLst>
          </p:cNvPr>
          <p:cNvSpPr/>
          <p:nvPr/>
        </p:nvSpPr>
        <p:spPr>
          <a:xfrm>
            <a:off x="8503468" y="3131396"/>
            <a:ext cx="343840" cy="2139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39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B767160-E569-4792-A621-FCFDA119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0" y="142023"/>
            <a:ext cx="8779519" cy="657395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4A2DFBE-3B5E-42B6-BE3B-0518FD45BFB7}"/>
              </a:ext>
            </a:extLst>
          </p:cNvPr>
          <p:cNvSpPr/>
          <p:nvPr/>
        </p:nvSpPr>
        <p:spPr>
          <a:xfrm>
            <a:off x="4027902" y="2546060"/>
            <a:ext cx="4931540" cy="7256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AA4CED0-0A90-4414-AA02-5F816ABCAA2E}"/>
              </a:ext>
            </a:extLst>
          </p:cNvPr>
          <p:cNvSpPr/>
          <p:nvPr/>
        </p:nvSpPr>
        <p:spPr>
          <a:xfrm>
            <a:off x="4027902" y="4040699"/>
            <a:ext cx="4931540" cy="7256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FDFD40-34CF-45C9-AC5B-C710BEFA34A7}"/>
              </a:ext>
            </a:extLst>
          </p:cNvPr>
          <p:cNvSpPr txBox="1"/>
          <p:nvPr/>
        </p:nvSpPr>
        <p:spPr>
          <a:xfrm>
            <a:off x="3759767" y="2361394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49D963-D48B-43DC-AF01-44AF4F9C06A3}"/>
              </a:ext>
            </a:extLst>
          </p:cNvPr>
          <p:cNvSpPr txBox="1"/>
          <p:nvPr/>
        </p:nvSpPr>
        <p:spPr>
          <a:xfrm>
            <a:off x="3759767" y="3856033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4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492E4EC-871A-45B7-A947-797806DE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29130"/>
            <a:ext cx="5913552" cy="659973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EF58267-5A17-4A35-8B72-6E627DDBED6F}"/>
              </a:ext>
            </a:extLst>
          </p:cNvPr>
          <p:cNvSpPr/>
          <p:nvPr/>
        </p:nvSpPr>
        <p:spPr>
          <a:xfrm>
            <a:off x="8221769" y="6409346"/>
            <a:ext cx="700040" cy="307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7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C4165B7-7178-4451-9C42-E33DF17C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81012"/>
            <a:ext cx="9429750" cy="58959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3BFC92D-6E9C-420D-9BB8-8B971CABF1DC}"/>
              </a:ext>
            </a:extLst>
          </p:cNvPr>
          <p:cNvSpPr/>
          <p:nvPr/>
        </p:nvSpPr>
        <p:spPr>
          <a:xfrm>
            <a:off x="9857064" y="5922628"/>
            <a:ext cx="872455" cy="3749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0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B3542A-303C-4363-97BF-8DA17104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157287"/>
            <a:ext cx="6734175" cy="45434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F48ED7B-A201-47FC-BA75-EB53819A2BF7}"/>
              </a:ext>
            </a:extLst>
          </p:cNvPr>
          <p:cNvSpPr/>
          <p:nvPr/>
        </p:nvSpPr>
        <p:spPr>
          <a:xfrm>
            <a:off x="8674216" y="5327009"/>
            <a:ext cx="629175" cy="3245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3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51C1969-CD09-43C3-A2D9-B366ED1F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5" y="2123504"/>
            <a:ext cx="11605090" cy="261099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CC9DBBB-0A97-40F7-8794-276421FEB6FE}"/>
              </a:ext>
            </a:extLst>
          </p:cNvPr>
          <p:cNvSpPr/>
          <p:nvPr/>
        </p:nvSpPr>
        <p:spPr>
          <a:xfrm>
            <a:off x="1853967" y="3380764"/>
            <a:ext cx="9865453" cy="251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18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69B9A7E-1C50-47AD-910F-604682B4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5" y="409154"/>
            <a:ext cx="11190189" cy="603969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066DA79-228A-4656-B447-0195C34175D1}"/>
              </a:ext>
            </a:extLst>
          </p:cNvPr>
          <p:cNvSpPr/>
          <p:nvPr/>
        </p:nvSpPr>
        <p:spPr>
          <a:xfrm>
            <a:off x="1015067" y="425932"/>
            <a:ext cx="595619" cy="264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682452D-E713-436B-9B41-E0987F4B3BE3}"/>
              </a:ext>
            </a:extLst>
          </p:cNvPr>
          <p:cNvSpPr/>
          <p:nvPr/>
        </p:nvSpPr>
        <p:spPr>
          <a:xfrm>
            <a:off x="1174459" y="2785146"/>
            <a:ext cx="520118" cy="20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886716D-CC41-4AC3-98F4-D9CB1D7851EF}"/>
              </a:ext>
            </a:extLst>
          </p:cNvPr>
          <p:cNvSpPr/>
          <p:nvPr/>
        </p:nvSpPr>
        <p:spPr>
          <a:xfrm>
            <a:off x="3507996" y="2392260"/>
            <a:ext cx="1810623" cy="3928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55E69D-4C54-4F1E-BF61-C32E4328CC62}"/>
              </a:ext>
            </a:extLst>
          </p:cNvPr>
          <p:cNvSpPr txBox="1"/>
          <p:nvPr/>
        </p:nvSpPr>
        <p:spPr>
          <a:xfrm>
            <a:off x="750848" y="488625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9132C9-4601-4AFC-8E6F-8886C188AC43}"/>
              </a:ext>
            </a:extLst>
          </p:cNvPr>
          <p:cNvSpPr txBox="1"/>
          <p:nvPr/>
        </p:nvSpPr>
        <p:spPr>
          <a:xfrm>
            <a:off x="914433" y="2516482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9525FA-55A9-4761-95A0-2C1EF54D02BB}"/>
              </a:ext>
            </a:extLst>
          </p:cNvPr>
          <p:cNvSpPr txBox="1"/>
          <p:nvPr/>
        </p:nvSpPr>
        <p:spPr>
          <a:xfrm>
            <a:off x="3205993" y="2155539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3D8AB14-F425-4B53-8ABD-20CC84FE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0" y="754996"/>
            <a:ext cx="11539800" cy="534800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FB742B2-84EB-4C3B-8020-A699EEAA9210}"/>
              </a:ext>
            </a:extLst>
          </p:cNvPr>
          <p:cNvSpPr/>
          <p:nvPr/>
        </p:nvSpPr>
        <p:spPr>
          <a:xfrm>
            <a:off x="7952763" y="2340761"/>
            <a:ext cx="721454" cy="1783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7B106F-3E6F-428D-B662-447F2F187ABA}"/>
              </a:ext>
            </a:extLst>
          </p:cNvPr>
          <p:cNvSpPr/>
          <p:nvPr/>
        </p:nvSpPr>
        <p:spPr>
          <a:xfrm>
            <a:off x="7952763" y="2552427"/>
            <a:ext cx="721454" cy="15267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63E304-2226-41F1-B7C9-B12CA7C3A51A}"/>
              </a:ext>
            </a:extLst>
          </p:cNvPr>
          <p:cNvSpPr txBox="1"/>
          <p:nvPr/>
        </p:nvSpPr>
        <p:spPr>
          <a:xfrm>
            <a:off x="7789178" y="2060599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503679-EBE3-442B-BE46-75E8E5E24D6A}"/>
              </a:ext>
            </a:extLst>
          </p:cNvPr>
          <p:cNvSpPr txBox="1"/>
          <p:nvPr/>
        </p:nvSpPr>
        <p:spPr>
          <a:xfrm>
            <a:off x="7692146" y="2429931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964168-F17A-495B-9655-134ADCC3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15" y="385585"/>
            <a:ext cx="7730769" cy="608682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A811CC2-5ABC-400F-93C5-85BE6C4D1414}"/>
              </a:ext>
            </a:extLst>
          </p:cNvPr>
          <p:cNvSpPr/>
          <p:nvPr/>
        </p:nvSpPr>
        <p:spPr>
          <a:xfrm>
            <a:off x="4366260" y="1638300"/>
            <a:ext cx="3611879" cy="4871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576B14-47E2-493B-96F1-616BEF3555CA}"/>
              </a:ext>
            </a:extLst>
          </p:cNvPr>
          <p:cNvSpPr txBox="1"/>
          <p:nvPr/>
        </p:nvSpPr>
        <p:spPr>
          <a:xfrm>
            <a:off x="4123958" y="1367179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ADB15F-47D7-4FD8-BB76-B56F71BE7F70}"/>
              </a:ext>
            </a:extLst>
          </p:cNvPr>
          <p:cNvSpPr/>
          <p:nvPr/>
        </p:nvSpPr>
        <p:spPr>
          <a:xfrm>
            <a:off x="5305547" y="3070195"/>
            <a:ext cx="462793" cy="145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3AB4C7-FF97-46D9-93A9-98F1A4528E7D}"/>
              </a:ext>
            </a:extLst>
          </p:cNvPr>
          <p:cNvSpPr txBox="1"/>
          <p:nvPr/>
        </p:nvSpPr>
        <p:spPr>
          <a:xfrm>
            <a:off x="5017491" y="2821682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E69E16-34AD-4C18-9CF2-D093A4968471}"/>
              </a:ext>
            </a:extLst>
          </p:cNvPr>
          <p:cNvSpPr txBox="1"/>
          <p:nvPr/>
        </p:nvSpPr>
        <p:spPr>
          <a:xfrm>
            <a:off x="6713220" y="3697664"/>
            <a:ext cx="3055620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如果已建立 </a:t>
            </a:r>
            <a:r>
              <a:rPr lang="en-US" altLang="zh-TW" sz="1400" dirty="0"/>
              <a:t>IAM</a:t>
            </a:r>
            <a:r>
              <a:rPr lang="zh-TW" altLang="en-US" sz="1400" dirty="0"/>
              <a:t> 角色可以跳過此步驟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D83E5E5-0F3C-480E-8A8F-5CB1049DA9EC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16200000" flipH="1">
            <a:off x="5807126" y="2945458"/>
            <a:ext cx="635913" cy="11762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4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A55A3-CFC4-4C30-AA3E-A5F5D99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30" y="182245"/>
            <a:ext cx="3710940" cy="762635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IAM </a:t>
            </a:r>
            <a:r>
              <a:rPr lang="zh-TW" altLang="en-US" dirty="0"/>
              <a:t>角色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5D89A8-7489-4559-8C38-67348927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6" y="1524488"/>
            <a:ext cx="11955888" cy="380902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E07076B-E417-4751-B990-3DE69EE99A48}"/>
              </a:ext>
            </a:extLst>
          </p:cNvPr>
          <p:cNvSpPr/>
          <p:nvPr/>
        </p:nvSpPr>
        <p:spPr>
          <a:xfrm>
            <a:off x="11165327" y="2673955"/>
            <a:ext cx="737113" cy="214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5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A55A3-CFC4-4C30-AA3E-A5F5D99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30" y="182245"/>
            <a:ext cx="3710940" cy="762635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IAM </a:t>
            </a:r>
            <a:r>
              <a:rPr lang="zh-TW" altLang="en-US" dirty="0"/>
              <a:t>角色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C6D315-0177-4D5F-862D-4DBA066E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952500"/>
            <a:ext cx="9401175" cy="4953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E07076B-E417-4751-B990-3DE69EE99A48}"/>
              </a:ext>
            </a:extLst>
          </p:cNvPr>
          <p:cNvSpPr/>
          <p:nvPr/>
        </p:nvSpPr>
        <p:spPr>
          <a:xfrm>
            <a:off x="1510787" y="1980535"/>
            <a:ext cx="2192533" cy="633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05870F-4431-4238-91E5-0745C0FFDBC7}"/>
              </a:ext>
            </a:extLst>
          </p:cNvPr>
          <p:cNvSpPr/>
          <p:nvPr/>
        </p:nvSpPr>
        <p:spPr>
          <a:xfrm>
            <a:off x="5183627" y="5264091"/>
            <a:ext cx="1834393" cy="275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0A179B-E4FC-4D53-A8FB-4C9F4E8D4D7B}"/>
              </a:ext>
            </a:extLst>
          </p:cNvPr>
          <p:cNvSpPr txBox="1"/>
          <p:nvPr/>
        </p:nvSpPr>
        <p:spPr>
          <a:xfrm>
            <a:off x="1231827" y="1732939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B746DF-CFCC-4DDC-9C65-6BC24835C17A}"/>
              </a:ext>
            </a:extLst>
          </p:cNvPr>
          <p:cNvSpPr txBox="1"/>
          <p:nvPr/>
        </p:nvSpPr>
        <p:spPr>
          <a:xfrm>
            <a:off x="4938250" y="4971439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40E4DFB-AE99-4731-9914-E4770AA7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8" y="1310639"/>
            <a:ext cx="10318723" cy="48460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1A55A3-CFC4-4C30-AA3E-A5F5D99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30" y="182245"/>
            <a:ext cx="3710940" cy="762635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IAM </a:t>
            </a:r>
            <a:r>
              <a:rPr lang="zh-TW" altLang="en-US" dirty="0"/>
              <a:t>角色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E07076B-E417-4751-B990-3DE69EE99A48}"/>
              </a:ext>
            </a:extLst>
          </p:cNvPr>
          <p:cNvSpPr/>
          <p:nvPr/>
        </p:nvSpPr>
        <p:spPr>
          <a:xfrm>
            <a:off x="1047925" y="2441196"/>
            <a:ext cx="9187693" cy="5767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05870F-4431-4238-91E5-0745C0FFDBC7}"/>
              </a:ext>
            </a:extLst>
          </p:cNvPr>
          <p:cNvSpPr/>
          <p:nvPr/>
        </p:nvSpPr>
        <p:spPr>
          <a:xfrm>
            <a:off x="9937318" y="5775051"/>
            <a:ext cx="1220040" cy="3153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0A179B-E4FC-4D53-A8FB-4C9F4E8D4D7B}"/>
              </a:ext>
            </a:extLst>
          </p:cNvPr>
          <p:cNvSpPr txBox="1"/>
          <p:nvPr/>
        </p:nvSpPr>
        <p:spPr>
          <a:xfrm>
            <a:off x="773053" y="2256530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B746DF-CFCC-4DDC-9C65-6BC24835C17A}"/>
              </a:ext>
            </a:extLst>
          </p:cNvPr>
          <p:cNvSpPr txBox="1"/>
          <p:nvPr/>
        </p:nvSpPr>
        <p:spPr>
          <a:xfrm>
            <a:off x="9643704" y="5563397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AB44BB6-8AF0-44EC-BFFD-52F3041D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9" y="911324"/>
            <a:ext cx="6865381" cy="58866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1A55A3-CFC4-4C30-AA3E-A5F5D99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30" y="182245"/>
            <a:ext cx="3710940" cy="762635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IAM </a:t>
            </a:r>
            <a:r>
              <a:rPr lang="zh-TW" altLang="en-US" dirty="0"/>
              <a:t>角色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05870F-4431-4238-91E5-0745C0FFDBC7}"/>
              </a:ext>
            </a:extLst>
          </p:cNvPr>
          <p:cNvSpPr/>
          <p:nvPr/>
        </p:nvSpPr>
        <p:spPr>
          <a:xfrm>
            <a:off x="8627727" y="6526704"/>
            <a:ext cx="783323" cy="2133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0018535-A4AE-4B86-ABE9-87947C9C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11" y="1048476"/>
            <a:ext cx="6685578" cy="57256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1A55A3-CFC4-4C30-AA3E-A5F5D99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30" y="182245"/>
            <a:ext cx="3710940" cy="762635"/>
          </a:xfrm>
        </p:spPr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IAM </a:t>
            </a:r>
            <a:r>
              <a:rPr lang="zh-TW" altLang="en-US" dirty="0"/>
              <a:t>角色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05870F-4431-4238-91E5-0745C0FFDBC7}"/>
              </a:ext>
            </a:extLst>
          </p:cNvPr>
          <p:cNvSpPr/>
          <p:nvPr/>
        </p:nvSpPr>
        <p:spPr>
          <a:xfrm>
            <a:off x="8505738" y="6503843"/>
            <a:ext cx="772486" cy="213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2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70</Words>
  <Application>Microsoft Office PowerPoint</Application>
  <PresentationFormat>寬螢幕</PresentationFormat>
  <Paragraphs>27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K8s on AWS</vt:lpstr>
      <vt:lpstr>PowerPoint 簡報</vt:lpstr>
      <vt:lpstr>PowerPoint 簡報</vt:lpstr>
      <vt:lpstr>PowerPoint 簡報</vt:lpstr>
      <vt:lpstr>建立 IAM 角色</vt:lpstr>
      <vt:lpstr>建立 IAM 角色</vt:lpstr>
      <vt:lpstr>建立 IAM 角色</vt:lpstr>
      <vt:lpstr>建立 IAM 角色</vt:lpstr>
      <vt:lpstr>建立 IAM 角色</vt:lpstr>
      <vt:lpstr>建立 IAM 角色</vt:lpstr>
      <vt:lpstr>建立 IAM 角色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on GCP</dc:title>
  <dc:creator>崇睿 何</dc:creator>
  <cp:lastModifiedBy>崇睿 何</cp:lastModifiedBy>
  <cp:revision>22</cp:revision>
  <dcterms:created xsi:type="dcterms:W3CDTF">2022-01-16T09:22:02Z</dcterms:created>
  <dcterms:modified xsi:type="dcterms:W3CDTF">2022-01-16T12:06:34Z</dcterms:modified>
</cp:coreProperties>
</file>