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61C23-74EE-4790-A880-7B16676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28EFBD-F802-4A79-9787-4A9ED627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C326E1-97D0-4D59-A6C9-EFBCE4E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91EA3-17FB-499E-AC36-65ACEDD8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75E29-FFB1-4D12-9022-0F91160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2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10086-5D5A-4AD5-A8E8-82BFD4DB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0A7990-4AC2-486A-91E0-9F3174B52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CC73A-7071-49B6-B6F1-0AF1C88E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ECE87-D6A9-4547-8678-F65E021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08ABB0-F40A-49C6-9CD4-915E89F2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8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715BA3-AFAE-4421-8623-A29F6DFF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D6C8FC-F30D-4CC7-8EEE-841A5A77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058FEC-C607-454F-AF25-56E2ED59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C6D70-F1E8-4CEB-B56A-06E25C0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6E482-CF27-4152-9FE0-F1E8202E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9C953-9973-4742-97F5-C505C2D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B72B1-25C6-487C-9934-36665D30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34F0D-DDB4-4694-B47A-0D6D5F12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80F10-4FE9-4960-89CF-2E5D6EE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83562-4EF0-466A-A855-CC3ACC08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F8635-244E-44CC-8A2D-EF5ED33C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A0DFE1-7E2C-481C-A10B-12D20B27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AE2F5-4F14-4223-8AE6-47974D7E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B9522-7ACE-47E6-9863-CCCADF1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EBBC5-44F2-4E92-8ACF-7A7AB1E2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1142-4D4D-4C99-9385-AAF7B26D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89822-B545-4DEA-8A7D-3400FE42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DF95DD-BB22-4D68-AA18-A6C8BF3C3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3D73A1-DF48-4523-B616-2A09A1EB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36B25C-1F3A-448B-B948-F8AD7FBD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D29A03-CB34-4641-A908-126765C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597D-1314-4554-A6BB-792B7161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CBA206-BF53-4DD5-9E75-B8840A30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1D7DBF-CA11-407A-81F4-9796BD29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14167F-903B-4246-9B93-73C877A9C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20CFD6-D86B-4C89-A02D-84325831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1FE03C-4B0A-4250-88E9-8247A85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5F0D66-4EF5-46DE-8E8C-FFEBC32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7B5F02-3A6A-4D5B-B912-25AF17FD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F51F7-B1CE-4418-9196-3FFCBC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34997A-ADF9-4EFF-BB2F-0F8157E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CD8B-FA33-4078-A4AF-18EAA34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7EC610-39A8-4C0D-AA78-DFD78B2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9CAF2E-A97E-4DA3-A6B4-A14C89F0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6752B9-BE2F-4532-B406-97F5D6AB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E46344-5E36-4932-9810-B753787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2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6C4A0-2F3A-4C70-AC99-14CE324C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CAC9-143D-4EE2-AB03-D2D2EF06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C0955A-355A-4628-B4D1-2391AAB3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A2FAFD-AA2D-4DBA-90E4-9FE1DF1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624BD0-BCAD-40C3-AA4E-97EA1293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89DCB2-7F89-4EFB-B199-611372E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DD0D-12BA-42C6-AE6B-BA18C7D7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88B4B8-D3A7-4D91-83AB-FDCDE0A4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85DA6E-37EA-47BA-BD97-16DA83E7A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66B03-D555-430B-991B-E2D5C0CB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2AC2D9-0D07-46BF-828E-0809353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6118E0-F5ED-4EF8-926F-15352B28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3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994349-CC0B-4799-AEA9-87A639FD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BF1ADF-65F7-464C-AA23-327529E0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FE37A-3935-48FA-B340-11EE1557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F4D0-645B-40AD-A03D-71F4B842618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6302A-BCF5-4E5C-8666-3C2E58B8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56BE8-ED13-44F6-A599-14D7AE5F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0A21-B3AE-4871-9CC8-3DF4760AB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7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045E4-4E0D-4569-AC91-39B3DBA0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868057"/>
          </a:xfrm>
        </p:spPr>
        <p:txBody>
          <a:bodyPr/>
          <a:lstStyle/>
          <a:p>
            <a:pPr algn="ctr"/>
            <a:r>
              <a:rPr lang="en-US" altLang="zh-TW" dirty="0" err="1"/>
              <a:t>Creat</a:t>
            </a:r>
            <a:r>
              <a:rPr lang="en-US" altLang="zh-TW" dirty="0"/>
              <a:t> VM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C6D7E-F69A-4557-8325-C511FF46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048624"/>
            <a:ext cx="5143500" cy="481965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073CAAD-A1C8-4BB8-AA73-F3F0B4E0E09C}"/>
              </a:ext>
            </a:extLst>
          </p:cNvPr>
          <p:cNvSpPr/>
          <p:nvPr/>
        </p:nvSpPr>
        <p:spPr>
          <a:xfrm>
            <a:off x="3697716" y="2734812"/>
            <a:ext cx="4842277" cy="4613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482567-2947-427C-9A41-FACF46A31EE5}"/>
              </a:ext>
            </a:extLst>
          </p:cNvPr>
          <p:cNvSpPr/>
          <p:nvPr/>
        </p:nvSpPr>
        <p:spPr>
          <a:xfrm>
            <a:off x="3697715" y="3323439"/>
            <a:ext cx="4842277" cy="4613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93E32A-2AF9-4ABF-B1C3-81E46C1E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07" y="1001813"/>
            <a:ext cx="8469453" cy="57471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726286-6BDD-4948-AB90-527C246B0D7E}"/>
              </a:ext>
            </a:extLst>
          </p:cNvPr>
          <p:cNvSpPr/>
          <p:nvPr/>
        </p:nvSpPr>
        <p:spPr>
          <a:xfrm>
            <a:off x="3456263" y="3330428"/>
            <a:ext cx="5612235" cy="2810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6B0C828-280F-4A1C-9D46-04C7E143FA7B}"/>
              </a:ext>
            </a:extLst>
          </p:cNvPr>
          <p:cNvSpPr/>
          <p:nvPr/>
        </p:nvSpPr>
        <p:spPr>
          <a:xfrm>
            <a:off x="8372212" y="6347569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7C1D17-2226-49DD-AA0B-5B3F034B141D}"/>
              </a:ext>
            </a:extLst>
          </p:cNvPr>
          <p:cNvSpPr txBox="1"/>
          <p:nvPr/>
        </p:nvSpPr>
        <p:spPr>
          <a:xfrm>
            <a:off x="3305261" y="3145762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041D68-CF65-4896-B5D0-D2169BB0B839}"/>
              </a:ext>
            </a:extLst>
          </p:cNvPr>
          <p:cNvSpPr txBox="1"/>
          <p:nvPr/>
        </p:nvSpPr>
        <p:spPr>
          <a:xfrm>
            <a:off x="8162488" y="6067130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7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B032A6-8146-4F5B-8438-78A04F83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99" y="1066271"/>
            <a:ext cx="7558401" cy="574978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7919207" y="6453049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384A58-D321-48C0-AF03-115C4F92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74" y="1066702"/>
            <a:ext cx="9062251" cy="554848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8405769" y="6218157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7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334D7-01F1-42A8-9F0F-1A345B7D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2" y="957125"/>
            <a:ext cx="9077675" cy="585893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8338657" y="6385937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79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add config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DF8868-A4D6-47BA-B811-97A2F57D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40" y="996333"/>
            <a:ext cx="10028120" cy="546085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6895750" y="1021500"/>
            <a:ext cx="1149291" cy="303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4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add config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0D7824-7426-4990-9528-F187B7DC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9" y="1173480"/>
            <a:ext cx="9902942" cy="549210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7139031" y="1273171"/>
            <a:ext cx="528507" cy="236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0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add config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09105-EAF6-4F9F-BB19-4CE5A61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97" y="1002334"/>
            <a:ext cx="8730805" cy="581372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A60D4D8-0380-4BB6-8B9A-B9B6BC3A4C08}"/>
              </a:ext>
            </a:extLst>
          </p:cNvPr>
          <p:cNvSpPr/>
          <p:nvPr/>
        </p:nvSpPr>
        <p:spPr>
          <a:xfrm>
            <a:off x="1812022" y="5476055"/>
            <a:ext cx="1694576" cy="236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4D09206-1028-4BE9-B0DB-862B0259ABE8}"/>
              </a:ext>
            </a:extLst>
          </p:cNvPr>
          <p:cNvSpPr/>
          <p:nvPr/>
        </p:nvSpPr>
        <p:spPr>
          <a:xfrm>
            <a:off x="4279784" y="2751031"/>
            <a:ext cx="569053" cy="236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D2FB45-ADA0-4D90-872D-17AEAE0D524A}"/>
              </a:ext>
            </a:extLst>
          </p:cNvPr>
          <p:cNvSpPr/>
          <p:nvPr/>
        </p:nvSpPr>
        <p:spPr>
          <a:xfrm>
            <a:off x="3717022" y="4244828"/>
            <a:ext cx="410361" cy="177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23CCA95-E9CF-47A0-8134-348DA638D112}"/>
              </a:ext>
            </a:extLst>
          </p:cNvPr>
          <p:cNvSpPr/>
          <p:nvPr/>
        </p:nvSpPr>
        <p:spPr>
          <a:xfrm>
            <a:off x="6136711" y="5280594"/>
            <a:ext cx="4064301" cy="138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078AA9B-CB4B-4724-B0EB-121D12E15C54}"/>
              </a:ext>
            </a:extLst>
          </p:cNvPr>
          <p:cNvSpPr/>
          <p:nvPr/>
        </p:nvSpPr>
        <p:spPr>
          <a:xfrm>
            <a:off x="8963982" y="6425938"/>
            <a:ext cx="602610" cy="1687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D62FD36-0E03-4BA5-91DF-EE481B2938A9}"/>
              </a:ext>
            </a:extLst>
          </p:cNvPr>
          <p:cNvSpPr/>
          <p:nvPr/>
        </p:nvSpPr>
        <p:spPr>
          <a:xfrm>
            <a:off x="3717022" y="4530949"/>
            <a:ext cx="645428" cy="236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2D58A1-E0AD-4A85-A10B-536B67EC3568}"/>
              </a:ext>
            </a:extLst>
          </p:cNvPr>
          <p:cNvSpPr txBox="1"/>
          <p:nvPr/>
        </p:nvSpPr>
        <p:spPr>
          <a:xfrm>
            <a:off x="2187185" y="5165275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2D86E4-6855-4C32-9025-B4770DA268AE}"/>
              </a:ext>
            </a:extLst>
          </p:cNvPr>
          <p:cNvSpPr txBox="1"/>
          <p:nvPr/>
        </p:nvSpPr>
        <p:spPr>
          <a:xfrm>
            <a:off x="4008060" y="2488158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0EEFEC-8F3C-4630-A232-0FF9ACFB4AF8}"/>
              </a:ext>
            </a:extLst>
          </p:cNvPr>
          <p:cNvSpPr txBox="1"/>
          <p:nvPr/>
        </p:nvSpPr>
        <p:spPr>
          <a:xfrm>
            <a:off x="3415019" y="3988168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54E354-DB27-4E27-82B7-5A2BAAE0C976}"/>
              </a:ext>
            </a:extLst>
          </p:cNvPr>
          <p:cNvSpPr txBox="1"/>
          <p:nvPr/>
        </p:nvSpPr>
        <p:spPr>
          <a:xfrm>
            <a:off x="3406892" y="4464707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6.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081E188-1C95-431C-A03F-DCF76F3B913D}"/>
              </a:ext>
            </a:extLst>
          </p:cNvPr>
          <p:cNvSpPr txBox="1"/>
          <p:nvPr/>
        </p:nvSpPr>
        <p:spPr>
          <a:xfrm>
            <a:off x="5849301" y="4996503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34BEBE-833E-4234-82A9-8D22C02DD41B}"/>
              </a:ext>
            </a:extLst>
          </p:cNvPr>
          <p:cNvSpPr txBox="1"/>
          <p:nvPr/>
        </p:nvSpPr>
        <p:spPr>
          <a:xfrm>
            <a:off x="8661979" y="6241272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1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docker questions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E52254-1FD4-42E5-8B64-3309ACD8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833"/>
            <a:ext cx="12192000" cy="25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docker questions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263E48-0753-48D5-BD56-9DDD8440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758"/>
            <a:ext cx="12192000" cy="11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questions IP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CDFD3-85F3-425E-9529-C16005D7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6"/>
            <a:ext cx="12192000" cy="5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F8AB-5F19-48DC-809A-212D2D06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784167"/>
          </a:xfrm>
        </p:spPr>
        <p:txBody>
          <a:bodyPr/>
          <a:lstStyle/>
          <a:p>
            <a:pPr algn="ctr"/>
            <a:r>
              <a:rPr lang="en-US" altLang="zh-TW" dirty="0"/>
              <a:t>~/CTFd/prepare.sh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26BA8-D89E-4030-AE9D-C967996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29000"/>
            <a:ext cx="10858500" cy="9239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6F8930-8B2F-45F0-A947-5908F53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3" y="1858919"/>
            <a:ext cx="10888595" cy="819264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2B5D9E-AC2B-4455-AC82-FE096F96ABF6}"/>
              </a:ext>
            </a:extLst>
          </p:cNvPr>
          <p:cNvSpPr/>
          <p:nvPr/>
        </p:nvSpPr>
        <p:spPr>
          <a:xfrm>
            <a:off x="669121" y="2432807"/>
            <a:ext cx="367200" cy="264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D15E2B6-B931-4DB7-B469-0CA3572A0EEE}"/>
              </a:ext>
            </a:extLst>
          </p:cNvPr>
          <p:cNvSpPr/>
          <p:nvPr/>
        </p:nvSpPr>
        <p:spPr>
          <a:xfrm>
            <a:off x="692877" y="4046057"/>
            <a:ext cx="465363" cy="264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E920B7D-10C0-4252-92DE-3F1961599100}"/>
              </a:ext>
            </a:extLst>
          </p:cNvPr>
          <p:cNvSpPr/>
          <p:nvPr/>
        </p:nvSpPr>
        <p:spPr>
          <a:xfrm>
            <a:off x="5622021" y="2843867"/>
            <a:ext cx="947956" cy="4194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7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BFBAD27-47AC-48FA-8D5F-A36FCDFC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 – List your database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99E7C3-8142-49F9-A79B-E9D8F37F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8" y="1426129"/>
            <a:ext cx="8294604" cy="49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50F42-FAE7-4600-9562-48A52032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17"/>
            <a:ext cx="10515600" cy="702264"/>
          </a:xfrm>
        </p:spPr>
        <p:txBody>
          <a:bodyPr/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redis</a:t>
            </a:r>
            <a:r>
              <a:rPr lang="en-US" altLang="zh-TW" dirty="0"/>
              <a:t>/</a:t>
            </a:r>
            <a:r>
              <a:rPr lang="en-US" altLang="zh-TW" dirty="0" err="1"/>
              <a:t>redis.conf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FAF7D3-2981-41F8-A918-2A4ECCD5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238625"/>
            <a:ext cx="8143875" cy="26193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81A9EC-AEF9-410D-AE61-6978DFB6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905692"/>
            <a:ext cx="8153400" cy="2667000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B4CC5109-937B-4F71-9F24-7C8166A3ED4D}"/>
              </a:ext>
            </a:extLst>
          </p:cNvPr>
          <p:cNvSpPr/>
          <p:nvPr/>
        </p:nvSpPr>
        <p:spPr>
          <a:xfrm>
            <a:off x="5617259" y="3695934"/>
            <a:ext cx="947956" cy="4194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154EAD6-538F-455A-86F3-10B9D5396F75}"/>
              </a:ext>
            </a:extLst>
          </p:cNvPr>
          <p:cNvSpPr/>
          <p:nvPr/>
        </p:nvSpPr>
        <p:spPr>
          <a:xfrm>
            <a:off x="3168479" y="2720190"/>
            <a:ext cx="417719" cy="264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EF9923E-1D2E-4820-AB53-753FDBAD5FD7}"/>
              </a:ext>
            </a:extLst>
          </p:cNvPr>
          <p:cNvSpPr/>
          <p:nvPr/>
        </p:nvSpPr>
        <p:spPr>
          <a:xfrm>
            <a:off x="3177188" y="6020739"/>
            <a:ext cx="811338" cy="264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66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D9401-1983-460C-8AFA-480E661C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173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~/CTFd/CTFd/config.py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BE74F0-016F-4208-BF72-C39F388B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2" y="2255520"/>
            <a:ext cx="11533671" cy="384918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2155A16-70DE-4DF5-A083-C69177475538}"/>
              </a:ext>
            </a:extLst>
          </p:cNvPr>
          <p:cNvSpPr/>
          <p:nvPr/>
        </p:nvSpPr>
        <p:spPr>
          <a:xfrm>
            <a:off x="1140823" y="3668101"/>
            <a:ext cx="9231086" cy="38649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25379B-E2A5-4874-8262-0AD3B9049B90}"/>
              </a:ext>
            </a:extLst>
          </p:cNvPr>
          <p:cNvSpPr/>
          <p:nvPr/>
        </p:nvSpPr>
        <p:spPr>
          <a:xfrm>
            <a:off x="1136408" y="4258109"/>
            <a:ext cx="5569191" cy="3864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2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E24FD-7E73-475C-A9EE-D57753C7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25444"/>
          </a:xfrm>
        </p:spPr>
        <p:txBody>
          <a:bodyPr/>
          <a:lstStyle/>
          <a:p>
            <a:pPr algn="ctr"/>
            <a:r>
              <a:rPr lang="en-US" altLang="zh-TW" dirty="0"/>
              <a:t>/home/</a:t>
            </a:r>
            <a:r>
              <a:rPr lang="en-US" altLang="zh-TW" dirty="0" err="1"/>
              <a:t>ksu</a:t>
            </a:r>
            <a:r>
              <a:rPr lang="en-US" altLang="zh-TW" dirty="0"/>
              <a:t>/</a:t>
            </a:r>
            <a:r>
              <a:rPr lang="en-US" altLang="zh-TW" dirty="0" err="1"/>
              <a:t>CTFd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51B0BB-13E8-40A7-8E3C-1615FF7A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63" y="1396830"/>
            <a:ext cx="9528673" cy="46684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989F0AC-360B-4AA0-9F65-E60B06DEC21D}"/>
              </a:ext>
            </a:extLst>
          </p:cNvPr>
          <p:cNvSpPr/>
          <p:nvPr/>
        </p:nvSpPr>
        <p:spPr>
          <a:xfrm>
            <a:off x="1348442" y="3833769"/>
            <a:ext cx="5429864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1AA3190-8561-457B-A0E8-07472EEA32D0}"/>
              </a:ext>
            </a:extLst>
          </p:cNvPr>
          <p:cNvSpPr/>
          <p:nvPr/>
        </p:nvSpPr>
        <p:spPr>
          <a:xfrm>
            <a:off x="1348440" y="2228804"/>
            <a:ext cx="9137799" cy="1412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42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C8C86-BD72-49D4-B73D-A332EE85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683499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zh-TW" dirty="0"/>
              <a:t>/etc/uwsgi/apps-available/uwsgi.ini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23C0D-1DE0-4C22-8EC0-A81EE952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93" y="906360"/>
            <a:ext cx="3278013" cy="59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A1E3A-AC11-49B0-A134-B243DC45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pPr algn="ctr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/nginx/sites-available/default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3A5871-7A13-482E-829F-D42B329C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192847"/>
            <a:ext cx="5524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A6312-3FB6-41BB-A0EF-4C68CEAC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98" y="954054"/>
            <a:ext cx="8258403" cy="569468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726286-6BDD-4948-AB90-527C246B0D7E}"/>
              </a:ext>
            </a:extLst>
          </p:cNvPr>
          <p:cNvSpPr/>
          <p:nvPr/>
        </p:nvSpPr>
        <p:spPr>
          <a:xfrm>
            <a:off x="3437301" y="3343216"/>
            <a:ext cx="5429864" cy="85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6B0C828-280F-4A1C-9D46-04C7E143FA7B}"/>
              </a:ext>
            </a:extLst>
          </p:cNvPr>
          <p:cNvSpPr/>
          <p:nvPr/>
        </p:nvSpPr>
        <p:spPr>
          <a:xfrm>
            <a:off x="8145710" y="5981350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7C1D17-2226-49DD-AA0B-5B3F034B141D}"/>
              </a:ext>
            </a:extLst>
          </p:cNvPr>
          <p:cNvSpPr txBox="1"/>
          <p:nvPr/>
        </p:nvSpPr>
        <p:spPr>
          <a:xfrm>
            <a:off x="3194021" y="3110002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041D68-CF65-4896-B5D0-D2169BB0B839}"/>
              </a:ext>
            </a:extLst>
          </p:cNvPr>
          <p:cNvSpPr txBox="1"/>
          <p:nvPr/>
        </p:nvSpPr>
        <p:spPr>
          <a:xfrm>
            <a:off x="7849911" y="5719280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ECD9E-9323-4C34-BDBA-4B581A3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n-US" altLang="zh-TW" dirty="0" err="1"/>
              <a:t>CTFd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8DCBF1-C868-42B3-8EF7-8A2E5FF1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0" y="1110871"/>
            <a:ext cx="9166326" cy="562310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726286-6BDD-4948-AB90-527C246B0D7E}"/>
              </a:ext>
            </a:extLst>
          </p:cNvPr>
          <p:cNvSpPr/>
          <p:nvPr/>
        </p:nvSpPr>
        <p:spPr>
          <a:xfrm>
            <a:off x="6207853" y="4429386"/>
            <a:ext cx="2961314" cy="1659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6B0C828-280F-4A1C-9D46-04C7E143FA7B}"/>
              </a:ext>
            </a:extLst>
          </p:cNvPr>
          <p:cNvSpPr/>
          <p:nvPr/>
        </p:nvSpPr>
        <p:spPr>
          <a:xfrm>
            <a:off x="8430935" y="6305624"/>
            <a:ext cx="662730" cy="324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7C1D17-2226-49DD-AA0B-5B3F034B141D}"/>
              </a:ext>
            </a:extLst>
          </p:cNvPr>
          <p:cNvSpPr txBox="1"/>
          <p:nvPr/>
        </p:nvSpPr>
        <p:spPr>
          <a:xfrm>
            <a:off x="6001231" y="4212373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041D68-CF65-4896-B5D0-D2169BB0B839}"/>
              </a:ext>
            </a:extLst>
          </p:cNvPr>
          <p:cNvSpPr txBox="1"/>
          <p:nvPr/>
        </p:nvSpPr>
        <p:spPr>
          <a:xfrm>
            <a:off x="8162488" y="6067130"/>
            <a:ext cx="3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5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120</Words>
  <Application>Microsoft Office PowerPoint</Application>
  <PresentationFormat>寬螢幕</PresentationFormat>
  <Paragraphs>32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Creat VM</vt:lpstr>
      <vt:lpstr>~/CTFd/prepare.sh</vt:lpstr>
      <vt:lpstr>/etc/redis/redis.conf</vt:lpstr>
      <vt:lpstr>~/CTFd/CTFd/config.py</vt:lpstr>
      <vt:lpstr>/home/ksu/CTFd</vt:lpstr>
      <vt:lpstr>/etc/uwsgi/apps-available/uwsgi.ini</vt:lpstr>
      <vt:lpstr>/etc/nginx/sites-available/default</vt:lpstr>
      <vt:lpstr>CTFd Setting</vt:lpstr>
      <vt:lpstr>CTFd Setting</vt:lpstr>
      <vt:lpstr>CTFd Setting</vt:lpstr>
      <vt:lpstr>CTFd Setting</vt:lpstr>
      <vt:lpstr>CTFd Setting</vt:lpstr>
      <vt:lpstr>CTFd Setting</vt:lpstr>
      <vt:lpstr>CTFd Setting – add config</vt:lpstr>
      <vt:lpstr>CTFd Setting – add config</vt:lpstr>
      <vt:lpstr>CTFd Setting – add config</vt:lpstr>
      <vt:lpstr>CTFd Setting – docker questions</vt:lpstr>
      <vt:lpstr>CTFd Setting – docker questions</vt:lpstr>
      <vt:lpstr>CTFd Setting – questions IP</vt:lpstr>
      <vt:lpstr>CTFd Setting – List your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6</cp:revision>
  <dcterms:created xsi:type="dcterms:W3CDTF">2021-12-22T14:32:40Z</dcterms:created>
  <dcterms:modified xsi:type="dcterms:W3CDTF">2021-12-28T15:58:37Z</dcterms:modified>
</cp:coreProperties>
</file>