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3D5A-0BE6-4E4F-BE55-66F8999E5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14A0FC-0E20-4020-ACEC-C061216C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105D33-953F-4CB4-9A1D-98E52B81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65D51-074A-4553-8EA2-DC89F2D0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E01C5F-FFB2-4FFD-BEF7-98C97157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4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F5801-E476-43B9-8211-545BF617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FCA767-211A-4DB8-B0CB-583FA422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E88EB-2C19-4D78-900A-DA83B6CB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C3EC27-4337-45EC-970E-E0920BDC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0CDE23-4D99-4713-A017-1FF45364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49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0AB745-82A6-4240-AD6A-F9EA13CB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2DF124-B0D2-468C-A3A5-28D233A6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34299-C76B-4837-B1A2-6B35FDC7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11A90-DB58-4772-BFA4-2703D2DC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AFCAC-1AE4-4E5F-9101-4AFA9546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90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D944-3C6E-4ED5-B605-1A8A30B9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ADB30-5123-4FDE-B6F3-9C2CA9CF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BB3525-BF96-4B62-A016-077E9080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57995-573F-44E5-8990-A61809F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A505A0-5C1C-4709-82B3-3D83DAB8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7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7CE83-8EC5-4B43-A4D4-4DBDE037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7575F-2427-4923-B618-4C77807A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DE7F8-7033-427F-9B66-70EBBA7C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77F8A-6E2E-4474-9BC3-421E0B08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845191-8592-4C7D-A0A1-B3FDBB43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47D25-9578-4F87-A300-EF022301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9A170-B03B-40FD-BA18-E015544A3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D68E24-8121-4443-A195-F2CA90BB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B692AD-F425-4BCF-A731-17AAF0AC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48433-B5A6-4891-85F6-EA7A90D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FDCEAC-F83A-48F6-BE25-5E95DAA5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24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5762F-97BB-4661-8BC0-6D1EF642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E8DB9D-FEE6-4D5C-8802-8A7EF9CF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978254-5800-4B5A-B0AB-89C8A73C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0E085D-1C5F-4EC1-984C-7EB5D62E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3C7302-F61D-40C5-98CA-B48A4C50F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54E031-EFF3-432B-ACBB-D010BEF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1E7057-8F75-4220-B7E2-F4AAFAC9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4DD03E-1B3D-42DF-9C12-FF625A4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1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E1DA4-6818-42FA-8C5B-F4CB6A44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A7D659-D75B-40C1-8374-6EADFEF7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DE117F-7381-4C4A-B6D0-761CBCAA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B0B599-34C0-49FF-90B3-9C650690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8C720-D454-4659-A0B1-FF69718A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4C4F2E-8C1F-4392-BB6D-A480FD6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8AF33C-5DB3-45ED-A5D9-417240F8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D202B-8FEB-47FF-894F-4F474B74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E1B68-9FB0-4BBE-8D7C-D0660FFA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201878-6B59-4A1D-BFD3-D11E169D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749E7A-BBBE-4B2A-82F6-44DF6DB4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EF2BC4-72AF-4EED-A1CD-236030E1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0E5E9E-5B3D-4F79-A914-C48B66F9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8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36434-C318-4FBB-B00D-FB56F3BF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E43BE1-4627-4B7E-872E-76E0DAFE3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2ACB6E-B3CA-4FAE-807B-63A05819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014E5-831F-42F6-B58E-2E82AD3C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CDBBD9-84C9-4845-BD77-77D8CC35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B64ADA-AEA2-428E-9EF8-C853CE6F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0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4B8463-BAD8-4153-B0CF-EB25738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F88977-C2AC-4F60-9B38-4069A100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633858-4558-4388-AFBB-009068D25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91D5-A8EB-411E-B5DF-61BC25B598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BC9E-243E-48FD-BAAE-B2D3EECB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18FD6D-0803-4444-AC00-24278313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603A-CD24-479D-BAE2-05EC55325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1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3DDBC-26EB-4CD7-BD3B-AFD681B2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8"/>
            <a:ext cx="10515600" cy="87644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1E04E6-5B46-4910-99BE-17CE9E6D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07" y="1200698"/>
            <a:ext cx="9207386" cy="547673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35328C-A580-4037-B08B-CB167CF182F2}"/>
              </a:ext>
            </a:extLst>
          </p:cNvPr>
          <p:cNvSpPr/>
          <p:nvPr/>
        </p:nvSpPr>
        <p:spPr>
          <a:xfrm>
            <a:off x="1812021" y="1702965"/>
            <a:ext cx="671119" cy="5872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5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D500E-3BD7-4A5C-BBF0-16218AA9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7"/>
            <a:ext cx="10515600" cy="73383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0FC1C3-BB85-4CC2-8A2A-CCDD8666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74" y="830510"/>
            <a:ext cx="2863635" cy="6027490"/>
          </a:xfrm>
        </p:spPr>
      </p:pic>
    </p:spTree>
    <p:extLst>
      <p:ext uri="{BB962C8B-B14F-4D97-AF65-F5344CB8AC3E}">
        <p14:creationId xmlns:p14="http://schemas.microsoft.com/office/powerpoint/2010/main" val="229300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13E20-934F-4700-9389-72CFCC41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528285-F289-45FC-BCBE-DDC9F3987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99" y="1884348"/>
            <a:ext cx="9174001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7AAF090-864D-4E1D-AE1D-9B6E807F04C7}"/>
              </a:ext>
            </a:extLst>
          </p:cNvPr>
          <p:cNvSpPr/>
          <p:nvPr/>
        </p:nvSpPr>
        <p:spPr>
          <a:xfrm>
            <a:off x="4135772" y="5670958"/>
            <a:ext cx="805343" cy="192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21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744DE-7BD4-4249-9B36-AB0CCE6F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834501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6D8614-E023-49DF-A721-000095D3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69" y="1081921"/>
            <a:ext cx="8406461" cy="565423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CF3A62-A685-4C59-BE83-4F6B838119A0}"/>
              </a:ext>
            </a:extLst>
          </p:cNvPr>
          <p:cNvSpPr/>
          <p:nvPr/>
        </p:nvSpPr>
        <p:spPr>
          <a:xfrm>
            <a:off x="2055303" y="1484851"/>
            <a:ext cx="503339" cy="604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C04D25B-7371-4F68-A5AE-2D6F7541FFDE}"/>
              </a:ext>
            </a:extLst>
          </p:cNvPr>
          <p:cNvSpPr/>
          <p:nvPr/>
        </p:nvSpPr>
        <p:spPr>
          <a:xfrm>
            <a:off x="2499920" y="2759978"/>
            <a:ext cx="1963024" cy="2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35F2229-200D-4BD8-A516-B85946BD1F35}"/>
              </a:ext>
            </a:extLst>
          </p:cNvPr>
          <p:cNvSpPr/>
          <p:nvPr/>
        </p:nvSpPr>
        <p:spPr>
          <a:xfrm>
            <a:off x="4816679" y="2759978"/>
            <a:ext cx="2607577" cy="2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D50E8A3-70F7-46F7-9773-AFA670338343}"/>
              </a:ext>
            </a:extLst>
          </p:cNvPr>
          <p:cNvSpPr/>
          <p:nvPr/>
        </p:nvSpPr>
        <p:spPr>
          <a:xfrm>
            <a:off x="5018015" y="6175695"/>
            <a:ext cx="711666" cy="3089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03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D28AB-12F4-4BF3-B7B8-1756C71F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712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8CFE96-2389-41C8-BEC0-CC2B193C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99" y="1007609"/>
            <a:ext cx="8554801" cy="57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B933E-EA1E-40B0-BB52-C3D2A43D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841"/>
            <a:ext cx="10515600" cy="918391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111CFE-5092-4999-B393-0534FDAE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3" y="1231273"/>
            <a:ext cx="6086894" cy="556401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518E538-16A7-4BFE-B0FA-323FB57D3137}"/>
              </a:ext>
            </a:extLst>
          </p:cNvPr>
          <p:cNvSpPr/>
          <p:nvPr/>
        </p:nvSpPr>
        <p:spPr>
          <a:xfrm>
            <a:off x="4689446" y="1711355"/>
            <a:ext cx="2348917" cy="1845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4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E009B-5C3E-46FE-AE88-F0F1B3CD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74222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94009F-A2B8-4A0F-91AE-387327CF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33" y="1047675"/>
            <a:ext cx="8559733" cy="57012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532FE56-A83B-445B-900F-6DEDC93D235F}"/>
              </a:ext>
            </a:extLst>
          </p:cNvPr>
          <p:cNvSpPr/>
          <p:nvPr/>
        </p:nvSpPr>
        <p:spPr>
          <a:xfrm>
            <a:off x="2902591" y="2466363"/>
            <a:ext cx="654341" cy="192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7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E8318-DE07-4C9F-A4BE-0A8EB1B0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607998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317CA1-E9F6-47EC-82F1-FC608258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63" y="921916"/>
            <a:ext cx="3984473" cy="585219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932BFED-8EB7-484C-AB34-03E8C6BE5B32}"/>
              </a:ext>
            </a:extLst>
          </p:cNvPr>
          <p:cNvSpPr/>
          <p:nvPr/>
        </p:nvSpPr>
        <p:spPr>
          <a:xfrm>
            <a:off x="5511567" y="2550254"/>
            <a:ext cx="2432807" cy="151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72887AA-1AEB-43EB-A05E-4510F353EEAE}"/>
              </a:ext>
            </a:extLst>
          </p:cNvPr>
          <p:cNvSpPr/>
          <p:nvPr/>
        </p:nvSpPr>
        <p:spPr>
          <a:xfrm>
            <a:off x="5511567" y="3403834"/>
            <a:ext cx="2432807" cy="151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13CD4-C42D-4DC9-875C-982855BF6DF1}"/>
              </a:ext>
            </a:extLst>
          </p:cNvPr>
          <p:cNvSpPr/>
          <p:nvPr/>
        </p:nvSpPr>
        <p:spPr>
          <a:xfrm>
            <a:off x="5511567" y="3905078"/>
            <a:ext cx="2432807" cy="151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D759D7C-5598-407B-94C9-FF5C6742674A}"/>
              </a:ext>
            </a:extLst>
          </p:cNvPr>
          <p:cNvSpPr/>
          <p:nvPr/>
        </p:nvSpPr>
        <p:spPr>
          <a:xfrm>
            <a:off x="5469622" y="4513277"/>
            <a:ext cx="360727" cy="1510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5861FE-EC80-483B-8152-8266CFD5AC76}"/>
              </a:ext>
            </a:extLst>
          </p:cNvPr>
          <p:cNvSpPr/>
          <p:nvPr/>
        </p:nvSpPr>
        <p:spPr>
          <a:xfrm>
            <a:off x="5469622" y="4730518"/>
            <a:ext cx="2474752" cy="636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22DC96-37A6-4AAF-BEB2-900693A9A95E}"/>
              </a:ext>
            </a:extLst>
          </p:cNvPr>
          <p:cNvSpPr/>
          <p:nvPr/>
        </p:nvSpPr>
        <p:spPr>
          <a:xfrm>
            <a:off x="5469622" y="5708710"/>
            <a:ext cx="2474752" cy="5839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5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F93B1-F396-4B7A-8D51-51C2CBF6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42"/>
            <a:ext cx="10515600" cy="767389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5ECAA8-E2D3-430B-9C09-E8AD88C01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1" y="1313896"/>
            <a:ext cx="8156017" cy="5346963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EE170E-2B43-489A-AA86-433FE91B8B4A}"/>
              </a:ext>
            </a:extLst>
          </p:cNvPr>
          <p:cNvSpPr/>
          <p:nvPr/>
        </p:nvSpPr>
        <p:spPr>
          <a:xfrm>
            <a:off x="4848837" y="2659310"/>
            <a:ext cx="5117284" cy="2600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3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183AF-9E6B-4ECD-9A35-1ED5BF2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80094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8F064B-7ADE-4266-BAA7-EB6F2726B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1" y="1112357"/>
            <a:ext cx="5334478" cy="5565076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67E6143-B5AB-4FAD-824A-5F7B9041E04E}"/>
              </a:ext>
            </a:extLst>
          </p:cNvPr>
          <p:cNvSpPr/>
          <p:nvPr/>
        </p:nvSpPr>
        <p:spPr>
          <a:xfrm>
            <a:off x="5217952" y="4437776"/>
            <a:ext cx="3280096" cy="2097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05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2239-153F-419C-B46D-43ED5EAC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1"/>
            <a:ext cx="10515600" cy="675110"/>
          </a:xfrm>
        </p:spPr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51CD66-4538-4CBC-ABB2-982600369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68" y="979217"/>
            <a:ext cx="4284064" cy="58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4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219A-536C-4724-8DF5-72C80C8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1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D31E1A-909F-41E7-A20D-B4A6A7CF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20" y="983671"/>
            <a:ext cx="3721359" cy="58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F5280-E2B5-45EB-B2AE-69DBD470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81772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906E2-0078-4306-B095-D9E01926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87" y="1755341"/>
            <a:ext cx="9425625" cy="28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8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2</cp:revision>
  <dcterms:created xsi:type="dcterms:W3CDTF">2021-12-19T19:07:17Z</dcterms:created>
  <dcterms:modified xsi:type="dcterms:W3CDTF">2021-12-19T19:38:02Z</dcterms:modified>
</cp:coreProperties>
</file>