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58" r:id="rId5"/>
    <p:sldId id="261" r:id="rId6"/>
    <p:sldId id="262" r:id="rId7"/>
    <p:sldId id="266" r:id="rId8"/>
    <p:sldId id="267" r:id="rId9"/>
    <p:sldId id="268" r:id="rId10"/>
    <p:sldId id="265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0A5ACBE-5D42-4733-8493-13BCE0BC19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C04878E-6C50-4AE9-8C29-F2ED3F61CC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4A1D0E5-D8CF-45F4-B5C3-B79B02EEE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66F9D-91B3-4CC2-A731-535907DD6B1B}" type="datetimeFigureOut">
              <a:rPr lang="zh-TW" altLang="en-US" smtClean="0"/>
              <a:t>2021/12/20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0386183-DEDF-4BA8-BCEE-65F70A167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E124A13-4399-416B-AB9D-AA26BD6B6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D9ABE-D523-4383-B85F-FD48D193CC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5138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8D7E5A-EDCD-41C7-86C9-3FC1BD587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691AA46-0BD8-4F55-BAF7-9B36FF12B1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5DC0108-E82E-4045-A547-E78F815C5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66F9D-91B3-4CC2-A731-535907DD6B1B}" type="datetimeFigureOut">
              <a:rPr lang="zh-TW" altLang="en-US" smtClean="0"/>
              <a:t>2021/12/20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E45B53B-EFAF-44CE-9F64-AE1C1AC8F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560AD5A-20C1-4CEC-A535-3A2260A4A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D9ABE-D523-4383-B85F-FD48D193CC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2041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599F5CB-ADF5-477C-B49E-EB44B10CA0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B4F2AA7-216B-425B-B64B-4DCC5FABBD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FC37D23-7D25-4B0F-8648-6411353E7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66F9D-91B3-4CC2-A731-535907DD6B1B}" type="datetimeFigureOut">
              <a:rPr lang="zh-TW" altLang="en-US" smtClean="0"/>
              <a:t>2021/12/20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4FB76C8-0DB4-4A57-A1F7-1DC3C92F6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E5881A9-AD7B-4DE7-AE1F-5C20A3DD0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D9ABE-D523-4383-B85F-FD48D193CC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5101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4C5A8B-9102-4097-A4D4-A5A72EF94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EACDCEF-7718-4EB1-AD5B-0DDC2CF005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4543FFC-E477-4A70-B71A-7D4A7FF02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66F9D-91B3-4CC2-A731-535907DD6B1B}" type="datetimeFigureOut">
              <a:rPr lang="zh-TW" altLang="en-US" smtClean="0"/>
              <a:t>2021/12/20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99EB6E9-AC69-40AE-9F7F-7B4D725F1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C59E8AE-75CF-4EEB-84B5-6A8DF1D69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D9ABE-D523-4383-B85F-FD48D193CC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1376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60B517-BC25-4549-9E5B-154BA8951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8623A61-1E86-4469-86C4-64BAD23729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FAE773A-14A2-48B7-82B4-DC47DAFF2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66F9D-91B3-4CC2-A731-535907DD6B1B}" type="datetimeFigureOut">
              <a:rPr lang="zh-TW" altLang="en-US" smtClean="0"/>
              <a:t>2021/12/20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DA883C1-A4EE-4A19-8FEA-589685087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5948759-5CD9-42B5-8D5D-98EAFDEE4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D9ABE-D523-4383-B85F-FD48D193CC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547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9269B5-AA9E-4DA2-A12B-F5FA76131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4715FE4-91D3-4CC0-AEFB-F96DECB37D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6138CFE-A8F6-4B07-A3DE-F26F8EE62C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C522278-18D2-4026-843C-EF6019713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66F9D-91B3-4CC2-A731-535907DD6B1B}" type="datetimeFigureOut">
              <a:rPr lang="zh-TW" altLang="en-US" smtClean="0"/>
              <a:t>2021/12/20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57F8623-D741-499E-B327-6E4D22A8C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09AF550-E74B-40D7-9D13-A7E969F65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D9ABE-D523-4383-B85F-FD48D193CC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2819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882EFE-942F-41C5-852E-5E1F7D47F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053EB0B-00B1-4AC1-9169-B4A5291AC2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E2DDC14-66AF-4B62-BE3B-A185A63D32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DB62592F-8A8F-47E3-8033-2C8E29266D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1068E85-97DF-40B4-9DA8-B7A3F593DB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E17ED456-2F42-437E-9F00-202F1C271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66F9D-91B3-4CC2-A731-535907DD6B1B}" type="datetimeFigureOut">
              <a:rPr lang="zh-TW" altLang="en-US" smtClean="0"/>
              <a:t>2021/12/20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3C6C022C-C405-4082-9065-0E018A854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B721D57C-FBD7-4A21-AC99-ADCB4B0A8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D9ABE-D523-4383-B85F-FD48D193CC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9955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568E32-B443-4A55-9797-191A781A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4FAECA0C-F0E9-470A-8F73-4D89736F6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66F9D-91B3-4CC2-A731-535907DD6B1B}" type="datetimeFigureOut">
              <a:rPr lang="zh-TW" altLang="en-US" smtClean="0"/>
              <a:t>2021/12/20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60C409F-C33C-4711-90C1-AB2899C95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FA22A10-A6B9-4F65-B7C0-5AACBDFB5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D9ABE-D523-4383-B85F-FD48D193CC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1640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8708C394-61D1-4CBE-A15B-8597C20F4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66F9D-91B3-4CC2-A731-535907DD6B1B}" type="datetimeFigureOut">
              <a:rPr lang="zh-TW" altLang="en-US" smtClean="0"/>
              <a:t>2021/12/20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4837D8F-B07B-4617-981A-5A81D1C2D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934B183-380F-4271-B527-B6722DD03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D9ABE-D523-4383-B85F-FD48D193CC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3906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4548FA-C138-493F-8A6D-08DA6FF7E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93B42FA-EC7D-425F-8E3F-E064DB7F60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090156A-EDF8-4D7D-B65C-DF9A30B99B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8599F87-B02A-40D4-87D6-FDD9258BC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66F9D-91B3-4CC2-A731-535907DD6B1B}" type="datetimeFigureOut">
              <a:rPr lang="zh-TW" altLang="en-US" smtClean="0"/>
              <a:t>2021/12/20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9365294-21EF-44B9-9146-1E65D77A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9D22C70-3211-4EFB-8F18-15AF0C71D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D9ABE-D523-4383-B85F-FD48D193CC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3737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0EACE6-A780-43AA-ADDA-BC5B3670B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AA97AB43-EB05-469B-A4C2-83ED77AAA7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DE3ADC0-8460-4C00-A30F-EE5B91777C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75E085E-8D80-48AB-98C8-D7F667E66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66F9D-91B3-4CC2-A731-535907DD6B1B}" type="datetimeFigureOut">
              <a:rPr lang="zh-TW" altLang="en-US" smtClean="0"/>
              <a:t>2021/12/20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71F28F1-8BE7-40E0-9610-54A88C304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2DD928A-1A03-4D21-850B-BE021D6DE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D9ABE-D523-4383-B85F-FD48D193CC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9184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DAF91844-705B-4450-B908-6DFFE4517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C5E93A9-7F4A-4A30-946B-0DD327A341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3C9DEAE-0B7D-44E7-A863-04FC68F003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266F9D-91B3-4CC2-A731-535907DD6B1B}" type="datetimeFigureOut">
              <a:rPr lang="zh-TW" altLang="en-US" smtClean="0"/>
              <a:t>2021/12/20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04611EA-6037-47CE-BE9B-D01E221B2A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F648090-F27C-46EF-9D9A-682CA3C6C5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1D9ABE-D523-4383-B85F-FD48D193CC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6169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50EBF2-4DBA-414E-9CA5-C257AA39F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2178"/>
            <a:ext cx="10515600" cy="851279"/>
          </a:xfrm>
        </p:spPr>
        <p:txBody>
          <a:bodyPr/>
          <a:lstStyle/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0589893-8FBE-4A2D-83D5-B0F8759125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202" y="1199626"/>
            <a:ext cx="10871595" cy="5486196"/>
          </a:xfrm>
          <a:prstGeom prst="rect">
            <a:avLst/>
          </a:prstGeom>
        </p:spPr>
      </p:pic>
      <p:sp>
        <p:nvSpPr>
          <p:cNvPr id="6" name="矩形: 圓角 5">
            <a:extLst>
              <a:ext uri="{FF2B5EF4-FFF2-40B4-BE49-F238E27FC236}">
                <a16:creationId xmlns:a16="http://schemas.microsoft.com/office/drawing/2014/main" id="{ADAF1A98-BA18-4D24-BD41-5D36BE302F8E}"/>
              </a:ext>
            </a:extLst>
          </p:cNvPr>
          <p:cNvSpPr/>
          <p:nvPr/>
        </p:nvSpPr>
        <p:spPr>
          <a:xfrm>
            <a:off x="4454554" y="1199626"/>
            <a:ext cx="805343" cy="31878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24898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97A730-02EA-4433-B1F5-DD61C587B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0565"/>
            <a:ext cx="10515600" cy="800944"/>
          </a:xfrm>
        </p:spPr>
        <p:txBody>
          <a:bodyPr/>
          <a:lstStyle/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15315CF-7FD2-4B45-AA84-60E404258B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9539" y="2577516"/>
            <a:ext cx="8392921" cy="2120317"/>
          </a:xfrm>
          <a:prstGeom prst="rect">
            <a:avLst/>
          </a:prstGeom>
        </p:spPr>
      </p:pic>
      <p:sp>
        <p:nvSpPr>
          <p:cNvPr id="6" name="矩形: 圓角 5">
            <a:extLst>
              <a:ext uri="{FF2B5EF4-FFF2-40B4-BE49-F238E27FC236}">
                <a16:creationId xmlns:a16="http://schemas.microsoft.com/office/drawing/2014/main" id="{DA466A8B-1E44-4E71-8AA3-F4E97E5B0BD1}"/>
              </a:ext>
            </a:extLst>
          </p:cNvPr>
          <p:cNvSpPr/>
          <p:nvPr/>
        </p:nvSpPr>
        <p:spPr>
          <a:xfrm>
            <a:off x="2672894" y="3724712"/>
            <a:ext cx="1135707" cy="69628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81032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6F9CDB-03C1-4AC7-85A1-3E11E273D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7012"/>
            <a:ext cx="10515600" cy="759000"/>
          </a:xfrm>
        </p:spPr>
        <p:txBody>
          <a:bodyPr/>
          <a:lstStyle/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C3D8119-531C-4116-BB39-A7E46356E8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3594"/>
            <a:ext cx="12192000" cy="4615370"/>
          </a:xfrm>
          <a:prstGeom prst="rect">
            <a:avLst/>
          </a:prstGeom>
        </p:spPr>
      </p:pic>
      <p:sp>
        <p:nvSpPr>
          <p:cNvPr id="6" name="矩形: 圓角 5">
            <a:extLst>
              <a:ext uri="{FF2B5EF4-FFF2-40B4-BE49-F238E27FC236}">
                <a16:creationId xmlns:a16="http://schemas.microsoft.com/office/drawing/2014/main" id="{9FFC57F1-7265-4475-9D50-6CF7C2EE5AEE}"/>
              </a:ext>
            </a:extLst>
          </p:cNvPr>
          <p:cNvSpPr/>
          <p:nvPr/>
        </p:nvSpPr>
        <p:spPr>
          <a:xfrm>
            <a:off x="2211500" y="3783435"/>
            <a:ext cx="9751201" cy="24328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80466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82098C-3BE3-44B8-8D55-0EA24E3B7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7679"/>
            <a:ext cx="10515600" cy="834501"/>
          </a:xfrm>
        </p:spPr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AE2D54B-13CC-4C2E-B035-11711E4B23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222" y="1826789"/>
            <a:ext cx="10285555" cy="3936447"/>
          </a:xfrm>
          <a:prstGeom prst="rect">
            <a:avLst/>
          </a:prstGeom>
        </p:spPr>
      </p:pic>
      <p:sp>
        <p:nvSpPr>
          <p:cNvPr id="6" name="矩形: 圓角 5">
            <a:extLst>
              <a:ext uri="{FF2B5EF4-FFF2-40B4-BE49-F238E27FC236}">
                <a16:creationId xmlns:a16="http://schemas.microsoft.com/office/drawing/2014/main" id="{1D512707-F673-4422-A5AB-682672FC3E38}"/>
              </a:ext>
            </a:extLst>
          </p:cNvPr>
          <p:cNvSpPr/>
          <p:nvPr/>
        </p:nvSpPr>
        <p:spPr>
          <a:xfrm>
            <a:off x="2773562" y="2004969"/>
            <a:ext cx="925983" cy="24328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07682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30B083-DBED-47D2-8C7E-56668545B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954D5E3-D252-4FB2-9BD7-AB12D8E91E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1156" y="2504010"/>
            <a:ext cx="5597846" cy="2172749"/>
          </a:xfrm>
          <a:prstGeom prst="rect">
            <a:avLst/>
          </a:prstGeom>
        </p:spPr>
      </p:pic>
      <p:sp>
        <p:nvSpPr>
          <p:cNvPr id="6" name="矩形: 圓角 5">
            <a:extLst>
              <a:ext uri="{FF2B5EF4-FFF2-40B4-BE49-F238E27FC236}">
                <a16:creationId xmlns:a16="http://schemas.microsoft.com/office/drawing/2014/main" id="{FBE87FAA-BC50-472F-8646-38BAC726F4D7}"/>
              </a:ext>
            </a:extLst>
          </p:cNvPr>
          <p:cNvSpPr/>
          <p:nvPr/>
        </p:nvSpPr>
        <p:spPr>
          <a:xfrm>
            <a:off x="3662795" y="4244829"/>
            <a:ext cx="2016552" cy="24328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44296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A4A3C1-E97A-45D0-94C9-2904E39B0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7679"/>
            <a:ext cx="10515600" cy="800945"/>
          </a:xfrm>
        </p:spPr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307C9FB-99CF-4453-A185-5CDF11D2E9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0" y="1248125"/>
            <a:ext cx="2438400" cy="5200650"/>
          </a:xfrm>
          <a:prstGeom prst="rect">
            <a:avLst/>
          </a:prstGeom>
        </p:spPr>
      </p:pic>
      <p:sp>
        <p:nvSpPr>
          <p:cNvPr id="6" name="矩形: 圓角 5">
            <a:extLst>
              <a:ext uri="{FF2B5EF4-FFF2-40B4-BE49-F238E27FC236}">
                <a16:creationId xmlns:a16="http://schemas.microsoft.com/office/drawing/2014/main" id="{53BD9AF2-DEE5-48AB-B1C0-50AB00801E07}"/>
              </a:ext>
            </a:extLst>
          </p:cNvPr>
          <p:cNvSpPr/>
          <p:nvPr/>
        </p:nvSpPr>
        <p:spPr>
          <a:xfrm>
            <a:off x="4876800" y="1248125"/>
            <a:ext cx="542488" cy="48839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A2B1B434-F8FF-4752-A8EB-5562AB44ABD3}"/>
              </a:ext>
            </a:extLst>
          </p:cNvPr>
          <p:cNvSpPr/>
          <p:nvPr/>
        </p:nvSpPr>
        <p:spPr>
          <a:xfrm>
            <a:off x="4910356" y="5146646"/>
            <a:ext cx="2337732" cy="18875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61699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7BF360-6808-4B41-A92D-D171EA24E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1235"/>
            <a:ext cx="10515600" cy="935169"/>
          </a:xfrm>
        </p:spPr>
        <p:txBody>
          <a:bodyPr/>
          <a:lstStyle/>
          <a:p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A25B7356-3E46-48A2-AEFE-F855ADD4F7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7427" y="1361632"/>
            <a:ext cx="6737146" cy="5215133"/>
          </a:xfrm>
          <a:prstGeom prst="rect">
            <a:avLst/>
          </a:prstGeom>
        </p:spPr>
      </p:pic>
      <p:sp>
        <p:nvSpPr>
          <p:cNvPr id="8" name="矩形: 圓角 7">
            <a:extLst>
              <a:ext uri="{FF2B5EF4-FFF2-40B4-BE49-F238E27FC236}">
                <a16:creationId xmlns:a16="http://schemas.microsoft.com/office/drawing/2014/main" id="{6E4B9860-C6E1-4CB7-B348-F1E39BD4E57B}"/>
              </a:ext>
            </a:extLst>
          </p:cNvPr>
          <p:cNvSpPr/>
          <p:nvPr/>
        </p:nvSpPr>
        <p:spPr>
          <a:xfrm>
            <a:off x="2905387" y="3429000"/>
            <a:ext cx="6305724" cy="20795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09D82F5A-1176-42E3-B1F2-775AB0454472}"/>
              </a:ext>
            </a:extLst>
          </p:cNvPr>
          <p:cNvSpPr/>
          <p:nvPr/>
        </p:nvSpPr>
        <p:spPr>
          <a:xfrm>
            <a:off x="7695500" y="5191766"/>
            <a:ext cx="1515611" cy="2443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E88FD36F-4EC7-40E7-AC03-9B2B44085648}"/>
              </a:ext>
            </a:extLst>
          </p:cNvPr>
          <p:cNvSpPr/>
          <p:nvPr/>
        </p:nvSpPr>
        <p:spPr>
          <a:xfrm>
            <a:off x="6112778" y="5191766"/>
            <a:ext cx="1515611" cy="2443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74766870-2DD3-45C5-8BD8-697BE25F0958}"/>
              </a:ext>
            </a:extLst>
          </p:cNvPr>
          <p:cNvSpPr/>
          <p:nvPr/>
        </p:nvSpPr>
        <p:spPr>
          <a:xfrm>
            <a:off x="7695500" y="4587758"/>
            <a:ext cx="1515611" cy="2443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F5AAEF91-F038-4CD8-B921-676B2A546EC0}"/>
              </a:ext>
            </a:extLst>
          </p:cNvPr>
          <p:cNvSpPr txBox="1"/>
          <p:nvPr/>
        </p:nvSpPr>
        <p:spPr>
          <a:xfrm>
            <a:off x="7387903" y="4373279"/>
            <a:ext cx="352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1.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09D6D719-E1C8-4CA7-B9DB-85F6B1623B31}"/>
              </a:ext>
            </a:extLst>
          </p:cNvPr>
          <p:cNvSpPr txBox="1"/>
          <p:nvPr/>
        </p:nvSpPr>
        <p:spPr>
          <a:xfrm>
            <a:off x="2640238" y="3171720"/>
            <a:ext cx="352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2.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31F2176B-936D-4AB3-847E-E4103BD1E514}"/>
              </a:ext>
            </a:extLst>
          </p:cNvPr>
          <p:cNvSpPr txBox="1"/>
          <p:nvPr/>
        </p:nvSpPr>
        <p:spPr>
          <a:xfrm>
            <a:off x="5859316" y="4956549"/>
            <a:ext cx="352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3.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D6C8EF5B-36A8-4664-AEB7-C162686ECD46}"/>
              </a:ext>
            </a:extLst>
          </p:cNvPr>
          <p:cNvSpPr txBox="1"/>
          <p:nvPr/>
        </p:nvSpPr>
        <p:spPr>
          <a:xfrm>
            <a:off x="7550090" y="4887839"/>
            <a:ext cx="352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4.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3086C03A-72F6-45DD-A82A-9D279407CEE3}"/>
              </a:ext>
            </a:extLst>
          </p:cNvPr>
          <p:cNvSpPr/>
          <p:nvPr/>
        </p:nvSpPr>
        <p:spPr>
          <a:xfrm>
            <a:off x="2930554" y="2344778"/>
            <a:ext cx="6280557" cy="79905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600D55DF-4538-4EEA-8F71-57BBF88A09D5}"/>
              </a:ext>
            </a:extLst>
          </p:cNvPr>
          <p:cNvSpPr txBox="1"/>
          <p:nvPr/>
        </p:nvSpPr>
        <p:spPr>
          <a:xfrm>
            <a:off x="6940600" y="1995453"/>
            <a:ext cx="4309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Copy here &amp; Paste to next picture circle site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9" name="矩形: 圓角 18">
            <a:extLst>
              <a:ext uri="{FF2B5EF4-FFF2-40B4-BE49-F238E27FC236}">
                <a16:creationId xmlns:a16="http://schemas.microsoft.com/office/drawing/2014/main" id="{C7E5273D-72CE-42BF-BE3A-FF32A70562F4}"/>
              </a:ext>
            </a:extLst>
          </p:cNvPr>
          <p:cNvSpPr/>
          <p:nvPr/>
        </p:nvSpPr>
        <p:spPr>
          <a:xfrm>
            <a:off x="2905387" y="3707114"/>
            <a:ext cx="6305724" cy="48727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3E8F01FE-4342-4E70-8027-89A4412D196A}"/>
              </a:ext>
            </a:extLst>
          </p:cNvPr>
          <p:cNvSpPr txBox="1"/>
          <p:nvPr/>
        </p:nvSpPr>
        <p:spPr>
          <a:xfrm>
            <a:off x="295123" y="3784798"/>
            <a:ext cx="26974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You need to input this key passphrase when you first login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51218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AF4379-559E-4A4A-AAA2-49ECECE80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2D7F496-DAAB-4328-A18C-159076FE6D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7950" y="2030431"/>
            <a:ext cx="6816099" cy="4378554"/>
          </a:xfrm>
          <a:prstGeom prst="rect">
            <a:avLst/>
          </a:prstGeom>
        </p:spPr>
      </p:pic>
      <p:sp>
        <p:nvSpPr>
          <p:cNvPr id="6" name="矩形: 圓角 5">
            <a:extLst>
              <a:ext uri="{FF2B5EF4-FFF2-40B4-BE49-F238E27FC236}">
                <a16:creationId xmlns:a16="http://schemas.microsoft.com/office/drawing/2014/main" id="{71429B88-F404-4D96-93C9-CB031D40D868}"/>
              </a:ext>
            </a:extLst>
          </p:cNvPr>
          <p:cNvSpPr/>
          <p:nvPr/>
        </p:nvSpPr>
        <p:spPr>
          <a:xfrm>
            <a:off x="4989352" y="3328332"/>
            <a:ext cx="3936534" cy="194834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7071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07AB7B-B20F-4A6C-8B87-75E670C96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578FF06-547C-47E7-90AC-0A151F3C45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6602" y="2233480"/>
            <a:ext cx="6098796" cy="3239985"/>
          </a:xfrm>
          <a:prstGeom prst="rect">
            <a:avLst/>
          </a:prstGeom>
        </p:spPr>
      </p:pic>
      <p:sp>
        <p:nvSpPr>
          <p:cNvPr id="6" name="矩形: 圓角 5">
            <a:extLst>
              <a:ext uri="{FF2B5EF4-FFF2-40B4-BE49-F238E27FC236}">
                <a16:creationId xmlns:a16="http://schemas.microsoft.com/office/drawing/2014/main" id="{0314AE6E-6000-42F8-8991-865F72469907}"/>
              </a:ext>
            </a:extLst>
          </p:cNvPr>
          <p:cNvSpPr/>
          <p:nvPr/>
        </p:nvSpPr>
        <p:spPr>
          <a:xfrm>
            <a:off x="4026716" y="4790114"/>
            <a:ext cx="3816990" cy="28522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95545083-FB52-499F-9774-B19DFB87BE19}"/>
              </a:ext>
            </a:extLst>
          </p:cNvPr>
          <p:cNvSpPr txBox="1"/>
          <p:nvPr/>
        </p:nvSpPr>
        <p:spPr>
          <a:xfrm>
            <a:off x="6990880" y="5012421"/>
            <a:ext cx="2757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Here is your SSH username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23384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E7F018-738F-4B25-A15A-3C54764F8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2311"/>
            <a:ext cx="10515600" cy="700277"/>
          </a:xfrm>
        </p:spPr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5956EB1-6C5C-403A-A781-C85DFD8A55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9275" y="1022233"/>
            <a:ext cx="8553450" cy="5753100"/>
          </a:xfrm>
          <a:prstGeom prst="rect">
            <a:avLst/>
          </a:prstGeom>
        </p:spPr>
      </p:pic>
      <p:sp>
        <p:nvSpPr>
          <p:cNvPr id="6" name="矩形: 圓角 5">
            <a:extLst>
              <a:ext uri="{FF2B5EF4-FFF2-40B4-BE49-F238E27FC236}">
                <a16:creationId xmlns:a16="http://schemas.microsoft.com/office/drawing/2014/main" id="{33D56E13-6930-4413-9412-1636FE7058B9}"/>
              </a:ext>
            </a:extLst>
          </p:cNvPr>
          <p:cNvSpPr/>
          <p:nvPr/>
        </p:nvSpPr>
        <p:spPr>
          <a:xfrm>
            <a:off x="2432807" y="2701255"/>
            <a:ext cx="2013358" cy="28522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D6456A28-0159-41B6-9D7A-A5F49DFB4788}"/>
              </a:ext>
            </a:extLst>
          </p:cNvPr>
          <p:cNvSpPr/>
          <p:nvPr/>
        </p:nvSpPr>
        <p:spPr>
          <a:xfrm>
            <a:off x="4748169" y="2701254"/>
            <a:ext cx="2684477" cy="28522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F2924B5F-6274-414C-8941-5D32354E1519}"/>
              </a:ext>
            </a:extLst>
          </p:cNvPr>
          <p:cNvSpPr/>
          <p:nvPr/>
        </p:nvSpPr>
        <p:spPr>
          <a:xfrm>
            <a:off x="2667699" y="5075339"/>
            <a:ext cx="3355596" cy="28522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2B60E5E4-8501-4C59-A816-C5D04482A91D}"/>
              </a:ext>
            </a:extLst>
          </p:cNvPr>
          <p:cNvSpPr/>
          <p:nvPr/>
        </p:nvSpPr>
        <p:spPr>
          <a:xfrm>
            <a:off x="4974672" y="6224631"/>
            <a:ext cx="763398" cy="28522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86E1232C-BB79-4FBB-A585-28CADFCEF625}"/>
              </a:ext>
            </a:extLst>
          </p:cNvPr>
          <p:cNvSpPr/>
          <p:nvPr/>
        </p:nvSpPr>
        <p:spPr>
          <a:xfrm>
            <a:off x="1979802" y="3375345"/>
            <a:ext cx="1820411" cy="28522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37500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6A61C6-FE7D-4ACD-ACF5-701813EB6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9291"/>
            <a:ext cx="10515600" cy="759000"/>
          </a:xfrm>
        </p:spPr>
        <p:txBody>
          <a:bodyPr/>
          <a:lstStyle/>
          <a:p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55566572-7321-408E-84C7-521B68F9BC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48792"/>
            <a:ext cx="10523174" cy="4699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513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A569F4-8399-47FE-BC1D-91BEB8A60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5735"/>
            <a:ext cx="10515600" cy="809334"/>
          </a:xfrm>
        </p:spPr>
        <p:txBody>
          <a:bodyPr/>
          <a:lstStyle/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87907FE-9755-43AB-A1FF-CDE0F04B7B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6501" y="1098959"/>
            <a:ext cx="8578998" cy="5702053"/>
          </a:xfrm>
          <a:prstGeom prst="rect">
            <a:avLst/>
          </a:prstGeom>
        </p:spPr>
      </p:pic>
      <p:sp>
        <p:nvSpPr>
          <p:cNvPr id="6" name="矩形: 圓角 5">
            <a:extLst>
              <a:ext uri="{FF2B5EF4-FFF2-40B4-BE49-F238E27FC236}">
                <a16:creationId xmlns:a16="http://schemas.microsoft.com/office/drawing/2014/main" id="{01CB275F-4D5C-439C-BD33-0D581355D7B4}"/>
              </a:ext>
            </a:extLst>
          </p:cNvPr>
          <p:cNvSpPr/>
          <p:nvPr/>
        </p:nvSpPr>
        <p:spPr>
          <a:xfrm>
            <a:off x="4429387" y="1543574"/>
            <a:ext cx="3347207" cy="31878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27B571C3-BF07-46CE-98DD-A3E6A6B4659E}"/>
              </a:ext>
            </a:extLst>
          </p:cNvPr>
          <p:cNvSpPr/>
          <p:nvPr/>
        </p:nvSpPr>
        <p:spPr>
          <a:xfrm>
            <a:off x="4429387" y="2466363"/>
            <a:ext cx="1602297" cy="31878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F537DFA7-11DD-40DB-97C7-B49E69B72260}"/>
              </a:ext>
            </a:extLst>
          </p:cNvPr>
          <p:cNvSpPr/>
          <p:nvPr/>
        </p:nvSpPr>
        <p:spPr>
          <a:xfrm>
            <a:off x="6160318" y="2449585"/>
            <a:ext cx="1602297" cy="31878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9FDD5BD9-5218-45E6-BB7F-E13F1AFCE59E}"/>
              </a:ext>
            </a:extLst>
          </p:cNvPr>
          <p:cNvSpPr/>
          <p:nvPr/>
        </p:nvSpPr>
        <p:spPr>
          <a:xfrm>
            <a:off x="4429387" y="4408416"/>
            <a:ext cx="3347207" cy="31878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8602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4F6A8F-F330-4564-AF64-7A3175033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8622"/>
            <a:ext cx="10515600" cy="700277"/>
          </a:xfrm>
        </p:spPr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E9E80E6-3D02-4C5C-A683-D12DEF3144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0787" y="902811"/>
            <a:ext cx="8570425" cy="5858512"/>
          </a:xfrm>
          <a:prstGeom prst="rect">
            <a:avLst/>
          </a:prstGeom>
        </p:spPr>
      </p:pic>
      <p:sp>
        <p:nvSpPr>
          <p:cNvPr id="6" name="矩形: 圓角 5">
            <a:extLst>
              <a:ext uri="{FF2B5EF4-FFF2-40B4-BE49-F238E27FC236}">
                <a16:creationId xmlns:a16="http://schemas.microsoft.com/office/drawing/2014/main" id="{1FD22AED-295F-49C1-B22B-1F91972B30C6}"/>
              </a:ext>
            </a:extLst>
          </p:cNvPr>
          <p:cNvSpPr/>
          <p:nvPr/>
        </p:nvSpPr>
        <p:spPr>
          <a:xfrm>
            <a:off x="4420999" y="2869035"/>
            <a:ext cx="385894" cy="24328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23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28DD9D-9D73-44D3-98D6-B22EFD00F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55400"/>
            <a:ext cx="10515600" cy="700277"/>
          </a:xfrm>
        </p:spPr>
        <p:txBody>
          <a:bodyPr/>
          <a:lstStyle/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8A1DEC0-476B-4ED0-A729-181D133BAA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1030" y="1046933"/>
            <a:ext cx="5949938" cy="5706001"/>
          </a:xfrm>
          <a:prstGeom prst="rect">
            <a:avLst/>
          </a:prstGeom>
        </p:spPr>
      </p:pic>
      <p:sp>
        <p:nvSpPr>
          <p:cNvPr id="6" name="矩形: 圓角 5">
            <a:extLst>
              <a:ext uri="{FF2B5EF4-FFF2-40B4-BE49-F238E27FC236}">
                <a16:creationId xmlns:a16="http://schemas.microsoft.com/office/drawing/2014/main" id="{077C374C-3716-4451-ABBB-0C1A18B9B14E}"/>
              </a:ext>
            </a:extLst>
          </p:cNvPr>
          <p:cNvSpPr/>
          <p:nvPr/>
        </p:nvSpPr>
        <p:spPr>
          <a:xfrm>
            <a:off x="3397542" y="3187817"/>
            <a:ext cx="5394120" cy="31878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2B1DAD9D-82FC-4B11-B7C8-64E4CEC8D06A}"/>
              </a:ext>
            </a:extLst>
          </p:cNvPr>
          <p:cNvSpPr/>
          <p:nvPr/>
        </p:nvSpPr>
        <p:spPr>
          <a:xfrm>
            <a:off x="3397542" y="3842158"/>
            <a:ext cx="5394120" cy="31878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9B051054-3115-4597-BDBE-A624077F9C5E}"/>
              </a:ext>
            </a:extLst>
          </p:cNvPr>
          <p:cNvSpPr/>
          <p:nvPr/>
        </p:nvSpPr>
        <p:spPr>
          <a:xfrm>
            <a:off x="3389154" y="6098796"/>
            <a:ext cx="511728" cy="31878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9750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CB1A13-B405-49FB-8816-0CB10CF24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5735"/>
            <a:ext cx="10515600" cy="725444"/>
          </a:xfrm>
        </p:spPr>
        <p:txBody>
          <a:bodyPr/>
          <a:lstStyle/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4E8C8C4-7296-44B8-801B-FC9F7A74AF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2226" y="1270016"/>
            <a:ext cx="7047548" cy="5382249"/>
          </a:xfrm>
          <a:prstGeom prst="rect">
            <a:avLst/>
          </a:prstGeom>
        </p:spPr>
      </p:pic>
      <p:sp>
        <p:nvSpPr>
          <p:cNvPr id="6" name="矩形: 圓角 5">
            <a:extLst>
              <a:ext uri="{FF2B5EF4-FFF2-40B4-BE49-F238E27FC236}">
                <a16:creationId xmlns:a16="http://schemas.microsoft.com/office/drawing/2014/main" id="{CC8325CD-8365-4928-AD62-9B441F59203A}"/>
              </a:ext>
            </a:extLst>
          </p:cNvPr>
          <p:cNvSpPr/>
          <p:nvPr/>
        </p:nvSpPr>
        <p:spPr>
          <a:xfrm>
            <a:off x="2572226" y="1971413"/>
            <a:ext cx="1823605" cy="66273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2486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7B6D90-820F-4ADD-817C-0BE3CCD8C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5734"/>
            <a:ext cx="10515600" cy="683499"/>
          </a:xfrm>
        </p:spPr>
        <p:txBody>
          <a:bodyPr>
            <a:normAutofit fontScale="90000"/>
          </a:bodyPr>
          <a:lstStyle/>
          <a:p>
            <a:endParaRPr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FCDF2B5B-F63C-4E0F-BE5B-5A09FBA7DE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3408" y="983970"/>
            <a:ext cx="3570803" cy="5815307"/>
          </a:xfrm>
          <a:prstGeom prst="rect">
            <a:avLst/>
          </a:prstGeom>
        </p:spPr>
      </p:pic>
      <p:sp>
        <p:nvSpPr>
          <p:cNvPr id="9" name="矩形: 圓角 8">
            <a:extLst>
              <a:ext uri="{FF2B5EF4-FFF2-40B4-BE49-F238E27FC236}">
                <a16:creationId xmlns:a16="http://schemas.microsoft.com/office/drawing/2014/main" id="{F7CF4738-E660-4FCF-A2FD-BB168A2C219A}"/>
              </a:ext>
            </a:extLst>
          </p:cNvPr>
          <p:cNvSpPr/>
          <p:nvPr/>
        </p:nvSpPr>
        <p:spPr>
          <a:xfrm>
            <a:off x="4468138" y="2650921"/>
            <a:ext cx="3258123" cy="34394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8923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C363E7-B6D3-49F5-B543-E5855EC82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725"/>
            <a:ext cx="10515600" cy="771787"/>
          </a:xfrm>
        </p:spPr>
        <p:txBody>
          <a:bodyPr/>
          <a:lstStyle/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EBEAD75-34B4-49D0-9635-7530836CC2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6391" y="1040235"/>
            <a:ext cx="3579218" cy="5759042"/>
          </a:xfrm>
          <a:prstGeom prst="rect">
            <a:avLst/>
          </a:prstGeom>
        </p:spPr>
      </p:pic>
      <p:sp>
        <p:nvSpPr>
          <p:cNvPr id="6" name="矩形: 圓角 5">
            <a:extLst>
              <a:ext uri="{FF2B5EF4-FFF2-40B4-BE49-F238E27FC236}">
                <a16:creationId xmlns:a16="http://schemas.microsoft.com/office/drawing/2014/main" id="{2462CEBE-251B-4FF4-905A-6491210DAEFF}"/>
              </a:ext>
            </a:extLst>
          </p:cNvPr>
          <p:cNvSpPr/>
          <p:nvPr/>
        </p:nvSpPr>
        <p:spPr>
          <a:xfrm>
            <a:off x="4526862" y="4697835"/>
            <a:ext cx="816926" cy="34394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BE622B05-94C5-47C2-B874-B6459E6464F6}"/>
              </a:ext>
            </a:extLst>
          </p:cNvPr>
          <p:cNvSpPr/>
          <p:nvPr/>
        </p:nvSpPr>
        <p:spPr>
          <a:xfrm>
            <a:off x="4441771" y="3640822"/>
            <a:ext cx="3258123" cy="34394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2750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0ACEA0-CA7E-4CEA-AB90-01B068CC3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1537"/>
            <a:ext cx="10515600" cy="759000"/>
          </a:xfrm>
        </p:spPr>
        <p:txBody>
          <a:bodyPr/>
          <a:lstStyle/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AAF9475-CB0D-4FE6-B9F5-B005B84D77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5019" y="1586873"/>
            <a:ext cx="5901961" cy="4166809"/>
          </a:xfrm>
          <a:prstGeom prst="rect">
            <a:avLst/>
          </a:prstGeom>
        </p:spPr>
      </p:pic>
      <p:sp>
        <p:nvSpPr>
          <p:cNvPr id="6" name="矩形: 圓角 5">
            <a:extLst>
              <a:ext uri="{FF2B5EF4-FFF2-40B4-BE49-F238E27FC236}">
                <a16:creationId xmlns:a16="http://schemas.microsoft.com/office/drawing/2014/main" id="{2EE06C8B-0334-4659-8EF1-86AD9FC36B69}"/>
              </a:ext>
            </a:extLst>
          </p:cNvPr>
          <p:cNvSpPr/>
          <p:nvPr/>
        </p:nvSpPr>
        <p:spPr>
          <a:xfrm>
            <a:off x="8230054" y="5167618"/>
            <a:ext cx="569997" cy="34394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510907E5-ECBB-49B5-8916-2EB6A0CD0C9D}"/>
              </a:ext>
            </a:extLst>
          </p:cNvPr>
          <p:cNvSpPr/>
          <p:nvPr/>
        </p:nvSpPr>
        <p:spPr>
          <a:xfrm>
            <a:off x="3461461" y="2483141"/>
            <a:ext cx="5271478" cy="79695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8045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82B495-D362-4D4A-80FD-0BDA22084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4791"/>
            <a:ext cx="10515600" cy="800945"/>
          </a:xfrm>
        </p:spPr>
        <p:txBody>
          <a:bodyPr/>
          <a:lstStyle/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E99EBB9-AEE2-473D-B4DE-1F234F6816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0361" y="1166070"/>
            <a:ext cx="3651278" cy="5608040"/>
          </a:xfrm>
          <a:prstGeom prst="rect">
            <a:avLst/>
          </a:prstGeom>
        </p:spPr>
      </p:pic>
      <p:sp>
        <p:nvSpPr>
          <p:cNvPr id="6" name="矩形: 圓角 5">
            <a:extLst>
              <a:ext uri="{FF2B5EF4-FFF2-40B4-BE49-F238E27FC236}">
                <a16:creationId xmlns:a16="http://schemas.microsoft.com/office/drawing/2014/main" id="{D6C1C0B2-BE95-46F5-BD17-EAAFFC48BF18}"/>
              </a:ext>
            </a:extLst>
          </p:cNvPr>
          <p:cNvSpPr/>
          <p:nvPr/>
        </p:nvSpPr>
        <p:spPr>
          <a:xfrm>
            <a:off x="4463397" y="3758268"/>
            <a:ext cx="3229308" cy="31878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1357C02B-FEE0-4540-AE8B-468216FD8D4B}"/>
              </a:ext>
            </a:extLst>
          </p:cNvPr>
          <p:cNvSpPr/>
          <p:nvPr/>
        </p:nvSpPr>
        <p:spPr>
          <a:xfrm>
            <a:off x="7290034" y="5511567"/>
            <a:ext cx="343948" cy="23069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25764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33</Words>
  <Application>Microsoft Office PowerPoint</Application>
  <PresentationFormat>寬螢幕</PresentationFormat>
  <Paragraphs>7</Paragraphs>
  <Slides>19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崇睿 何</dc:creator>
  <cp:lastModifiedBy>崇睿 何</cp:lastModifiedBy>
  <cp:revision>2</cp:revision>
  <dcterms:created xsi:type="dcterms:W3CDTF">2021-12-19T16:48:48Z</dcterms:created>
  <dcterms:modified xsi:type="dcterms:W3CDTF">2021-12-19T19:06:21Z</dcterms:modified>
</cp:coreProperties>
</file>