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616555-32CC-4258-8232-40B24231A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1FCF78-4B0F-4F33-A61E-BB0746066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8BBBBD-7A45-488A-8D2D-45BDBF1F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4C62-3557-4C43-ACCF-06C7092E6E1D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679C4B-9686-423C-83F2-AB2CF50C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4ED9EA-D7E0-4293-B891-BC23632A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5944-AF15-4699-93A1-B7DCDC0F0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46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FEEC1C-C2EF-4F78-973F-3A760D86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09505F-5DD4-421E-8D13-C25AFEB71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EAB605-122A-4592-91B3-A2493101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4C62-3557-4C43-ACCF-06C7092E6E1D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448F56-64CB-4C18-9CD5-517ED023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F19F12-D056-4F07-B5A7-FFFBDF70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5944-AF15-4699-93A1-B7DCDC0F0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48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C4752C8-25A5-41D6-B98C-8D56A436F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706D57-8A35-4370-8762-6E3A4A811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AA7EC2-1AFD-4BB2-AF6A-B2133ACB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4C62-3557-4C43-ACCF-06C7092E6E1D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46D534-9992-4320-AE52-38D76304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9DBF0E-B1FE-4751-94C5-D7383FAF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5944-AF15-4699-93A1-B7DCDC0F0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90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3FAFA-F66F-4F6D-BCA3-7544A782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8C9ED0-A6EB-4DF3-B821-4F55CA20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E8FEEA-F208-4F52-AEA5-D7030EAE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4C62-3557-4C43-ACCF-06C7092E6E1D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4C2AA5-6D61-4009-AD3B-47C5BB12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0E45A-3711-4208-A0D0-DE47F0C4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5944-AF15-4699-93A1-B7DCDC0F0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6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9D42E-30F4-4332-A4D0-9B6B3469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B745B5-7046-4D4A-B3A0-FF1C51E4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9E224D-17EE-4A1C-9CCE-20E06F89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4C62-3557-4C43-ACCF-06C7092E6E1D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1D76B2-3F3E-4DA6-90B7-3AAE67C8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8B972B-74E2-4DB0-BC02-E99E11AF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5944-AF15-4699-93A1-B7DCDC0F0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0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777F7-A6F1-4A1D-B8CD-3AF0D0F9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41F646-7456-426A-B9FE-41510006F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0FFC43-9224-464B-BC38-337569896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E355EB-FB29-4629-B219-A0E014F1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4C62-3557-4C43-ACCF-06C7092E6E1D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BE6736-93DD-48DF-B3EE-8E28CC40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874F07-E25E-4117-86BC-F4CC8D1B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5944-AF15-4699-93A1-B7DCDC0F0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65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666846-EA2C-492C-B18D-79E4AA6C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F095EE-E8E0-4C0B-993B-8DC384947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EC066E-A3CD-4288-B71D-2DD343EA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40471CD-E7D3-42FD-AD27-246E5BC47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9EDD8D-6BB7-4956-8AEA-CE618D506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E318A9F-836F-409D-9520-27811963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4C62-3557-4C43-ACCF-06C7092E6E1D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EA555AE-0BED-4059-B5B3-EA0AC1B5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B7EF5BD-7782-4A7C-BDAA-BBDF4E2F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5944-AF15-4699-93A1-B7DCDC0F0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41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EBF22-4561-45AC-B52D-0A190ED5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485FD9-D9FD-4CB4-98C0-819D3E07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4C62-3557-4C43-ACCF-06C7092E6E1D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931952-6903-4819-8CED-A50409C4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EB4228-732F-42BB-84CF-A8FCB251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5944-AF15-4699-93A1-B7DCDC0F0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2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3BB8344-B439-40EE-89CE-F9B98C3A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4C62-3557-4C43-ACCF-06C7092E6E1D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CBDAB0-B03A-40B5-9713-658E91C5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EB6031-B856-4061-9792-161B8713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5944-AF15-4699-93A1-B7DCDC0F0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9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4445A-26F4-49B0-B9CF-C0ED1B22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8B9CBE-4FCE-44D6-B67E-5BB033A23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9FCBC0-A659-4D4D-9C23-36DDAF6D8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EFDDAC-4125-42EE-9FEA-A07A4BED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4C62-3557-4C43-ACCF-06C7092E6E1D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E1E8F7-10C2-4058-BADE-882CC8F6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FF2070-6B8A-4A98-96F5-82F02BCC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5944-AF15-4699-93A1-B7DCDC0F0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74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75188-05ED-419C-8074-EAF9790F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96AFADF-E991-4386-8E12-9F756760A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D8BB00-76C1-41BF-A805-830221A30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F8BF1E-7FE2-4C97-B17B-2FD29BCA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4C62-3557-4C43-ACCF-06C7092E6E1D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4223BB-67ED-4AA1-8BFF-49870EBA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9343A4-C595-44B6-921E-0BC121E3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5944-AF15-4699-93A1-B7DCDC0F0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07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267783-4E7D-4D22-B662-EA5CEE6B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CC9A61-5859-4E68-9F7E-4EDE78BF3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C197FC-772E-414B-BF5A-2A7EDD0E0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74C62-3557-4C43-ACCF-06C7092E6E1D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7258FD-F167-48A4-BF20-504C31745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B26A6F-ACDF-4EEF-9B32-08D577E2C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5944-AF15-4699-93A1-B7DCDC0F0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50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A07923B-6D1E-49AF-9CB3-DB86A8D27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3978"/>
            <a:ext cx="9144000" cy="1010044"/>
          </a:xfrm>
        </p:spPr>
        <p:txBody>
          <a:bodyPr>
            <a:normAutofit/>
          </a:bodyPr>
          <a:lstStyle/>
          <a:p>
            <a:r>
              <a:rPr lang="en-US" altLang="zh-TW" dirty="0"/>
              <a:t>K8s on Azure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576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1C9DCB1-4CEE-4CB6-805E-579284AC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305" y="96364"/>
            <a:ext cx="6041389" cy="666527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44EA2F6F-D7DB-4F1C-AFCB-366C235D6A67}"/>
              </a:ext>
            </a:extLst>
          </p:cNvPr>
          <p:cNvSpPr/>
          <p:nvPr/>
        </p:nvSpPr>
        <p:spPr>
          <a:xfrm>
            <a:off x="5419290" y="6332840"/>
            <a:ext cx="1384182" cy="2189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01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BEDD824-3DB2-42B9-8714-CB9105FFB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837" y="96758"/>
            <a:ext cx="4694326" cy="6664484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10C93073-7F81-4DB5-9C34-2752E7DAC613}"/>
              </a:ext>
            </a:extLst>
          </p:cNvPr>
          <p:cNvSpPr/>
          <p:nvPr/>
        </p:nvSpPr>
        <p:spPr>
          <a:xfrm>
            <a:off x="3790782" y="6501467"/>
            <a:ext cx="680550" cy="1761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99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1732155-1BE1-4E39-A42D-25406AB56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349"/>
            <a:ext cx="12192000" cy="588930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E549543B-9862-4AF7-B3B1-73D43ADC53B6}"/>
              </a:ext>
            </a:extLst>
          </p:cNvPr>
          <p:cNvSpPr/>
          <p:nvPr/>
        </p:nvSpPr>
        <p:spPr>
          <a:xfrm>
            <a:off x="2080470" y="3791824"/>
            <a:ext cx="612396" cy="1593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89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394D1D7-6102-4659-A787-03C1913D2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33"/>
            <a:ext cx="12192000" cy="654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9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25C9865-8796-4D5C-887E-8D6E62B5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596624"/>
            <a:ext cx="11873218" cy="566475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AB98886-CA09-45B6-BA8B-ABB2815CEE3C}"/>
              </a:ext>
            </a:extLst>
          </p:cNvPr>
          <p:cNvSpPr/>
          <p:nvPr/>
        </p:nvSpPr>
        <p:spPr>
          <a:xfrm>
            <a:off x="8967831" y="1262545"/>
            <a:ext cx="461394" cy="4571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66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A39A776-F9E0-4E87-8B6B-1EE4A86D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2" y="560077"/>
            <a:ext cx="12077695" cy="5737846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E6417D6B-63FF-4CA8-99C4-E2BD3FA8D156}"/>
              </a:ext>
            </a:extLst>
          </p:cNvPr>
          <p:cNvSpPr/>
          <p:nvPr/>
        </p:nvSpPr>
        <p:spPr>
          <a:xfrm>
            <a:off x="6568580" y="1858163"/>
            <a:ext cx="1275126" cy="2894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31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F3700D8D-84F1-41B2-9DB3-67B992614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923"/>
            <a:ext cx="12192000" cy="5748154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0A0EA049-5660-4CC1-B8FA-C3C73366423B}"/>
              </a:ext>
            </a:extLst>
          </p:cNvPr>
          <p:cNvSpPr/>
          <p:nvPr/>
        </p:nvSpPr>
        <p:spPr>
          <a:xfrm>
            <a:off x="184557" y="2025944"/>
            <a:ext cx="2231471" cy="2474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29E28EC-E2EF-4AF8-8A7D-E85699F99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332" y="71671"/>
            <a:ext cx="7383336" cy="6714657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699FD90F-FD89-4C2A-8C79-B658F4E3E4C4}"/>
              </a:ext>
            </a:extLst>
          </p:cNvPr>
          <p:cNvSpPr/>
          <p:nvPr/>
        </p:nvSpPr>
        <p:spPr>
          <a:xfrm>
            <a:off x="2952926" y="2940344"/>
            <a:ext cx="6350466" cy="2474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374E3B-0C27-41A6-8E80-B9F115C881C5}"/>
              </a:ext>
            </a:extLst>
          </p:cNvPr>
          <p:cNvSpPr/>
          <p:nvPr/>
        </p:nvSpPr>
        <p:spPr>
          <a:xfrm>
            <a:off x="2538556" y="5097712"/>
            <a:ext cx="6764836" cy="2474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EB98A13-F97F-4475-B8D5-3E23F9B73769}"/>
              </a:ext>
            </a:extLst>
          </p:cNvPr>
          <p:cNvSpPr txBox="1"/>
          <p:nvPr/>
        </p:nvSpPr>
        <p:spPr>
          <a:xfrm>
            <a:off x="2634145" y="2755678"/>
            <a:ext cx="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365A2B5-F23F-4968-A8FE-E03430B927F7}"/>
              </a:ext>
            </a:extLst>
          </p:cNvPr>
          <p:cNvSpPr txBox="1"/>
          <p:nvPr/>
        </p:nvSpPr>
        <p:spPr>
          <a:xfrm>
            <a:off x="2270109" y="4843728"/>
            <a:ext cx="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2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FDCE530-2399-4E44-AF4B-14A6169EC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83" y="768128"/>
            <a:ext cx="9905433" cy="532174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47FBE3AD-D803-47B2-ABCF-1FBA454A6C61}"/>
              </a:ext>
            </a:extLst>
          </p:cNvPr>
          <p:cNvSpPr/>
          <p:nvPr/>
        </p:nvSpPr>
        <p:spPr>
          <a:xfrm>
            <a:off x="4932728" y="5620624"/>
            <a:ext cx="2004967" cy="2936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33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FAE67C6-CD27-4DC5-AC1C-05BE36D64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609" y="80541"/>
            <a:ext cx="6234781" cy="6696917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05073BFE-AEF8-4CBC-BAC1-56D3F37381BF}"/>
              </a:ext>
            </a:extLst>
          </p:cNvPr>
          <p:cNvSpPr/>
          <p:nvPr/>
        </p:nvSpPr>
        <p:spPr>
          <a:xfrm>
            <a:off x="5377345" y="6483842"/>
            <a:ext cx="1073790" cy="1937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46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0EAE613-E0F7-4365-946B-25519CA4B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086" y="97259"/>
            <a:ext cx="6025827" cy="666348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65C09AD-6E20-451E-8FD9-1EF584016E2B}"/>
              </a:ext>
            </a:extLst>
          </p:cNvPr>
          <p:cNvSpPr/>
          <p:nvPr/>
        </p:nvSpPr>
        <p:spPr>
          <a:xfrm>
            <a:off x="5444457" y="6358007"/>
            <a:ext cx="1073790" cy="1937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6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F3F7C76-8E7B-4523-862C-A65383D8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511" y="98901"/>
            <a:ext cx="6028977" cy="6660198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09E5DF29-5833-4656-AC7F-B0B9191159CA}"/>
              </a:ext>
            </a:extLst>
          </p:cNvPr>
          <p:cNvSpPr/>
          <p:nvPr/>
        </p:nvSpPr>
        <p:spPr>
          <a:xfrm>
            <a:off x="5427679" y="6467064"/>
            <a:ext cx="1073790" cy="1937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83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</Words>
  <Application>Microsoft Office PowerPoint</Application>
  <PresentationFormat>寬螢幕</PresentationFormat>
  <Paragraphs>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K8s on Azure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K8s on Azure</dc:title>
  <dc:creator>崇睿 何</dc:creator>
  <cp:lastModifiedBy>崇睿 何</cp:lastModifiedBy>
  <cp:revision>13</cp:revision>
  <dcterms:created xsi:type="dcterms:W3CDTF">2022-01-16T11:29:05Z</dcterms:created>
  <dcterms:modified xsi:type="dcterms:W3CDTF">2022-01-16T12:52:06Z</dcterms:modified>
</cp:coreProperties>
</file>