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E8D70-1179-4400-A7D6-67A28A2E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40FFFF-3F4E-4F8A-9CCE-4A0D883D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0931C-10D5-4DA4-BB78-7804BA6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CA853-38E4-4178-BC5C-3F3D341A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9C997-E24D-4BCB-A215-F24F7201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ED2D2-20C6-44D4-94EC-C87FF3C3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1A07E9-39A0-4B7A-BC6D-7BF26310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B6DF3-EC77-4540-AF13-31BB084F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A2526-E641-409D-B628-273EA2DC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4A931-8DC3-479D-A39D-34E9F80D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3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53E228-031C-4097-B120-464AF571D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7D70FA-B294-443D-B54F-796B3A4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3B7C6-C3B3-4899-BAB9-5800571C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6EE7D8-DF51-42A9-970A-0A5A87F4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1774AC-FCF4-48ED-A81E-7A3357A9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9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566-7FBE-4E64-B8C8-ECF75839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E1A2B-36F5-402E-9070-09F23ACA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B203AD-E92D-49FA-9E47-74355A88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3F2DF-1771-4DBC-929D-D6BF2E54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C7E53-DBB6-4B4C-BC5E-0461BA01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9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FBCE2-4B6C-480F-A85C-25D039E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5EAED7-AEA2-4D24-AC94-EE2BBEA1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E333D8-69C9-4A3C-ADC9-3B7D89FF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D5A64-A809-43EF-AED4-79C6943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EBF1A-4FB4-47F0-83F3-C9181A6B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AB085-3817-459D-BA6A-B969EE6B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D364A-CF7B-495D-A58C-AA20BF326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38F6D4-C876-4990-B10D-EA2DD514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C7B150-11DE-428C-87F1-2BA7A2F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4E9C22-B62B-4E33-B567-270E9687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78A382-A1F0-4106-B04E-7F0B701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D6064-3262-4E9F-BEC1-A4CAF41C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F88C27-E457-4C1F-9B91-E29CBD3A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67CC0D-A0D3-4150-A2C7-68D08A49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7C9105-A65E-4AFA-AA03-9555E525A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47A5E-8BD7-4D3E-A389-9D0AF7654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9386A-B1A7-403D-ABED-D212DB4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B4389E-5175-4843-94C4-636FF1A2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4A7AE5-5E49-4930-B109-DFA14202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03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DAD1-FB3E-4FC8-9506-880EEF91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43CBB5-B392-4AAE-9D74-3FE3D019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2CD51E-0365-4641-B2CF-6EBF0B79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AA6069-1DCD-46DF-9D50-DE157241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342CD-1EA2-44D7-901B-A7DCB16E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E37CA8-2AAF-4DC6-8BBC-3E332B35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3996B3-2637-4AAF-89F5-95885318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4D90F-294D-427D-8AB3-7574CB64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F7E75-95CC-4B6E-9607-C385CF7B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DE108E-E117-4CB1-B817-C7FF8BB5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61C2BB-E35E-4BBD-9154-29519DE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3F4FDE-BEC7-4E89-A537-9655F91B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58469-89E1-418A-9975-6B3FEBD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EF233-7B26-4F8D-8F64-E72FAF5A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B2002D-ADCB-404B-839B-CD39EB429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18182-00F8-40BC-918B-DC1B68AB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A2A81-8183-43B2-9541-ADC77EE7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2AF816-DD65-4C67-BF3F-B96A3C1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B2A459-2B09-43EF-AB54-BE1C201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29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DCC00B-9B92-4E52-95F5-E83A7860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6DA8B2-44EB-4961-883D-C4048677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1DCC4F-7F8A-44C9-B876-4F6B2E61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E03C-4EDB-430B-8875-FDFD123CF372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DF66B-D11A-482B-8DF4-7DA82EEC0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30A0E-F3DA-4427-85A4-3D6361EC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1D87-AF18-4F5F-BC33-5275084B5C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58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3061E-91EA-4A04-A0A3-8C165B45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1729"/>
            <a:ext cx="9144000" cy="934542"/>
          </a:xfrm>
        </p:spPr>
        <p:txBody>
          <a:bodyPr>
            <a:normAutofit/>
          </a:bodyPr>
          <a:lstStyle/>
          <a:p>
            <a:r>
              <a:rPr lang="en-US" altLang="zh-TW" dirty="0"/>
              <a:t>K8s on GCP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3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A970AC-0B7F-47CC-9CE0-F6819ED3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51" y="1347132"/>
            <a:ext cx="7911098" cy="4163736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3135BC71-5F93-442D-AE38-5305695C21F5}"/>
              </a:ext>
            </a:extLst>
          </p:cNvPr>
          <p:cNvSpPr/>
          <p:nvPr/>
        </p:nvSpPr>
        <p:spPr>
          <a:xfrm>
            <a:off x="4261607" y="4538444"/>
            <a:ext cx="595619" cy="3775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4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2AC150-AA44-4604-A52E-868893C1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61" y="1526944"/>
            <a:ext cx="10099278" cy="380411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DEDC41-77E7-4777-BE66-8577A41D8E1F}"/>
              </a:ext>
            </a:extLst>
          </p:cNvPr>
          <p:cNvSpPr/>
          <p:nvPr/>
        </p:nvSpPr>
        <p:spPr>
          <a:xfrm>
            <a:off x="6096000" y="4026717"/>
            <a:ext cx="480969" cy="243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0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074136-CFE8-4EEB-A4A3-8CE83EC4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88" y="0"/>
            <a:ext cx="7531223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E2F8B0F-90C4-45D1-930A-A3ADE2D83C7F}"/>
              </a:ext>
            </a:extLst>
          </p:cNvPr>
          <p:cNvSpPr/>
          <p:nvPr/>
        </p:nvSpPr>
        <p:spPr>
          <a:xfrm>
            <a:off x="4871207" y="1946247"/>
            <a:ext cx="3803010" cy="36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F235DB4-5AA5-4889-8B15-DEDBBF5FD170}"/>
              </a:ext>
            </a:extLst>
          </p:cNvPr>
          <p:cNvSpPr/>
          <p:nvPr/>
        </p:nvSpPr>
        <p:spPr>
          <a:xfrm>
            <a:off x="4871207" y="2996269"/>
            <a:ext cx="3803010" cy="36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9B30FD-58F1-4C33-962D-6E6584AB46B3}"/>
              </a:ext>
            </a:extLst>
          </p:cNvPr>
          <p:cNvSpPr txBox="1"/>
          <p:nvPr/>
        </p:nvSpPr>
        <p:spPr>
          <a:xfrm>
            <a:off x="4585982" y="1685972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24791D-76D0-4577-B028-23EBF29A8D9D}"/>
              </a:ext>
            </a:extLst>
          </p:cNvPr>
          <p:cNvSpPr txBox="1"/>
          <p:nvPr/>
        </p:nvSpPr>
        <p:spPr>
          <a:xfrm>
            <a:off x="4585982" y="2736212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5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2C57D7-D652-4DAB-A342-4EDA7C22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58" y="0"/>
            <a:ext cx="7206084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6501E9B-EB42-4776-A877-F5F4C557DF7E}"/>
              </a:ext>
            </a:extLst>
          </p:cNvPr>
          <p:cNvSpPr/>
          <p:nvPr/>
        </p:nvSpPr>
        <p:spPr>
          <a:xfrm>
            <a:off x="5038986" y="1577131"/>
            <a:ext cx="3803010" cy="36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2079DEA-F667-470C-BB8B-1E0AC558C71A}"/>
              </a:ext>
            </a:extLst>
          </p:cNvPr>
          <p:cNvSpPr/>
          <p:nvPr/>
        </p:nvSpPr>
        <p:spPr>
          <a:xfrm>
            <a:off x="5038986" y="2483142"/>
            <a:ext cx="3803010" cy="36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0990DD-6E52-4795-B46C-79B31616ED3C}"/>
              </a:ext>
            </a:extLst>
          </p:cNvPr>
          <p:cNvSpPr/>
          <p:nvPr/>
        </p:nvSpPr>
        <p:spPr>
          <a:xfrm>
            <a:off x="5198378" y="3498208"/>
            <a:ext cx="3643618" cy="36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4306E2-B297-4578-AEC4-CD65F36BE608}"/>
              </a:ext>
            </a:extLst>
          </p:cNvPr>
          <p:cNvSpPr/>
          <p:nvPr/>
        </p:nvSpPr>
        <p:spPr>
          <a:xfrm>
            <a:off x="2492959" y="1367405"/>
            <a:ext cx="2330712" cy="209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BF0303-10AD-469D-A9EE-4A750EF8E6CA}"/>
              </a:ext>
            </a:extLst>
          </p:cNvPr>
          <p:cNvSpPr txBox="1"/>
          <p:nvPr/>
        </p:nvSpPr>
        <p:spPr>
          <a:xfrm>
            <a:off x="3108154" y="1043995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448564-EDF0-47BC-918E-9AFBA71ECBD0}"/>
              </a:ext>
            </a:extLst>
          </p:cNvPr>
          <p:cNvSpPr txBox="1"/>
          <p:nvPr/>
        </p:nvSpPr>
        <p:spPr>
          <a:xfrm>
            <a:off x="4853747" y="1287384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620355-4CB0-4B28-BF8B-7937097660B7}"/>
              </a:ext>
            </a:extLst>
          </p:cNvPr>
          <p:cNvSpPr txBox="1"/>
          <p:nvPr/>
        </p:nvSpPr>
        <p:spPr>
          <a:xfrm>
            <a:off x="4782473" y="2193613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081F20-2FC3-4638-B857-F2382F1174F3}"/>
              </a:ext>
            </a:extLst>
          </p:cNvPr>
          <p:cNvSpPr txBox="1"/>
          <p:nvPr/>
        </p:nvSpPr>
        <p:spPr>
          <a:xfrm>
            <a:off x="4896471" y="3359792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07778B9-7F0F-4B17-B8A2-DB3BA67D3FFE}"/>
              </a:ext>
            </a:extLst>
          </p:cNvPr>
          <p:cNvSpPr/>
          <p:nvPr/>
        </p:nvSpPr>
        <p:spPr>
          <a:xfrm>
            <a:off x="7422859" y="6526635"/>
            <a:ext cx="345347" cy="2704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DC73BD-19C5-4688-8C82-A7C4A4AE2A6F}"/>
              </a:ext>
            </a:extLst>
          </p:cNvPr>
          <p:cNvSpPr txBox="1"/>
          <p:nvPr/>
        </p:nvSpPr>
        <p:spPr>
          <a:xfrm>
            <a:off x="7131393" y="6334439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5AF177-006D-4B7B-8C80-B8AF6837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23950"/>
            <a:ext cx="10991850" cy="46101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45D1933-0A99-4B55-8851-962D5DCE3E7F}"/>
              </a:ext>
            </a:extLst>
          </p:cNvPr>
          <p:cNvSpPr/>
          <p:nvPr/>
        </p:nvSpPr>
        <p:spPr>
          <a:xfrm>
            <a:off x="3247967" y="3324137"/>
            <a:ext cx="8343957" cy="2579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0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K8s on GCP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9</cp:revision>
  <dcterms:created xsi:type="dcterms:W3CDTF">2022-01-15T06:55:55Z</dcterms:created>
  <dcterms:modified xsi:type="dcterms:W3CDTF">2022-01-15T16:18:48Z</dcterms:modified>
</cp:coreProperties>
</file>