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C709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28459B-D1A1-447B-A08A-F81CFC265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21A251-BD50-4D9D-B413-B2D1A30A6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7638BC-B67A-4B0B-AD01-A915CE878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880-2FA3-4E32-A61C-B7C5EF8C2547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C8CDD8-76E5-4049-8158-B55EFA3D1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9115C4-C60D-43C8-A5CD-EAE50885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2423-337E-4B00-A24C-BCCFCCCCB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34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751BD5-9680-4A4B-9105-0231025A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6C10011-97F3-4A7E-B53E-FB43479BE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1E949B-02C3-46A4-8C50-FEB19A4A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880-2FA3-4E32-A61C-B7C5EF8C2547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FC155B-D0C6-4EE2-9DB6-A9D9A838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9AB62C-8657-43AE-BF87-6296EADC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2423-337E-4B00-A24C-BCCFCCCCB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5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BDCF489-C7C0-45DF-BCB9-64DF13E58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B6867B7-4C69-409D-8347-D9A34E006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978AAF-BEBE-4A95-96FA-C7E3B3566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880-2FA3-4E32-A61C-B7C5EF8C2547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2B2097-CD8D-4A4E-8E7F-A634A442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297A31-64F7-416E-8D98-9515D966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2423-337E-4B00-A24C-BCCFCCCCB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62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409139-2BD9-44CA-A121-B39183D4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6CD1B6-6A4C-4BDD-BD6A-667B084EC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0538AE-6CF5-49DA-BDB3-3D15BEA7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880-2FA3-4E32-A61C-B7C5EF8C2547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BBC876-6243-41E9-8F57-2920BC8B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8C8228-C544-41FE-B03B-9DC8570C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2423-337E-4B00-A24C-BCCFCCCCB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02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E6A908-7BBC-4FF9-8ED4-6301413C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EC7E8F-32F2-41EE-8BC1-877C8C5B6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3B14EE-6558-437D-9405-81D7D085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880-2FA3-4E32-A61C-B7C5EF8C2547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B6952F-D132-4F46-8F6F-288CD2E58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3FCDE1-267D-48A1-AD0C-B761A6839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2423-337E-4B00-A24C-BCCFCCCCB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5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9B7E9B-C0DA-4686-BDC6-606A414F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97AD69-4389-4AB2-9C29-81FA5131C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0F3975-1BF2-40DE-B0C6-93BFD80DB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1C9397-CBE0-497D-8C5D-5DB98303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880-2FA3-4E32-A61C-B7C5EF8C2547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16B0C3-901F-472B-AC17-F480B0CC2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44746C-5043-4B55-9818-1587EF45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2423-337E-4B00-A24C-BCCFCCCCB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13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5727A6-8CA5-4040-A41C-3ECB60F81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81A5BD-3C75-4C1B-834D-6CA4EA53C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2CF0A2-1DFE-4AD5-A013-B39F1CBD7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209B414-0A79-4AEA-90BC-9355C83E3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C343CCC-114A-490A-A785-72369F647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9C28168-2B9C-4B76-99FA-4A4AD5C7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880-2FA3-4E32-A61C-B7C5EF8C2547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3B58EBA-CA76-492C-9D63-DAE4D500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6EC3D41-8F42-4070-BE28-32B0E61B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2423-337E-4B00-A24C-BCCFCCCCB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56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1174A4-925B-4835-9013-9C59FE7E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75A0569-ECDA-41A0-BC7B-597C4D11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880-2FA3-4E32-A61C-B7C5EF8C2547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78B0E6-063C-4157-AC50-2212ABCDB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48A1C8A-3A35-4309-955C-4090BBF9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2423-337E-4B00-A24C-BCCFCCCCB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50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56DE6C8-68F2-4EBD-BE7F-C3F053FB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880-2FA3-4E32-A61C-B7C5EF8C2547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2F509F3-5540-4359-A2B6-F2B930B6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7F151E-155F-4357-A1CA-BC4FDF0B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2423-337E-4B00-A24C-BCCFCCCCB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53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EDC0D3-3E67-4C78-8159-5185D77E4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29E192-2ACD-4FA8-B3FC-F4D96324A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7EEE3F-36F0-47D8-9C9C-4C50A7D95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172438-83E8-45DA-B7A8-9DB17564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880-2FA3-4E32-A61C-B7C5EF8C2547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9593697-AB77-42F5-86F8-8312CB16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CE78EA-924D-4FED-8FCD-F5EACBAF5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2423-337E-4B00-A24C-BCCFCCCCB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84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AD04D0-ACE3-4AC1-9129-D27B4B48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B7048EB-F2CE-4CDF-8ED0-59F464F19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0CB4F5C-7224-41F6-AAD9-4FF77E94E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266A09-ABEA-4661-A2F9-4B2B9D3F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1880-2FA3-4E32-A61C-B7C5EF8C2547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6AB6328-939D-465B-9F29-7CFE96BB4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9190D2F-F183-40EA-AD74-90E009ED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2423-337E-4B00-A24C-BCCFCCCCB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09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9C69DF8-BD44-4FFD-8FE8-1D5C170A0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81DC61-F77A-46B7-BE04-597F857FB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F6F84F-FED6-4F4B-B1E3-D9B83F890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D1880-2FA3-4E32-A61C-B7C5EF8C2547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C50F27-EA47-4D68-9F88-DE6B5494C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1C05F8-8A78-47E8-88F6-1F53D6D14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A2423-337E-4B00-A24C-BCCFCCCCB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63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84DDA93-44E8-4667-B384-A2CE7F39D13F}"/>
              </a:ext>
            </a:extLst>
          </p:cNvPr>
          <p:cNvSpPr txBox="1"/>
          <p:nvPr/>
        </p:nvSpPr>
        <p:spPr>
          <a:xfrm>
            <a:off x="1845578" y="81792"/>
            <a:ext cx="8716161" cy="6694415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F7CF317-D7D3-44A4-A0B0-940C7A36C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0277" y="166018"/>
            <a:ext cx="4954554" cy="636415"/>
          </a:xfrm>
          <a:solidFill>
            <a:schemeClr val="tx1"/>
          </a:solidFill>
          <a:ln w="381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altLang="zh-TW" sz="4000" b="1" dirty="0">
                <a:solidFill>
                  <a:schemeClr val="bg1"/>
                </a:solidFill>
              </a:rPr>
              <a:t>Header</a:t>
            </a:r>
            <a:endParaRPr lang="zh-TW" alt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29B3676-1E96-4307-AF6F-F125DC8B7942}"/>
              </a:ext>
            </a:extLst>
          </p:cNvPr>
          <p:cNvSpPr txBox="1">
            <a:spLocks/>
          </p:cNvSpPr>
          <p:nvPr/>
        </p:nvSpPr>
        <p:spPr>
          <a:xfrm>
            <a:off x="3620277" y="886659"/>
            <a:ext cx="4954555" cy="535176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sz="6600" b="1" dirty="0">
                <a:solidFill>
                  <a:schemeClr val="bg1"/>
                </a:solidFill>
              </a:rPr>
              <a:t>Main</a:t>
            </a:r>
            <a:endParaRPr lang="zh-TW" altLang="en-US" sz="6600" b="1" dirty="0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56945E3-E118-4E2E-8D82-851394A0E2C6}"/>
              </a:ext>
            </a:extLst>
          </p:cNvPr>
          <p:cNvSpPr txBox="1"/>
          <p:nvPr/>
        </p:nvSpPr>
        <p:spPr>
          <a:xfrm>
            <a:off x="3620277" y="6322650"/>
            <a:ext cx="495455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Footer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84C0C4B-C6F2-4998-9AFD-3BFEA8871925}"/>
              </a:ext>
            </a:extLst>
          </p:cNvPr>
          <p:cNvSpPr txBox="1"/>
          <p:nvPr/>
        </p:nvSpPr>
        <p:spPr>
          <a:xfrm>
            <a:off x="1836247" y="72461"/>
            <a:ext cx="1252185" cy="2241530"/>
          </a:xfrm>
          <a:prstGeom prst="rect">
            <a:avLst/>
          </a:prstGeom>
          <a:solidFill>
            <a:srgbClr val="7030A0"/>
          </a:solidFill>
          <a:ln w="38100" cap="rnd">
            <a:solidFill>
              <a:srgbClr val="7030A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Side Bar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0EDF00A-46B6-40BF-9D17-71CA12007B81}"/>
              </a:ext>
            </a:extLst>
          </p:cNvPr>
          <p:cNvSpPr txBox="1"/>
          <p:nvPr/>
        </p:nvSpPr>
        <p:spPr>
          <a:xfrm>
            <a:off x="9094237" y="166018"/>
            <a:ext cx="1252185" cy="6525963"/>
          </a:xfrm>
          <a:prstGeom prst="rect">
            <a:avLst/>
          </a:prstGeom>
          <a:solidFill>
            <a:srgbClr val="C7096D"/>
          </a:solidFill>
          <a:ln w="38100" cap="rnd">
            <a:solidFill>
              <a:srgbClr val="C7096D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Picture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51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1EE42FE-9026-609E-D66B-43D0A9D29B8F}"/>
              </a:ext>
            </a:extLst>
          </p:cNvPr>
          <p:cNvSpPr txBox="1"/>
          <p:nvPr/>
        </p:nvSpPr>
        <p:spPr>
          <a:xfrm>
            <a:off x="234892" y="2030136"/>
            <a:ext cx="1252185" cy="2241530"/>
          </a:xfrm>
          <a:prstGeom prst="rect">
            <a:avLst/>
          </a:prstGeom>
          <a:solidFill>
            <a:srgbClr val="7030A0"/>
          </a:solidFill>
          <a:ln w="38100" cap="rnd"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Side Bar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CA2254BD-B035-1C77-A39B-B734D1FA5CEB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 flipV="1">
            <a:off x="1487077" y="1603990"/>
            <a:ext cx="1271776" cy="154691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BF67B60-D1F4-73F1-BE5C-AC07084E9D67}"/>
              </a:ext>
            </a:extLst>
          </p:cNvPr>
          <p:cNvSpPr txBox="1"/>
          <p:nvPr/>
        </p:nvSpPr>
        <p:spPr>
          <a:xfrm>
            <a:off x="2758853" y="1420131"/>
            <a:ext cx="1252185" cy="367717"/>
          </a:xfrm>
          <a:prstGeom prst="rect">
            <a:avLst/>
          </a:prstGeom>
          <a:solidFill>
            <a:schemeClr val="accent4"/>
          </a:solidFill>
          <a:ln w="38100" cap="rnd"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TW" altLang="en-US" b="1" dirty="0"/>
              <a:t>首頁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1002E8C-403F-D2D0-2A93-F0163D3D1499}"/>
              </a:ext>
            </a:extLst>
          </p:cNvPr>
          <p:cNvSpPr txBox="1"/>
          <p:nvPr/>
        </p:nvSpPr>
        <p:spPr>
          <a:xfrm>
            <a:off x="2758853" y="2405273"/>
            <a:ext cx="1252185" cy="367717"/>
          </a:xfrm>
          <a:prstGeom prst="rect">
            <a:avLst/>
          </a:prstGeom>
          <a:solidFill>
            <a:schemeClr val="accent4"/>
          </a:solidFill>
          <a:ln w="38100" cap="rnd"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TW" altLang="en-US" b="1" dirty="0"/>
              <a:t>簡介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A574646-160C-10C6-BDF0-DE027C3B774B}"/>
              </a:ext>
            </a:extLst>
          </p:cNvPr>
          <p:cNvSpPr txBox="1"/>
          <p:nvPr/>
        </p:nvSpPr>
        <p:spPr>
          <a:xfrm>
            <a:off x="2758854" y="3390415"/>
            <a:ext cx="1252185" cy="367717"/>
          </a:xfrm>
          <a:prstGeom prst="rect">
            <a:avLst/>
          </a:prstGeom>
          <a:solidFill>
            <a:schemeClr val="accent4"/>
          </a:solidFill>
          <a:ln w="38100" cap="rnd"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TW" altLang="en-US" b="1" dirty="0"/>
              <a:t>家徽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832FE8E-C8C4-2D4B-1B7F-E154171CE06F}"/>
              </a:ext>
            </a:extLst>
          </p:cNvPr>
          <p:cNvSpPr txBox="1"/>
          <p:nvPr/>
        </p:nvSpPr>
        <p:spPr>
          <a:xfrm>
            <a:off x="2758855" y="4375557"/>
            <a:ext cx="1252185" cy="367717"/>
          </a:xfrm>
          <a:prstGeom prst="rect">
            <a:avLst/>
          </a:prstGeom>
          <a:solidFill>
            <a:schemeClr val="accent4"/>
          </a:solidFill>
          <a:ln w="38100" cap="rnd"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TW" altLang="en-US" b="1" dirty="0"/>
              <a:t>更多</a:t>
            </a:r>
          </a:p>
        </p:txBody>
      </p: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D78ECFF7-6924-F627-88C7-093A8A9E19AA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 flipV="1">
            <a:off x="1487077" y="2589132"/>
            <a:ext cx="1271776" cy="56176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4FFAF618-3C68-1039-2B8A-D5836098516D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1487077" y="3150901"/>
            <a:ext cx="1271777" cy="42337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2C62568A-4BB0-C749-7C0B-E47CA1A9135A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1487077" y="3150901"/>
            <a:ext cx="1271778" cy="140851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5A44EC13-3968-4F06-60A2-4F95845BBA90}"/>
              </a:ext>
            </a:extLst>
          </p:cNvPr>
          <p:cNvCxnSpPr>
            <a:cxnSpLocks/>
            <a:stCxn id="17" idx="3"/>
            <a:endCxn id="31" idx="1"/>
          </p:cNvCxnSpPr>
          <p:nvPr/>
        </p:nvCxnSpPr>
        <p:spPr>
          <a:xfrm flipV="1">
            <a:off x="4011039" y="3022699"/>
            <a:ext cx="832775" cy="55157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A89B801-4503-5E5C-19B9-39D000018D9F}"/>
              </a:ext>
            </a:extLst>
          </p:cNvPr>
          <p:cNvSpPr txBox="1"/>
          <p:nvPr/>
        </p:nvSpPr>
        <p:spPr>
          <a:xfrm>
            <a:off x="4843814" y="2838840"/>
            <a:ext cx="1252185" cy="367717"/>
          </a:xfrm>
          <a:prstGeom prst="rect">
            <a:avLst/>
          </a:prstGeom>
          <a:solidFill>
            <a:srgbClr val="00B0F0"/>
          </a:solidFill>
          <a:ln w="38100" cap="rnd"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TW" altLang="en-US" b="1" dirty="0"/>
              <a:t>日本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DD269BA8-9763-BEE9-71CA-147607872A7B}"/>
              </a:ext>
            </a:extLst>
          </p:cNvPr>
          <p:cNvSpPr txBox="1"/>
          <p:nvPr/>
        </p:nvSpPr>
        <p:spPr>
          <a:xfrm>
            <a:off x="4843815" y="4087807"/>
            <a:ext cx="1252185" cy="367717"/>
          </a:xfrm>
          <a:prstGeom prst="rect">
            <a:avLst/>
          </a:prstGeom>
          <a:solidFill>
            <a:srgbClr val="00B0F0"/>
          </a:solidFill>
          <a:ln w="38100" cap="rnd"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TW" altLang="en-US" b="1" dirty="0"/>
              <a:t>歐洲</a:t>
            </a:r>
          </a:p>
        </p:txBody>
      </p: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439C0BAE-6C44-7800-9945-C2DA003A483C}"/>
              </a:ext>
            </a:extLst>
          </p:cNvPr>
          <p:cNvCxnSpPr>
            <a:cxnSpLocks/>
            <a:stCxn id="17" idx="3"/>
            <a:endCxn id="32" idx="1"/>
          </p:cNvCxnSpPr>
          <p:nvPr/>
        </p:nvCxnSpPr>
        <p:spPr>
          <a:xfrm>
            <a:off x="4011039" y="3574274"/>
            <a:ext cx="832776" cy="69739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C38FCE88-1354-FA75-1EF6-B65D9D16786A}"/>
              </a:ext>
            </a:extLst>
          </p:cNvPr>
          <p:cNvSpPr txBox="1"/>
          <p:nvPr/>
        </p:nvSpPr>
        <p:spPr>
          <a:xfrm>
            <a:off x="9215598" y="351801"/>
            <a:ext cx="2741509" cy="367717"/>
          </a:xfrm>
          <a:prstGeom prst="rect">
            <a:avLst/>
          </a:prstGeom>
          <a:solidFill>
            <a:srgbClr val="92D050"/>
          </a:solidFill>
          <a:ln w="38100" cap="rnd"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TW" altLang="en-US" b="1" dirty="0"/>
              <a:t>源平藤橘－四大姓與家紋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4C58417-7E74-2357-1D81-FCCB64C33A81}"/>
              </a:ext>
            </a:extLst>
          </p:cNvPr>
          <p:cNvSpPr txBox="1"/>
          <p:nvPr/>
        </p:nvSpPr>
        <p:spPr>
          <a:xfrm>
            <a:off x="9215599" y="974818"/>
            <a:ext cx="2741509" cy="367717"/>
          </a:xfrm>
          <a:prstGeom prst="rect">
            <a:avLst/>
          </a:prstGeom>
          <a:solidFill>
            <a:srgbClr val="92D050"/>
          </a:solidFill>
          <a:ln w="38100" cap="rnd"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TW" altLang="en-US" b="1" dirty="0"/>
              <a:t>天皇與權力的象徵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2E5C726-462C-4569-9A34-8EDAAB737B3B}"/>
              </a:ext>
            </a:extLst>
          </p:cNvPr>
          <p:cNvSpPr txBox="1"/>
          <p:nvPr/>
        </p:nvSpPr>
        <p:spPr>
          <a:xfrm>
            <a:off x="9215599" y="1597835"/>
            <a:ext cx="2741509" cy="367717"/>
          </a:xfrm>
          <a:prstGeom prst="rect">
            <a:avLst/>
          </a:prstGeom>
          <a:solidFill>
            <a:srgbClr val="92D050"/>
          </a:solidFill>
          <a:ln w="38100" cap="rnd"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TW" altLang="en-US" b="1" dirty="0"/>
              <a:t>神佛的權威－宗紋與神紋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0FAD5508-D381-5100-40D9-F4308E050F3E}"/>
              </a:ext>
            </a:extLst>
          </p:cNvPr>
          <p:cNvSpPr txBox="1"/>
          <p:nvPr/>
        </p:nvSpPr>
        <p:spPr>
          <a:xfrm>
            <a:off x="9215599" y="2220852"/>
            <a:ext cx="2741509" cy="367717"/>
          </a:xfrm>
          <a:prstGeom prst="rect">
            <a:avLst/>
          </a:prstGeom>
          <a:solidFill>
            <a:srgbClr val="92D050"/>
          </a:solidFill>
          <a:ln w="38100" cap="rnd"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TW" altLang="en-US" b="1" dirty="0"/>
              <a:t>榮譽與功名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60EAFE5-BED0-4AD0-7254-B58F398ADC5B}"/>
              </a:ext>
            </a:extLst>
          </p:cNvPr>
          <p:cNvSpPr txBox="1"/>
          <p:nvPr/>
        </p:nvSpPr>
        <p:spPr>
          <a:xfrm>
            <a:off x="9215599" y="2838840"/>
            <a:ext cx="2741509" cy="367717"/>
          </a:xfrm>
          <a:prstGeom prst="rect">
            <a:avLst/>
          </a:prstGeom>
          <a:solidFill>
            <a:srgbClr val="92D050"/>
          </a:solidFill>
          <a:ln w="38100" cap="rnd"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TW" altLang="en-US" b="1" dirty="0"/>
              <a:t>庶民使用家紋的時代</a:t>
            </a:r>
          </a:p>
        </p:txBody>
      </p: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ABF09E48-3F43-1263-C015-112E967703A1}"/>
              </a:ext>
            </a:extLst>
          </p:cNvPr>
          <p:cNvCxnSpPr>
            <a:cxnSpLocks/>
            <a:stCxn id="70" idx="3"/>
            <a:endCxn id="44" idx="1"/>
          </p:cNvCxnSpPr>
          <p:nvPr/>
        </p:nvCxnSpPr>
        <p:spPr>
          <a:xfrm flipV="1">
            <a:off x="7982117" y="1158677"/>
            <a:ext cx="1233482" cy="174364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79B64CC2-3667-A62C-AD43-0BEBEFD8B420}"/>
              </a:ext>
            </a:extLst>
          </p:cNvPr>
          <p:cNvCxnSpPr>
            <a:cxnSpLocks/>
            <a:stCxn id="70" idx="3"/>
            <a:endCxn id="45" idx="1"/>
          </p:cNvCxnSpPr>
          <p:nvPr/>
        </p:nvCxnSpPr>
        <p:spPr>
          <a:xfrm flipV="1">
            <a:off x="7982117" y="1781694"/>
            <a:ext cx="1233482" cy="112062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87F34F08-3DB0-5FAB-4755-7C45103CF2C6}"/>
              </a:ext>
            </a:extLst>
          </p:cNvPr>
          <p:cNvCxnSpPr>
            <a:cxnSpLocks/>
            <a:stCxn id="70" idx="3"/>
            <a:endCxn id="46" idx="1"/>
          </p:cNvCxnSpPr>
          <p:nvPr/>
        </p:nvCxnSpPr>
        <p:spPr>
          <a:xfrm flipV="1">
            <a:off x="7982117" y="2404711"/>
            <a:ext cx="1233482" cy="49760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接點: 肘形 50">
            <a:extLst>
              <a:ext uri="{FF2B5EF4-FFF2-40B4-BE49-F238E27FC236}">
                <a16:creationId xmlns:a16="http://schemas.microsoft.com/office/drawing/2014/main" id="{1B64F244-4DC8-F0F3-51F0-357B764CA3D1}"/>
              </a:ext>
            </a:extLst>
          </p:cNvPr>
          <p:cNvCxnSpPr>
            <a:cxnSpLocks/>
            <a:stCxn id="70" idx="3"/>
            <a:endCxn id="47" idx="1"/>
          </p:cNvCxnSpPr>
          <p:nvPr/>
        </p:nvCxnSpPr>
        <p:spPr>
          <a:xfrm>
            <a:off x="7982117" y="2902319"/>
            <a:ext cx="1233482" cy="12038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3E54CB45-100D-9062-F114-2A9175BD68F7}"/>
              </a:ext>
            </a:extLst>
          </p:cNvPr>
          <p:cNvCxnSpPr>
            <a:cxnSpLocks/>
            <a:stCxn id="70" idx="3"/>
            <a:endCxn id="43" idx="1"/>
          </p:cNvCxnSpPr>
          <p:nvPr/>
        </p:nvCxnSpPr>
        <p:spPr>
          <a:xfrm flipV="1">
            <a:off x="7982117" y="535660"/>
            <a:ext cx="1233481" cy="236665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3FC0F608-91A7-B591-4D33-40FCB062CD0D}"/>
              </a:ext>
            </a:extLst>
          </p:cNvPr>
          <p:cNvSpPr txBox="1"/>
          <p:nvPr/>
        </p:nvSpPr>
        <p:spPr>
          <a:xfrm>
            <a:off x="6729932" y="1787848"/>
            <a:ext cx="1252185" cy="367717"/>
          </a:xfrm>
          <a:prstGeom prst="rect">
            <a:avLst/>
          </a:prstGeom>
          <a:solidFill>
            <a:srgbClr val="FFFF00"/>
          </a:solidFill>
          <a:ln w="38100" cap="rnd"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TW" altLang="en-US" b="1" dirty="0"/>
              <a:t>起源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9F880D55-F31F-4002-0B7C-64A06F0D2118}"/>
              </a:ext>
            </a:extLst>
          </p:cNvPr>
          <p:cNvSpPr txBox="1"/>
          <p:nvPr/>
        </p:nvSpPr>
        <p:spPr>
          <a:xfrm>
            <a:off x="6729932" y="2718460"/>
            <a:ext cx="1252185" cy="367717"/>
          </a:xfrm>
          <a:prstGeom prst="rect">
            <a:avLst/>
          </a:prstGeom>
          <a:solidFill>
            <a:srgbClr val="FFFF00"/>
          </a:solidFill>
          <a:ln w="38100" cap="rnd"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TW" altLang="en-US" b="1" dirty="0"/>
              <a:t>類別</a:t>
            </a:r>
          </a:p>
        </p:txBody>
      </p:sp>
      <p:cxnSp>
        <p:nvCxnSpPr>
          <p:cNvPr id="100" name="接點: 肘形 99">
            <a:extLst>
              <a:ext uri="{FF2B5EF4-FFF2-40B4-BE49-F238E27FC236}">
                <a16:creationId xmlns:a16="http://schemas.microsoft.com/office/drawing/2014/main" id="{6FF8A1B1-EB50-2A2D-7927-7D6279A87622}"/>
              </a:ext>
            </a:extLst>
          </p:cNvPr>
          <p:cNvCxnSpPr>
            <a:cxnSpLocks/>
            <a:stCxn id="31" idx="3"/>
            <a:endCxn id="70" idx="1"/>
          </p:cNvCxnSpPr>
          <p:nvPr/>
        </p:nvCxnSpPr>
        <p:spPr>
          <a:xfrm flipV="1">
            <a:off x="6095999" y="2902319"/>
            <a:ext cx="633933" cy="12038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接點: 肘形 100">
            <a:extLst>
              <a:ext uri="{FF2B5EF4-FFF2-40B4-BE49-F238E27FC236}">
                <a16:creationId xmlns:a16="http://schemas.microsoft.com/office/drawing/2014/main" id="{602A9F32-A032-A7A9-A64E-E94CCDB06643}"/>
              </a:ext>
            </a:extLst>
          </p:cNvPr>
          <p:cNvCxnSpPr>
            <a:cxnSpLocks/>
            <a:stCxn id="31" idx="3"/>
            <a:endCxn id="69" idx="1"/>
          </p:cNvCxnSpPr>
          <p:nvPr/>
        </p:nvCxnSpPr>
        <p:spPr>
          <a:xfrm flipV="1">
            <a:off x="6095999" y="1971707"/>
            <a:ext cx="633933" cy="105099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B500DD7C-416F-CD13-0A6C-DB7E1DC18C3C}"/>
              </a:ext>
            </a:extLst>
          </p:cNvPr>
          <p:cNvSpPr txBox="1"/>
          <p:nvPr/>
        </p:nvSpPr>
        <p:spPr>
          <a:xfrm>
            <a:off x="6729931" y="4436250"/>
            <a:ext cx="1252185" cy="367717"/>
          </a:xfrm>
          <a:prstGeom prst="rect">
            <a:avLst/>
          </a:prstGeom>
          <a:solidFill>
            <a:srgbClr val="FFFF00"/>
          </a:solidFill>
          <a:ln w="38100" cap="rnd"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TW" altLang="en-US" b="1" dirty="0"/>
              <a:t>起源</a:t>
            </a: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7EA88D3B-F21D-2E84-9628-D078C00C4AA7}"/>
              </a:ext>
            </a:extLst>
          </p:cNvPr>
          <p:cNvSpPr txBox="1"/>
          <p:nvPr/>
        </p:nvSpPr>
        <p:spPr>
          <a:xfrm>
            <a:off x="6729932" y="3755481"/>
            <a:ext cx="1252185" cy="367717"/>
          </a:xfrm>
          <a:prstGeom prst="rect">
            <a:avLst/>
          </a:prstGeom>
          <a:solidFill>
            <a:srgbClr val="FFFF00"/>
          </a:solidFill>
          <a:ln w="38100" cap="rnd"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TW" altLang="en-US" b="1" dirty="0"/>
              <a:t>介紹</a:t>
            </a:r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C2FDAEEB-6F56-8ACE-B8BA-5C98D7817BD0}"/>
              </a:ext>
            </a:extLst>
          </p:cNvPr>
          <p:cNvSpPr txBox="1"/>
          <p:nvPr/>
        </p:nvSpPr>
        <p:spPr>
          <a:xfrm>
            <a:off x="6729930" y="5117019"/>
            <a:ext cx="1252185" cy="367717"/>
          </a:xfrm>
          <a:prstGeom prst="rect">
            <a:avLst/>
          </a:prstGeom>
          <a:solidFill>
            <a:srgbClr val="FFFF00"/>
          </a:solidFill>
          <a:ln w="38100" cap="rnd"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TW" altLang="en-US" b="1" dirty="0"/>
              <a:t>組成元素</a:t>
            </a:r>
          </a:p>
        </p:txBody>
      </p:sp>
      <p:cxnSp>
        <p:nvCxnSpPr>
          <p:cNvPr id="116" name="接點: 肘形 115">
            <a:extLst>
              <a:ext uri="{FF2B5EF4-FFF2-40B4-BE49-F238E27FC236}">
                <a16:creationId xmlns:a16="http://schemas.microsoft.com/office/drawing/2014/main" id="{CAE3F578-4BDB-511C-9657-353894579E5E}"/>
              </a:ext>
            </a:extLst>
          </p:cNvPr>
          <p:cNvCxnSpPr>
            <a:cxnSpLocks/>
            <a:stCxn id="32" idx="3"/>
            <a:endCxn id="108" idx="1"/>
          </p:cNvCxnSpPr>
          <p:nvPr/>
        </p:nvCxnSpPr>
        <p:spPr>
          <a:xfrm>
            <a:off x="6096000" y="4271666"/>
            <a:ext cx="633930" cy="102921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接點: 肘形 116">
            <a:extLst>
              <a:ext uri="{FF2B5EF4-FFF2-40B4-BE49-F238E27FC236}">
                <a16:creationId xmlns:a16="http://schemas.microsoft.com/office/drawing/2014/main" id="{22EDD564-3170-04B3-F755-1857BE494CB8}"/>
              </a:ext>
            </a:extLst>
          </p:cNvPr>
          <p:cNvCxnSpPr>
            <a:cxnSpLocks/>
            <a:stCxn id="32" idx="3"/>
            <a:endCxn id="106" idx="1"/>
          </p:cNvCxnSpPr>
          <p:nvPr/>
        </p:nvCxnSpPr>
        <p:spPr>
          <a:xfrm>
            <a:off x="6096000" y="4271666"/>
            <a:ext cx="633931" cy="34844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接點: 肘形 117">
            <a:extLst>
              <a:ext uri="{FF2B5EF4-FFF2-40B4-BE49-F238E27FC236}">
                <a16:creationId xmlns:a16="http://schemas.microsoft.com/office/drawing/2014/main" id="{228679A5-9655-BD34-8CE8-90FB78AC4554}"/>
              </a:ext>
            </a:extLst>
          </p:cNvPr>
          <p:cNvCxnSpPr>
            <a:cxnSpLocks/>
            <a:stCxn id="32" idx="3"/>
            <a:endCxn id="107" idx="1"/>
          </p:cNvCxnSpPr>
          <p:nvPr/>
        </p:nvCxnSpPr>
        <p:spPr>
          <a:xfrm flipV="1">
            <a:off x="6096000" y="3939340"/>
            <a:ext cx="633932" cy="33232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1C9205CE-7599-616E-3316-C6E800700E3C}"/>
              </a:ext>
            </a:extLst>
          </p:cNvPr>
          <p:cNvSpPr/>
          <p:nvPr/>
        </p:nvSpPr>
        <p:spPr>
          <a:xfrm>
            <a:off x="142612" y="1250794"/>
            <a:ext cx="6115574" cy="3699545"/>
          </a:xfrm>
          <a:prstGeom prst="rect">
            <a:avLst/>
          </a:prstGeom>
          <a:noFill/>
          <a:ln w="38100">
            <a:solidFill>
              <a:srgbClr val="99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箭號: 向右 126">
            <a:extLst>
              <a:ext uri="{FF2B5EF4-FFF2-40B4-BE49-F238E27FC236}">
                <a16:creationId xmlns:a16="http://schemas.microsoft.com/office/drawing/2014/main" id="{0728ABBC-A387-B01F-D875-EC91E4815349}"/>
              </a:ext>
            </a:extLst>
          </p:cNvPr>
          <p:cNvSpPr/>
          <p:nvPr/>
        </p:nvSpPr>
        <p:spPr>
          <a:xfrm rot="5400000">
            <a:off x="3067291" y="5075194"/>
            <a:ext cx="633930" cy="367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CEB3B45B-519E-157C-DFD7-819A470DC8BB}"/>
              </a:ext>
            </a:extLst>
          </p:cNvPr>
          <p:cNvSpPr txBox="1"/>
          <p:nvPr/>
        </p:nvSpPr>
        <p:spPr>
          <a:xfrm>
            <a:off x="2737954" y="5576018"/>
            <a:ext cx="129260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Index.html</a:t>
            </a:r>
            <a:endParaRPr lang="zh-TW" altLang="en-US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8D6BC5A5-FD9F-E3F7-9980-DDE76EACE701}"/>
              </a:ext>
            </a:extLst>
          </p:cNvPr>
          <p:cNvSpPr/>
          <p:nvPr/>
        </p:nvSpPr>
        <p:spPr>
          <a:xfrm>
            <a:off x="6625900" y="1579228"/>
            <a:ext cx="1444309" cy="1679344"/>
          </a:xfrm>
          <a:prstGeom prst="rect">
            <a:avLst/>
          </a:prstGeom>
          <a:noFill/>
          <a:ln w="38100">
            <a:solidFill>
              <a:srgbClr val="99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1CA98B83-CC30-4428-D90C-7289D47089A0}"/>
              </a:ext>
            </a:extLst>
          </p:cNvPr>
          <p:cNvSpPr txBox="1"/>
          <p:nvPr/>
        </p:nvSpPr>
        <p:spPr>
          <a:xfrm>
            <a:off x="6634630" y="585407"/>
            <a:ext cx="129260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分頁</a:t>
            </a:r>
          </a:p>
        </p:txBody>
      </p:sp>
      <p:sp>
        <p:nvSpPr>
          <p:cNvPr id="131" name="箭號: 向右 130">
            <a:extLst>
              <a:ext uri="{FF2B5EF4-FFF2-40B4-BE49-F238E27FC236}">
                <a16:creationId xmlns:a16="http://schemas.microsoft.com/office/drawing/2014/main" id="{84656F3E-9C75-55CF-2996-E321D941B3F6}"/>
              </a:ext>
            </a:extLst>
          </p:cNvPr>
          <p:cNvSpPr/>
          <p:nvPr/>
        </p:nvSpPr>
        <p:spPr>
          <a:xfrm rot="16200000">
            <a:off x="7053818" y="1093165"/>
            <a:ext cx="604409" cy="367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141B81B3-8BE3-226B-38E2-FA5D49FC29BF}"/>
              </a:ext>
            </a:extLst>
          </p:cNvPr>
          <p:cNvSpPr/>
          <p:nvPr/>
        </p:nvSpPr>
        <p:spPr>
          <a:xfrm>
            <a:off x="6622061" y="3609335"/>
            <a:ext cx="1444309" cy="1991850"/>
          </a:xfrm>
          <a:prstGeom prst="rect">
            <a:avLst/>
          </a:prstGeom>
          <a:noFill/>
          <a:ln w="38100">
            <a:solidFill>
              <a:srgbClr val="99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箭號: 向右 132">
            <a:extLst>
              <a:ext uri="{FF2B5EF4-FFF2-40B4-BE49-F238E27FC236}">
                <a16:creationId xmlns:a16="http://schemas.microsoft.com/office/drawing/2014/main" id="{A9B8F24A-11D7-E864-2000-B190830ED423}"/>
              </a:ext>
            </a:extLst>
          </p:cNvPr>
          <p:cNvSpPr/>
          <p:nvPr/>
        </p:nvSpPr>
        <p:spPr>
          <a:xfrm rot="5400000">
            <a:off x="7019759" y="5730379"/>
            <a:ext cx="633930" cy="367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56F5D3AB-07AE-41D7-61F3-C68B5DE39CBE}"/>
              </a:ext>
            </a:extLst>
          </p:cNvPr>
          <p:cNvSpPr txBox="1"/>
          <p:nvPr/>
        </p:nvSpPr>
        <p:spPr>
          <a:xfrm>
            <a:off x="6690422" y="6231203"/>
            <a:ext cx="129260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分頁</a:t>
            </a: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DDE478D9-148B-C19B-2426-5407A1D13C2E}"/>
              </a:ext>
            </a:extLst>
          </p:cNvPr>
          <p:cNvSpPr/>
          <p:nvPr/>
        </p:nvSpPr>
        <p:spPr>
          <a:xfrm>
            <a:off x="8896095" y="202155"/>
            <a:ext cx="3153293" cy="3145052"/>
          </a:xfrm>
          <a:prstGeom prst="rect">
            <a:avLst/>
          </a:prstGeom>
          <a:noFill/>
          <a:ln w="38100">
            <a:solidFill>
              <a:srgbClr val="99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箭號: 向右 135">
            <a:extLst>
              <a:ext uri="{FF2B5EF4-FFF2-40B4-BE49-F238E27FC236}">
                <a16:creationId xmlns:a16="http://schemas.microsoft.com/office/drawing/2014/main" id="{84E94D4D-B70C-BE37-D3A8-6067DE54361C}"/>
              </a:ext>
            </a:extLst>
          </p:cNvPr>
          <p:cNvSpPr/>
          <p:nvPr/>
        </p:nvSpPr>
        <p:spPr>
          <a:xfrm rot="5400000">
            <a:off x="10157050" y="3474424"/>
            <a:ext cx="633930" cy="367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5F4B935D-A57E-A6B6-F6A7-98D6B059D295}"/>
              </a:ext>
            </a:extLst>
          </p:cNvPr>
          <p:cNvSpPr txBox="1"/>
          <p:nvPr/>
        </p:nvSpPr>
        <p:spPr>
          <a:xfrm>
            <a:off x="9827713" y="3975248"/>
            <a:ext cx="129260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分頁</a:t>
            </a:r>
          </a:p>
        </p:txBody>
      </p:sp>
    </p:spTree>
    <p:extLst>
      <p:ext uri="{BB962C8B-B14F-4D97-AF65-F5344CB8AC3E}">
        <p14:creationId xmlns:p14="http://schemas.microsoft.com/office/powerpoint/2010/main" val="2788951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65</Words>
  <Application>Microsoft Office PowerPoint</Application>
  <PresentationFormat>寬螢幕</PresentationFormat>
  <Paragraphs>26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Header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</dc:title>
  <dc:creator>崇睿 何</dc:creator>
  <cp:lastModifiedBy>崇睿 何</cp:lastModifiedBy>
  <cp:revision>2</cp:revision>
  <dcterms:created xsi:type="dcterms:W3CDTF">2022-04-20T10:07:35Z</dcterms:created>
  <dcterms:modified xsi:type="dcterms:W3CDTF">2022-06-23T06:26:25Z</dcterms:modified>
</cp:coreProperties>
</file>