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FFF27-87C2-484E-BEDF-AC441F0F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06844F-0D4C-4B7D-AC29-57D7DA51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D7234-39AF-4B12-A48E-0FBE4A7D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E503F-9893-487F-B096-7743EF77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8347B-2263-41D3-B815-3A203233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3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AEB3F-987F-4CF6-A323-21129D0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B3E1EB-152C-4E3F-B5D5-9E4039E5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5E1CB-6EFD-4C5F-B852-300BD424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D7BE6-EEBA-4D93-A512-33F522ED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75DB6-9805-4ED8-97BE-1E3DA203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4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F0AA97-FE9E-4B17-822C-6878E9A70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023E9B-C3E1-48B3-8432-8115B2D1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82305-FBD8-48F3-A3E3-490F0ADA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E7A35-DDA2-41BC-92CE-615D55DA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03998-E477-48F3-9E3B-A0D67032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965B-D469-41D8-953D-96F0D488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2DFCF-716E-4A25-AED0-74AC372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BD280-55B1-4E16-BCBC-A365F175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817CF-6CB5-478B-8BFD-AD13087F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0B658-76EF-42AD-B2F4-44F4410D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AAE05-1BE4-4293-B582-63BF9EFD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68DF1-2845-4B63-A866-CA2ED968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AA9AD-3666-4BFE-B25F-55EA6680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C0FC3B-7B62-4C8E-8DEB-1D066D53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43E46-5F77-4A35-94CB-4CD3ED0E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9F2D9-DFFE-4340-B057-250CD80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010A2-FF41-4C18-A20D-AF95BC11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D40C1E-950F-4C13-9623-1CCE885B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431AB-7917-47BA-8500-464AF81A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5721D3-0C5A-4AB5-BDC6-B8225D18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5EA663-F55C-4491-A831-12B4901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2C75E-0E28-4391-AC91-CDD25BB2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E0905-4DA5-4E5F-8524-9EFE3CBE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2CB2B6-5146-47D9-A600-816A17BA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55CCFC-8115-490D-AEAD-B2A2C8F9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6AE42D-8574-41EA-9D0A-8628403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CDC034-3CED-4919-B46A-F38D68C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35CB68-1A63-4F65-8993-6DD96521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A67AEE-A87B-49B9-AC56-B44E50EA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3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23242-4C4F-4B01-87EF-FA388297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B236FC-6367-4ABF-A146-1CE405C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112BFD-1B56-4069-9418-7CD2E3E3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510632-6E35-43C1-B3A1-6109DE3D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6ECEE4-4826-4B77-B339-9C1413CB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E47845-F503-4670-852A-4CAEB4C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BE215-D7A0-463D-B894-024C14D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2E89B-0661-4C71-99AA-2C8C85DF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D97A8-6BF1-4F38-BD52-3FDDBC79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EA0789-50CF-4C59-9939-3EF023E1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843AA4-02D7-4BC5-94DA-A8AAD70A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6E379C-17F4-4D06-84CC-BC6B3DEE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0750B4-0387-4D88-BDD7-195CF52D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2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11721-9F15-413B-B25B-3639597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2EE2CD-296A-4CC5-8283-BD004D3A4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78B62-2854-42E5-87CD-14E97A17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EC5CE-0F89-4FAA-B77E-616B8D52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DAF58-2BD9-40E5-B35A-F29D23C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6C08A-03F8-4285-A367-0D44FA80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8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9CD74-D82B-4865-8B2C-A09059D0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54A008-0B54-4284-B2A7-5FEAFE9C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48C6B-FD0B-4E8B-87C0-1AA8C243B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8DDC-59D5-488C-9B26-776BAEE6DB40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79EB5-B504-4672-9228-8AF360B18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B5933-7ED7-44AD-A917-83A4F056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534459-A324-4643-A3B2-A580B41E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0" t="16269" r="34839" b="25015"/>
          <a:stretch/>
        </p:blipFill>
        <p:spPr>
          <a:xfrm>
            <a:off x="3705138" y="1415642"/>
            <a:ext cx="4781724" cy="40267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47A7100-427A-4CC4-BF95-CCE21FEAB13D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16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87FDB8-13A7-47C4-9A35-AAFC66B9E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20719" r="30394" b="20658"/>
          <a:stretch/>
        </p:blipFill>
        <p:spPr>
          <a:xfrm>
            <a:off x="3700943" y="1411447"/>
            <a:ext cx="4790114" cy="40351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0CD897-CEDD-45AE-BBEE-A2BE2AEE8457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089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2D69061-C3AF-48DB-8DBE-018D43C19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184" r="30298" b="21101"/>
          <a:stretch/>
        </p:blipFill>
        <p:spPr>
          <a:xfrm>
            <a:off x="3700943" y="1415641"/>
            <a:ext cx="4790114" cy="40267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051EA4-925B-4EF1-99D1-C71D5B35C6C8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06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F10C40-D430-447C-9FC3-E60A763A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550" r="30229" b="20856"/>
          <a:stretch/>
        </p:blipFill>
        <p:spPr>
          <a:xfrm>
            <a:off x="3696748" y="1419836"/>
            <a:ext cx="4798503" cy="40183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FF3028B-EA35-43F4-AE2F-6CEEBA25632D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43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FDD063-4FA9-4D82-BBE6-BF3A5944E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3" t="20550" r="30368" b="20367"/>
          <a:stretch/>
        </p:blipFill>
        <p:spPr>
          <a:xfrm>
            <a:off x="3699546" y="1409350"/>
            <a:ext cx="4790113" cy="40518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841AB5-9B89-44A2-AD0E-794B78316EC9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105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4C1D55-9D91-463A-8A02-E77C72B7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183" r="30366" b="21101"/>
          <a:stretch/>
        </p:blipFill>
        <p:spPr>
          <a:xfrm>
            <a:off x="3707934" y="1384183"/>
            <a:ext cx="4781725" cy="40267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555662-BE15-477A-B977-59F3C02E48EF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672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CEC326-A395-458B-AA8B-5B8276A85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550" r="30848" b="21712"/>
          <a:stretch/>
        </p:blipFill>
        <p:spPr>
          <a:xfrm>
            <a:off x="3707934" y="1409350"/>
            <a:ext cx="4723002" cy="39596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85E5AC-5DD5-440D-A793-7029048528DE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24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0C0E80-EF9A-444A-AE6A-A13A8EEC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5DD20C-F0B8-4599-8FFC-13AFE88495B0}"/>
              </a:ext>
            </a:extLst>
          </p:cNvPr>
          <p:cNvSpPr txBox="1"/>
          <p:nvPr/>
        </p:nvSpPr>
        <p:spPr>
          <a:xfrm>
            <a:off x="2820099" y="369116"/>
            <a:ext cx="655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Control Panel</a:t>
            </a:r>
          </a:p>
        </p:txBody>
      </p:sp>
    </p:spTree>
    <p:extLst>
      <p:ext uri="{BB962C8B-B14F-4D97-AF65-F5344CB8AC3E}">
        <p14:creationId xmlns:p14="http://schemas.microsoft.com/office/powerpoint/2010/main" val="104862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</cp:revision>
  <dcterms:created xsi:type="dcterms:W3CDTF">2021-11-22T17:24:01Z</dcterms:created>
  <dcterms:modified xsi:type="dcterms:W3CDTF">2021-11-22T18:43:10Z</dcterms:modified>
</cp:coreProperties>
</file>