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99"/>
    <a:srgbClr val="CC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F18FB-A679-47BB-B855-5FAF30183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CF9275-9002-4452-999B-8DBFD121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3A6EE-3EAF-4B45-BE85-65596F81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5038B-91EB-4E29-9EA9-8EF9F289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59012-27A5-4B14-99BD-49C213C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2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090FB-0F06-4343-928B-35C1545B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09C991-71B9-40B5-8A5A-99C9DE91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7047-1808-46FE-AB2A-867F8051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474BA-5811-4A4A-A794-4160703A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4F2A4-5D34-4F01-9FCF-3AFF29B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FF0252-70C4-452A-A846-87D7FB42E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B40A84-D51B-41F5-BD4B-2B786972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E16CF-4F0B-48F3-835E-C2883F29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0091E7-3B4B-40DB-9354-5A9663B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4139E-0B3E-4D58-9A5A-D7A16964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48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6D07-9C6A-4F20-ABBC-E7544391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80EED-DA8D-4D9B-BCBF-B2A2F7FF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FA4E2-3523-4505-88A7-6B026958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442B1-8DC4-405D-BF9C-580E3529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0AF1E-6A83-4174-B9F3-61035E25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0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3683E-ACE7-4DB5-A88C-C06A7C8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410942-8160-47D1-BD83-32D6B9BD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21FCE-35C5-433E-AE97-C744D486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2BA4F-C657-4545-800C-64880B1D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0F2A4-1AD1-4AB9-A7DE-E551E855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1EAE1-740D-4585-A1C9-7729753F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6F91A-40C6-4D63-8CA0-F9B1E4E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6DA2DC-1AFA-4B95-838B-8C2370F2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C09005-353E-49AA-9A7A-C75FB18D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7F96A-A06D-4B4A-A34E-04DCB70F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807BF6-788A-40E5-9650-434E6E4D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3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F72BC-0044-45F6-9068-684C7DCA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3F65BB-3807-42D1-833D-E232C2C8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518A94-01C4-42D4-823A-AE48A01C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B87DB5-337A-4D19-8973-C2A21289C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649F2A-8E58-4F81-A3FE-02092461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4AB0A0-2B67-4189-87F6-54DC1F92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2A411B-3C0D-478B-B91D-71844710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3FCC1-2CC1-434D-B4C1-FCF7614D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E3394-5FC9-4985-A9B0-8C889BA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050D19-D523-4C67-A7B0-9F8431E5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475F0B-1F22-4DF6-898C-4A9F5FF5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8CD334-B087-4BB1-B718-33935AA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58EB86-61D7-4474-98A5-1518E6AB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39B2F7-1DF3-4A62-8D03-998D8D07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EAF01-7DA3-4889-8638-8A313CD9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1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ADAC8-E3BE-4841-9F84-3D238FEE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4ACAA-BB02-4365-B648-E1A02A8E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1FB1F-C2A8-4090-9FAC-D8F371F5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BD116-F1DB-4D9F-88F9-9405410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6065A6-9DA1-4436-B3E8-5166FFD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539D4A-D4EF-45A6-8827-A272C2F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B3518-EF87-428E-8F71-975CCC4D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38347-FDCC-4264-9C72-F969E964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DA5EF-1C66-4EAA-8EEE-CD84E202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02E5C-A7E6-4B90-A5EA-EE1D4136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4BC222-9E47-4D90-9298-0D19719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501BE-B095-4924-867A-B70EDFE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1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ED04BA-A7DE-49DE-94C0-4C2FCCFA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A51F9-8444-43C7-8FE1-BA24F862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4B7C1-F36B-4FBC-A795-E41BEA7DD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23D7-480F-4899-8C3E-0240533E5EF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8B8F4-8598-424A-8B90-ED2F11CE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C95F5-EC82-466B-BFA7-1417C08E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ED94-38F6-4C7B-AD10-DC77F6B9B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A1B46D7-41C5-476B-92F2-36319BBD6E52}"/>
              </a:ext>
            </a:extLst>
          </p:cNvPr>
          <p:cNvGrpSpPr/>
          <p:nvPr/>
        </p:nvGrpSpPr>
        <p:grpSpPr>
          <a:xfrm>
            <a:off x="198310" y="443073"/>
            <a:ext cx="11795380" cy="5971853"/>
            <a:chOff x="223941" y="578242"/>
            <a:chExt cx="11795380" cy="59718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0FD3B95D-6AB1-4D7B-929C-BFCC44664936}"/>
                </a:ext>
              </a:extLst>
            </p:cNvPr>
            <p:cNvSpPr/>
            <p:nvPr/>
          </p:nvSpPr>
          <p:spPr>
            <a:xfrm>
              <a:off x="4450686" y="1383268"/>
              <a:ext cx="2214465" cy="9144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C8F5E3-29AB-45A9-9D22-C1B2D82CE13E}"/>
                </a:ext>
              </a:extLst>
            </p:cNvPr>
            <p:cNvSpPr txBox="1"/>
            <p:nvPr/>
          </p:nvSpPr>
          <p:spPr>
            <a:xfrm>
              <a:off x="4780367" y="1548080"/>
              <a:ext cx="1555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Process</a:t>
              </a:r>
              <a:endParaRPr lang="zh-TW" altLang="en-US" sz="3200" b="1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F8260A2B-1B2E-4731-86EA-4CB806BF5901}"/>
                </a:ext>
              </a:extLst>
            </p:cNvPr>
            <p:cNvSpPr/>
            <p:nvPr/>
          </p:nvSpPr>
          <p:spPr>
            <a:xfrm>
              <a:off x="4450686" y="4106280"/>
              <a:ext cx="2214465" cy="9144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F05FF58-C2B1-4A5E-8A3A-11A9DB2A9116}"/>
                </a:ext>
              </a:extLst>
            </p:cNvPr>
            <p:cNvSpPr txBox="1"/>
            <p:nvPr/>
          </p:nvSpPr>
          <p:spPr>
            <a:xfrm>
              <a:off x="4722828" y="4271091"/>
              <a:ext cx="1670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Program</a:t>
              </a:r>
              <a:endParaRPr lang="zh-TW" altLang="en-US" sz="3200" b="1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AC9B50C-9451-4782-B919-077A2B2042CB}"/>
                </a:ext>
              </a:extLst>
            </p:cNvPr>
            <p:cNvSpPr/>
            <p:nvPr/>
          </p:nvSpPr>
          <p:spPr>
            <a:xfrm>
              <a:off x="7403824" y="3356691"/>
              <a:ext cx="1670180" cy="914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877053C-A0F9-48AA-BFB1-5887D083A3A1}"/>
                </a:ext>
              </a:extLst>
            </p:cNvPr>
            <p:cNvSpPr txBox="1"/>
            <p:nvPr/>
          </p:nvSpPr>
          <p:spPr>
            <a:xfrm>
              <a:off x="7548448" y="3521503"/>
              <a:ext cx="1380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Code</a:t>
              </a:r>
              <a:endParaRPr lang="zh-TW" altLang="en-US" sz="32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57C4250-835D-4593-B088-732552EF849D}"/>
                </a:ext>
              </a:extLst>
            </p:cNvPr>
            <p:cNvSpPr/>
            <p:nvPr/>
          </p:nvSpPr>
          <p:spPr>
            <a:xfrm>
              <a:off x="7391360" y="5183160"/>
              <a:ext cx="2214465" cy="101237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29B44CA-51D5-4773-978F-472D1C7E1438}"/>
                </a:ext>
              </a:extLst>
            </p:cNvPr>
            <p:cNvSpPr txBox="1"/>
            <p:nvPr/>
          </p:nvSpPr>
          <p:spPr>
            <a:xfrm>
              <a:off x="7623031" y="5341812"/>
              <a:ext cx="1772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Exec file</a:t>
              </a:r>
              <a:endParaRPr lang="zh-TW" altLang="en-US" sz="3200" dirty="0"/>
            </a:p>
          </p:txBody>
        </p: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096498BB-311B-462E-9040-301D9884882F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 flipV="1">
              <a:off x="6665151" y="3813891"/>
              <a:ext cx="738673" cy="7495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36FCADD7-9D45-4A20-B2B2-6075AC44BB7E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>
              <a:off x="6665151" y="4563480"/>
              <a:ext cx="726209" cy="11258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D02E76-AC28-4037-8B40-B4153263F0CB}"/>
                </a:ext>
              </a:extLst>
            </p:cNvPr>
            <p:cNvSpPr txBox="1"/>
            <p:nvPr/>
          </p:nvSpPr>
          <p:spPr>
            <a:xfrm>
              <a:off x="10400516" y="5020680"/>
              <a:ext cx="8833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a.out</a:t>
              </a:r>
              <a:endParaRPr lang="en-US" altLang="zh-TW" sz="2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8ED8667-1E31-435A-988F-15F88EA00621}"/>
                </a:ext>
              </a:extLst>
            </p:cNvPr>
            <p:cNvSpPr txBox="1"/>
            <p:nvPr/>
          </p:nvSpPr>
          <p:spPr>
            <a:xfrm>
              <a:off x="10137704" y="5841589"/>
              <a:ext cx="1525570" cy="70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HelloCTFer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(elf32.elf64)</a:t>
              </a:r>
            </a:p>
          </p:txBody>
        </p: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FB6CA4D4-4E86-4754-9671-23F481F06CCE}"/>
                </a:ext>
              </a:extLst>
            </p:cNvPr>
            <p:cNvCxnSpPr>
              <a:cxnSpLocks/>
              <a:stCxn id="10" idx="6"/>
              <a:endCxn id="24" idx="1"/>
            </p:cNvCxnSpPr>
            <p:nvPr/>
          </p:nvCxnSpPr>
          <p:spPr>
            <a:xfrm flipV="1">
              <a:off x="9605825" y="5220735"/>
              <a:ext cx="794691" cy="468611"/>
            </a:xfrm>
            <a:prstGeom prst="bentConnector3">
              <a:avLst>
                <a:gd name="adj1" fmla="val 33562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54B8025B-BE03-4814-8E12-FF39B73E7B8A}"/>
                </a:ext>
              </a:extLst>
            </p:cNvPr>
            <p:cNvCxnSpPr>
              <a:cxnSpLocks/>
              <a:stCxn id="10" idx="6"/>
              <a:endCxn id="25" idx="1"/>
            </p:cNvCxnSpPr>
            <p:nvPr/>
          </p:nvCxnSpPr>
          <p:spPr>
            <a:xfrm>
              <a:off x="9605825" y="5689346"/>
              <a:ext cx="531879" cy="50649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DEFFD58-3F13-4337-880B-876C04256FEC}"/>
                </a:ext>
              </a:extLst>
            </p:cNvPr>
            <p:cNvSpPr/>
            <p:nvPr/>
          </p:nvSpPr>
          <p:spPr>
            <a:xfrm>
              <a:off x="223941" y="2607104"/>
              <a:ext cx="1020150" cy="74958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DFB155C-3B88-4B4A-9092-057B086054E0}"/>
                </a:ext>
              </a:extLst>
            </p:cNvPr>
            <p:cNvSpPr txBox="1"/>
            <p:nvPr/>
          </p:nvSpPr>
          <p:spPr>
            <a:xfrm>
              <a:off x="388782" y="2689509"/>
              <a:ext cx="690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OS</a:t>
              </a:r>
              <a:endParaRPr lang="zh-TW" altLang="en-US" sz="3200" b="1" dirty="0"/>
            </a:p>
          </p:txBody>
        </p: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2532E60E-0116-4BA9-8D14-4DCBE3C1392D}"/>
                </a:ext>
              </a:extLst>
            </p:cNvPr>
            <p:cNvCxnSpPr>
              <a:cxnSpLocks/>
              <a:stCxn id="33" idx="3"/>
              <a:endCxn id="38" idx="2"/>
            </p:cNvCxnSpPr>
            <p:nvPr/>
          </p:nvCxnSpPr>
          <p:spPr>
            <a:xfrm flipV="1">
              <a:off x="1244091" y="1137668"/>
              <a:ext cx="577702" cy="18442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8F85332-55E2-4D03-BAC2-EF05C7D6A712}"/>
                </a:ext>
              </a:extLst>
            </p:cNvPr>
            <p:cNvSpPr/>
            <p:nvPr/>
          </p:nvSpPr>
          <p:spPr>
            <a:xfrm>
              <a:off x="1821793" y="578242"/>
              <a:ext cx="2020081" cy="11188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80A6CD3-1647-4F0C-B3AB-F13B2CEA0CAA}"/>
                </a:ext>
              </a:extLst>
            </p:cNvPr>
            <p:cNvSpPr txBox="1"/>
            <p:nvPr/>
          </p:nvSpPr>
          <p:spPr>
            <a:xfrm>
              <a:off x="2081499" y="629836"/>
              <a:ext cx="15006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行程管理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Process Management</a:t>
              </a:r>
              <a:endParaRPr lang="zh-TW" altLang="en-US" sz="2000" dirty="0"/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DDE4845F-E899-492A-BFEB-518940598C65}"/>
                </a:ext>
              </a:extLst>
            </p:cNvPr>
            <p:cNvCxnSpPr>
              <a:cxnSpLocks/>
              <a:stCxn id="38" idx="6"/>
              <a:endCxn id="4" idx="1"/>
            </p:cNvCxnSpPr>
            <p:nvPr/>
          </p:nvCxnSpPr>
          <p:spPr>
            <a:xfrm>
              <a:off x="3841874" y="1137668"/>
              <a:ext cx="608812" cy="7028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5301101-7F88-4BAD-9DE1-D559B4F107DB}"/>
                </a:ext>
              </a:extLst>
            </p:cNvPr>
            <p:cNvSpPr txBox="1"/>
            <p:nvPr/>
          </p:nvSpPr>
          <p:spPr>
            <a:xfrm>
              <a:off x="10111256" y="2958157"/>
              <a:ext cx="16032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HelloCTFer.c</a:t>
              </a:r>
              <a:endParaRPr lang="en-US" altLang="zh-TW" sz="20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D945633-BA17-4863-8964-B231E1F71756}"/>
                </a:ext>
              </a:extLst>
            </p:cNvPr>
            <p:cNvSpPr txBox="1"/>
            <p:nvPr/>
          </p:nvSpPr>
          <p:spPr>
            <a:xfrm>
              <a:off x="10111256" y="3562614"/>
              <a:ext cx="16032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HelloCTFer.s</a:t>
              </a:r>
              <a:endParaRPr lang="en-US" altLang="zh-TW" sz="2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BFB3E83-7B75-45E9-B6C7-7938F4C7706A}"/>
                </a:ext>
              </a:extLst>
            </p:cNvPr>
            <p:cNvSpPr txBox="1"/>
            <p:nvPr/>
          </p:nvSpPr>
          <p:spPr>
            <a:xfrm>
              <a:off x="10111256" y="4173123"/>
              <a:ext cx="19080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Helloworld.asm</a:t>
              </a:r>
            </a:p>
          </p:txBody>
        </p: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2BBED744-E2E7-44E1-8462-A035DC1D217A}"/>
                </a:ext>
              </a:extLst>
            </p:cNvPr>
            <p:cNvCxnSpPr>
              <a:cxnSpLocks/>
              <a:stCxn id="8" idx="6"/>
              <a:endCxn id="48" idx="1"/>
            </p:cNvCxnSpPr>
            <p:nvPr/>
          </p:nvCxnSpPr>
          <p:spPr>
            <a:xfrm flipV="1">
              <a:off x="9074004" y="3158212"/>
              <a:ext cx="1037252" cy="65567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579729D8-CA88-43E1-9E53-659CABED7577}"/>
                </a:ext>
              </a:extLst>
            </p:cNvPr>
            <p:cNvCxnSpPr>
              <a:cxnSpLocks/>
              <a:stCxn id="8" idx="6"/>
              <a:endCxn id="49" idx="1"/>
            </p:cNvCxnSpPr>
            <p:nvPr/>
          </p:nvCxnSpPr>
          <p:spPr>
            <a:xfrm flipV="1">
              <a:off x="9074004" y="3762669"/>
              <a:ext cx="1037252" cy="512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D93C1517-84D1-46F8-B522-78AC4CDE58FC}"/>
                </a:ext>
              </a:extLst>
            </p:cNvPr>
            <p:cNvCxnSpPr>
              <a:cxnSpLocks/>
              <a:stCxn id="8" idx="6"/>
              <a:endCxn id="50" idx="1"/>
            </p:cNvCxnSpPr>
            <p:nvPr/>
          </p:nvCxnSpPr>
          <p:spPr>
            <a:xfrm>
              <a:off x="9074004" y="3813891"/>
              <a:ext cx="1037252" cy="5592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A9BEFC5-B802-4950-93E4-D2BFB1B49C28}"/>
                </a:ext>
              </a:extLst>
            </p:cNvPr>
            <p:cNvSpPr/>
            <p:nvPr/>
          </p:nvSpPr>
          <p:spPr>
            <a:xfrm>
              <a:off x="2023169" y="2723390"/>
              <a:ext cx="1603298" cy="957167"/>
            </a:xfrm>
            <a:prstGeom prst="diamond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9F773084-8214-4462-A6B6-465C8F49F201}"/>
                </a:ext>
              </a:extLst>
            </p:cNvPr>
            <p:cNvSpPr txBox="1"/>
            <p:nvPr/>
          </p:nvSpPr>
          <p:spPr>
            <a:xfrm>
              <a:off x="2264241" y="2949757"/>
              <a:ext cx="111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已執行</a:t>
              </a:r>
            </a:p>
          </p:txBody>
        </p:sp>
        <p:cxnSp>
          <p:nvCxnSpPr>
            <p:cNvPr id="64" name="接點: 肘形 63">
              <a:extLst>
                <a:ext uri="{FF2B5EF4-FFF2-40B4-BE49-F238E27FC236}">
                  <a16:creationId xmlns:a16="http://schemas.microsoft.com/office/drawing/2014/main" id="{25497E5E-F22B-4109-9736-EC3570B1B5EC}"/>
                </a:ext>
              </a:extLst>
            </p:cNvPr>
            <p:cNvCxnSpPr>
              <a:cxnSpLocks/>
              <a:stCxn id="62" idx="0"/>
              <a:endCxn id="4" idx="1"/>
            </p:cNvCxnSpPr>
            <p:nvPr/>
          </p:nvCxnSpPr>
          <p:spPr>
            <a:xfrm rot="5400000" flipH="1" flipV="1">
              <a:off x="3196291" y="1468995"/>
              <a:ext cx="882922" cy="1625868"/>
            </a:xfrm>
            <a:prstGeom prst="bentConnector2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接點: 肘形 66">
              <a:extLst>
                <a:ext uri="{FF2B5EF4-FFF2-40B4-BE49-F238E27FC236}">
                  <a16:creationId xmlns:a16="http://schemas.microsoft.com/office/drawing/2014/main" id="{94DC916C-2271-441E-8689-AD99B09DC3DE}"/>
                </a:ext>
              </a:extLst>
            </p:cNvPr>
            <p:cNvCxnSpPr>
              <a:cxnSpLocks/>
              <a:stCxn id="6" idx="1"/>
              <a:endCxn id="62" idx="2"/>
            </p:cNvCxnSpPr>
            <p:nvPr/>
          </p:nvCxnSpPr>
          <p:spPr>
            <a:xfrm rot="10800000">
              <a:off x="2824818" y="3680558"/>
              <a:ext cx="1625868" cy="882923"/>
            </a:xfrm>
            <a:prstGeom prst="bentConnector2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0B98EB17-4DD5-4849-AD52-EDF62B22EC2D}"/>
                </a:ext>
              </a:extLst>
            </p:cNvPr>
            <p:cNvSpPr/>
            <p:nvPr/>
          </p:nvSpPr>
          <p:spPr>
            <a:xfrm>
              <a:off x="7335389" y="1383268"/>
              <a:ext cx="1670180" cy="914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DDB8794F-05F3-4F52-BE5D-FD68BF821AC3}"/>
                </a:ext>
              </a:extLst>
            </p:cNvPr>
            <p:cNvSpPr txBox="1"/>
            <p:nvPr/>
          </p:nvSpPr>
          <p:spPr>
            <a:xfrm>
              <a:off x="7464456" y="1609634"/>
              <a:ext cx="141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所需資源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B09CC53-76EC-414E-825B-B5603B762782}"/>
                </a:ext>
              </a:extLst>
            </p:cNvPr>
            <p:cNvCxnSpPr>
              <a:stCxn id="4" idx="3"/>
              <a:endCxn id="70" idx="2"/>
            </p:cNvCxnSpPr>
            <p:nvPr/>
          </p:nvCxnSpPr>
          <p:spPr>
            <a:xfrm>
              <a:off x="6665151" y="1840468"/>
              <a:ext cx="67023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1ACDAA3-BCC2-4167-8069-AAB9AD2B2974}"/>
                </a:ext>
              </a:extLst>
            </p:cNvPr>
            <p:cNvSpPr txBox="1"/>
            <p:nvPr/>
          </p:nvSpPr>
          <p:spPr>
            <a:xfrm>
              <a:off x="9448799" y="1481742"/>
              <a:ext cx="24072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CPU</a:t>
              </a:r>
              <a:r>
                <a:rPr lang="zh-TW" altLang="en-US" sz="2000" dirty="0"/>
                <a:t>、記憶體、檔案以及</a:t>
              </a:r>
              <a:r>
                <a:rPr lang="en-US" altLang="zh-TW" sz="2000" dirty="0"/>
                <a:t>I/O</a:t>
              </a:r>
              <a:r>
                <a:rPr lang="zh-TW" altLang="en-US" sz="2000" dirty="0"/>
                <a:t>裝置</a:t>
              </a:r>
              <a:r>
                <a:rPr lang="en-US" altLang="zh-TW" sz="2000" dirty="0"/>
                <a:t>…</a:t>
              </a:r>
              <a:r>
                <a:rPr lang="zh-TW" altLang="en-US" sz="2000" dirty="0"/>
                <a:t>等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F091AB4E-98E7-42BC-8B1A-2CAF515C4BB6}"/>
                </a:ext>
              </a:extLst>
            </p:cNvPr>
            <p:cNvCxnSpPr>
              <a:stCxn id="70" idx="6"/>
              <a:endCxn id="81" idx="1"/>
            </p:cNvCxnSpPr>
            <p:nvPr/>
          </p:nvCxnSpPr>
          <p:spPr>
            <a:xfrm flipV="1">
              <a:off x="9005569" y="1835685"/>
              <a:ext cx="443230" cy="4783"/>
            </a:xfrm>
            <a:prstGeom prst="straightConnector1">
              <a:avLst/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50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F516D83-0DC6-4322-BAAB-B117AB6A361C}"/>
              </a:ext>
            </a:extLst>
          </p:cNvPr>
          <p:cNvGrpSpPr/>
          <p:nvPr/>
        </p:nvGrpSpPr>
        <p:grpSpPr>
          <a:xfrm>
            <a:off x="603080" y="598107"/>
            <a:ext cx="10985839" cy="5661786"/>
            <a:chOff x="897293" y="426772"/>
            <a:chExt cx="10985839" cy="566178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FBEB0C9-9323-485F-80F0-152E2D157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2736" y="3266447"/>
              <a:ext cx="2059796" cy="341526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AD34C79-10A3-4FB1-9530-473FD1A6BD9B}"/>
                </a:ext>
              </a:extLst>
            </p:cNvPr>
            <p:cNvSpPr txBox="1"/>
            <p:nvPr/>
          </p:nvSpPr>
          <p:spPr>
            <a:xfrm>
              <a:off x="897293" y="571788"/>
              <a:ext cx="104502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1. </a:t>
              </a:r>
              <a:r>
                <a:rPr lang="zh-TW" altLang="en-US" dirty="0"/>
                <a:t>編譯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B42E425-F043-42FD-911C-C76BCC2881CE}"/>
                </a:ext>
              </a:extLst>
            </p:cNvPr>
            <p:cNvSpPr txBox="1"/>
            <p:nvPr/>
          </p:nvSpPr>
          <p:spPr>
            <a:xfrm>
              <a:off x="897293" y="3488809"/>
              <a:ext cx="152711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2. </a:t>
              </a:r>
              <a:r>
                <a:rPr lang="zh-TW" altLang="en-US" dirty="0"/>
                <a:t>執行 </a:t>
              </a:r>
              <a:r>
                <a:rPr lang="en-US" altLang="zh-TW" dirty="0" err="1"/>
                <a:t>a.out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C00DF7-9D30-4776-8137-1950076EF23E}"/>
                </a:ext>
              </a:extLst>
            </p:cNvPr>
            <p:cNvSpPr txBox="1"/>
            <p:nvPr/>
          </p:nvSpPr>
          <p:spPr>
            <a:xfrm>
              <a:off x="897293" y="5676155"/>
              <a:ext cx="245706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3. </a:t>
              </a:r>
              <a:r>
                <a:rPr lang="zh-TW" altLang="en-US" dirty="0"/>
                <a:t>檢查 </a:t>
              </a:r>
              <a:r>
                <a:rPr lang="en-US" altLang="zh-TW" dirty="0" err="1"/>
                <a:t>a.out</a:t>
              </a:r>
              <a:r>
                <a:rPr lang="zh-TW" altLang="en-US" dirty="0"/>
                <a:t> 檔案格式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73076F0-6FC6-4465-A2C7-7C80A3876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681" b="16328"/>
            <a:stretch/>
          </p:blipFill>
          <p:spPr>
            <a:xfrm>
              <a:off x="2503713" y="426772"/>
              <a:ext cx="2003121" cy="65936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3E638C4-2D85-4CAE-9A2E-7456D941D6F4}"/>
                </a:ext>
              </a:extLst>
            </p:cNvPr>
            <p:cNvSpPr txBox="1"/>
            <p:nvPr/>
          </p:nvSpPr>
          <p:spPr>
            <a:xfrm>
              <a:off x="2503713" y="2204807"/>
              <a:ext cx="200312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產生 </a:t>
              </a:r>
              <a:r>
                <a:rPr lang="en-US" altLang="zh-TW" dirty="0" err="1"/>
                <a:t>a.out</a:t>
              </a:r>
              <a:r>
                <a:rPr lang="zh-TW" altLang="en-US" dirty="0"/>
                <a:t> 執行檔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847A15C9-96F5-43D4-8034-4439D2CA814E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1942322" y="756454"/>
              <a:ext cx="56139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20CD9F1-0152-4E9F-BBAE-D7A1041D6716}"/>
                </a:ext>
              </a:extLst>
            </p:cNvPr>
            <p:cNvCxnSpPr>
              <a:cxnSpLocks/>
              <a:stCxn id="11" idx="2"/>
              <a:endCxn id="44" idx="0"/>
            </p:cNvCxnSpPr>
            <p:nvPr/>
          </p:nvCxnSpPr>
          <p:spPr>
            <a:xfrm flipH="1">
              <a:off x="3505273" y="1086136"/>
              <a:ext cx="1" cy="36821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B8632203-F47F-4558-B2F3-B24AB5BEC5DF}"/>
                </a:ext>
              </a:extLst>
            </p:cNvPr>
            <p:cNvCxnSpPr>
              <a:cxnSpLocks/>
              <a:stCxn id="12" idx="2"/>
              <a:endCxn id="8" idx="0"/>
            </p:cNvCxnSpPr>
            <p:nvPr/>
          </p:nvCxnSpPr>
          <p:spPr>
            <a:xfrm rot="5400000">
              <a:off x="2125726" y="2109262"/>
              <a:ext cx="914670" cy="1844425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F39EE277-4A5C-4574-A3D0-8D2916ED2A57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424403" y="3673475"/>
              <a:ext cx="488148" cy="347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52F71BB4-2CCC-4463-AFA1-10F00030F675}"/>
                </a:ext>
              </a:extLst>
            </p:cNvPr>
            <p:cNvCxnSpPr>
              <a:cxnSpLocks/>
              <a:stCxn id="24" idx="2"/>
              <a:endCxn id="9" idx="0"/>
            </p:cNvCxnSpPr>
            <p:nvPr/>
          </p:nvCxnSpPr>
          <p:spPr>
            <a:xfrm rot="5400000">
              <a:off x="1914730" y="4085613"/>
              <a:ext cx="1801636" cy="137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DEBBAD7-7408-43C1-B0D8-AA3E3E9843A2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3354354" y="5856101"/>
              <a:ext cx="760547" cy="47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6013A7D-B19D-4CCA-93D8-F69559FD79A9}"/>
                </a:ext>
              </a:extLst>
            </p:cNvPr>
            <p:cNvSpPr txBox="1"/>
            <p:nvPr/>
          </p:nvSpPr>
          <p:spPr>
            <a:xfrm>
              <a:off x="3098874" y="1454350"/>
              <a:ext cx="812797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過程</a:t>
              </a: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73CB781-A04D-4523-82B2-AE0916AD68BA}"/>
                </a:ext>
              </a:extLst>
            </p:cNvPr>
            <p:cNvCxnSpPr>
              <a:cxnSpLocks/>
              <a:stCxn id="44" idx="2"/>
              <a:endCxn id="12" idx="0"/>
            </p:cNvCxnSpPr>
            <p:nvPr/>
          </p:nvCxnSpPr>
          <p:spPr>
            <a:xfrm>
              <a:off x="3505273" y="1823682"/>
              <a:ext cx="0" cy="3811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CDCC986-D507-4CA2-8FC9-1E50DD954284}"/>
                </a:ext>
              </a:extLst>
            </p:cNvPr>
            <p:cNvSpPr txBox="1"/>
            <p:nvPr/>
          </p:nvSpPr>
          <p:spPr>
            <a:xfrm>
              <a:off x="5616769" y="584776"/>
              <a:ext cx="1591907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1. </a:t>
              </a:r>
              <a:r>
                <a:rPr lang="zh-TW" altLang="en-US" dirty="0"/>
                <a:t>預處理階段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91FB3F3-F65D-4A15-B457-1B01ED1FBF40}"/>
                </a:ext>
              </a:extLst>
            </p:cNvPr>
            <p:cNvSpPr txBox="1"/>
            <p:nvPr/>
          </p:nvSpPr>
          <p:spPr>
            <a:xfrm>
              <a:off x="5616769" y="1867620"/>
              <a:ext cx="1591901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2. </a:t>
              </a:r>
              <a:r>
                <a:rPr lang="zh-TW" altLang="en-US" dirty="0"/>
                <a:t>編譯階段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59EE332-4CE9-4A61-AB65-CD6532B80EFC}"/>
                </a:ext>
              </a:extLst>
            </p:cNvPr>
            <p:cNvSpPr txBox="1"/>
            <p:nvPr/>
          </p:nvSpPr>
          <p:spPr>
            <a:xfrm>
              <a:off x="5616769" y="3250971"/>
              <a:ext cx="1591900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3. </a:t>
              </a:r>
              <a:r>
                <a:rPr lang="zh-TW" altLang="en-US" dirty="0"/>
                <a:t>組譯階段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2039D6D-D5A9-4488-A20D-CB2367664F12}"/>
                </a:ext>
              </a:extLst>
            </p:cNvPr>
            <p:cNvSpPr txBox="1"/>
            <p:nvPr/>
          </p:nvSpPr>
          <p:spPr>
            <a:xfrm>
              <a:off x="5616769" y="4695638"/>
              <a:ext cx="1591899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 </a:t>
              </a:r>
              <a:r>
                <a:rPr lang="zh-TW" altLang="en-US" dirty="0"/>
                <a:t>連結階段</a:t>
              </a:r>
            </a:p>
          </p:txBody>
        </p: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FFBF7D4E-59CC-43F9-8775-4441BB80FF9A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 flipV="1">
              <a:off x="3911671" y="769442"/>
              <a:ext cx="1705098" cy="8695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CF131C6E-EEE4-4A0F-AF2C-D77DE6654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736" y="562539"/>
              <a:ext cx="2066940" cy="409578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8633E130-7CF6-4B93-B66D-DA686FAA4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736" y="1841397"/>
              <a:ext cx="2066941" cy="409578"/>
            </a:xfrm>
            <a:prstGeom prst="rect">
              <a:avLst/>
            </a:prstGeom>
          </p:spPr>
        </p:pic>
        <p:cxnSp>
          <p:nvCxnSpPr>
            <p:cNvPr id="68" name="接點: 肘形 67">
              <a:extLst>
                <a:ext uri="{FF2B5EF4-FFF2-40B4-BE49-F238E27FC236}">
                  <a16:creationId xmlns:a16="http://schemas.microsoft.com/office/drawing/2014/main" id="{FF8E78B0-C97C-400E-839F-0CE6E50B93B6}"/>
                </a:ext>
              </a:extLst>
            </p:cNvPr>
            <p:cNvCxnSpPr>
              <a:cxnSpLocks/>
              <a:stCxn id="59" idx="2"/>
              <a:endCxn id="116" idx="3"/>
            </p:cNvCxnSpPr>
            <p:nvPr/>
          </p:nvCxnSpPr>
          <p:spPr>
            <a:xfrm rot="5400000">
              <a:off x="8550264" y="757053"/>
              <a:ext cx="450878" cy="881007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1C0AF195-86D7-4F98-851B-1F376F2BF0EA}"/>
                </a:ext>
              </a:extLst>
            </p:cNvPr>
            <p:cNvCxnSpPr>
              <a:cxnSpLocks/>
              <a:stCxn id="61" idx="2"/>
              <a:endCxn id="130" idx="3"/>
            </p:cNvCxnSpPr>
            <p:nvPr/>
          </p:nvCxnSpPr>
          <p:spPr>
            <a:xfrm rot="5400000">
              <a:off x="8530166" y="2056010"/>
              <a:ext cx="491077" cy="881007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E13F02AC-FF86-4141-9967-F3B89D16E3BB}"/>
                </a:ext>
              </a:extLst>
            </p:cNvPr>
            <p:cNvCxnSpPr>
              <a:cxnSpLocks/>
              <a:stCxn id="3" idx="2"/>
              <a:endCxn id="137" idx="3"/>
            </p:cNvCxnSpPr>
            <p:nvPr/>
          </p:nvCxnSpPr>
          <p:spPr>
            <a:xfrm rot="5400000">
              <a:off x="8511719" y="3431454"/>
              <a:ext cx="524397" cy="877435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接點: 肘形 76">
              <a:extLst>
                <a:ext uri="{FF2B5EF4-FFF2-40B4-BE49-F238E27FC236}">
                  <a16:creationId xmlns:a16="http://schemas.microsoft.com/office/drawing/2014/main" id="{C404BA8E-F7E8-49F5-A724-F5C144388CBB}"/>
                </a:ext>
              </a:extLst>
            </p:cNvPr>
            <p:cNvCxnSpPr>
              <a:cxnSpLocks/>
              <a:stCxn id="18" idx="2"/>
              <a:endCxn id="12" idx="3"/>
            </p:cNvCxnSpPr>
            <p:nvPr/>
          </p:nvCxnSpPr>
          <p:spPr>
            <a:xfrm rot="5400000" flipH="1">
              <a:off x="5527701" y="1368605"/>
              <a:ext cx="2657713" cy="4699450"/>
            </a:xfrm>
            <a:prstGeom prst="bentConnector4">
              <a:avLst>
                <a:gd name="adj1" fmla="val -8601"/>
                <a:gd name="adj2" fmla="val 89348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E432DE-6C23-465E-B12D-48A29F08DECD}"/>
                </a:ext>
              </a:extLst>
            </p:cNvPr>
            <p:cNvCxnSpPr>
              <a:cxnSpLocks/>
              <a:stCxn id="51" idx="3"/>
              <a:endCxn id="59" idx="1"/>
            </p:cNvCxnSpPr>
            <p:nvPr/>
          </p:nvCxnSpPr>
          <p:spPr>
            <a:xfrm flipV="1">
              <a:off x="7208676" y="767328"/>
              <a:ext cx="974060" cy="211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189A810B-4ABC-464C-9299-D47DF36AE42A}"/>
                </a:ext>
              </a:extLst>
            </p:cNvPr>
            <p:cNvCxnSpPr>
              <a:cxnSpLocks/>
              <a:stCxn id="52" idx="3"/>
              <a:endCxn id="61" idx="1"/>
            </p:cNvCxnSpPr>
            <p:nvPr/>
          </p:nvCxnSpPr>
          <p:spPr>
            <a:xfrm flipV="1">
              <a:off x="7208670" y="2046186"/>
              <a:ext cx="974066" cy="610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7B4E3670-3340-42CE-9E6E-FAFEECA887AD}"/>
                </a:ext>
              </a:extLst>
            </p:cNvPr>
            <p:cNvCxnSpPr>
              <a:cxnSpLocks/>
              <a:stCxn id="53" idx="3"/>
              <a:endCxn id="3" idx="1"/>
            </p:cNvCxnSpPr>
            <p:nvPr/>
          </p:nvCxnSpPr>
          <p:spPr>
            <a:xfrm>
              <a:off x="7208669" y="3435637"/>
              <a:ext cx="974067" cy="157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FAF5564C-FFB7-40CF-9272-E7EF3DA0030F}"/>
                </a:ext>
              </a:extLst>
            </p:cNvPr>
            <p:cNvCxnSpPr>
              <a:cxnSpLocks/>
              <a:stCxn id="54" idx="3"/>
              <a:endCxn id="18" idx="1"/>
            </p:cNvCxnSpPr>
            <p:nvPr/>
          </p:nvCxnSpPr>
          <p:spPr>
            <a:xfrm>
              <a:off x="7208668" y="4880304"/>
              <a:ext cx="974068" cy="352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48026737-7E16-4984-9624-F978D37FEFDA}"/>
                </a:ext>
              </a:extLst>
            </p:cNvPr>
            <p:cNvSpPr/>
            <p:nvPr/>
          </p:nvSpPr>
          <p:spPr>
            <a:xfrm>
              <a:off x="9634845" y="1929175"/>
              <a:ext cx="573314" cy="2032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3F7346EC-55E9-4331-A64D-367896119759}"/>
                </a:ext>
              </a:extLst>
            </p:cNvPr>
            <p:cNvCxnSpPr>
              <a:cxnSpLocks/>
              <a:stCxn id="100" idx="3"/>
              <a:endCxn id="107" idx="1"/>
            </p:cNvCxnSpPr>
            <p:nvPr/>
          </p:nvCxnSpPr>
          <p:spPr>
            <a:xfrm>
              <a:off x="10208159" y="2030775"/>
              <a:ext cx="461343" cy="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0E03297-5FCA-497A-A09F-8ECEC36E7A5A}"/>
                </a:ext>
              </a:extLst>
            </p:cNvPr>
            <p:cNvSpPr txBox="1"/>
            <p:nvPr/>
          </p:nvSpPr>
          <p:spPr>
            <a:xfrm>
              <a:off x="10669502" y="1893255"/>
              <a:ext cx="974060" cy="27699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/>
                <a:t>產生的組語</a:t>
              </a:r>
            </a:p>
          </p:txBody>
        </p:sp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FF0856E7-5F51-4D7B-AF90-EACCBD376FC7}"/>
                </a:ext>
              </a:extLst>
            </p:cNvPr>
            <p:cNvSpPr/>
            <p:nvPr/>
          </p:nvSpPr>
          <p:spPr>
            <a:xfrm>
              <a:off x="9634032" y="3341078"/>
              <a:ext cx="573314" cy="2032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95D0BD22-3DA7-4600-9B33-72A1277B331A}"/>
                </a:ext>
              </a:extLst>
            </p:cNvPr>
            <p:cNvCxnSpPr>
              <a:cxnSpLocks/>
              <a:stCxn id="3" idx="3"/>
              <a:endCxn id="113" idx="1"/>
            </p:cNvCxnSpPr>
            <p:nvPr/>
          </p:nvCxnSpPr>
          <p:spPr>
            <a:xfrm>
              <a:off x="10242532" y="3437210"/>
              <a:ext cx="339799" cy="2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D2E3DFD-4EF9-4BA8-BC92-C936EDFF61CB}"/>
                </a:ext>
              </a:extLst>
            </p:cNvPr>
            <p:cNvSpPr txBox="1"/>
            <p:nvPr/>
          </p:nvSpPr>
          <p:spPr>
            <a:xfrm>
              <a:off x="10582331" y="3298938"/>
              <a:ext cx="1300801" cy="27699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/>
                <a:t>產生的 </a:t>
              </a:r>
              <a:r>
                <a:rPr lang="en-US" altLang="zh-TW" sz="1200" dirty="0"/>
                <a:t>object </a:t>
              </a:r>
              <a:r>
                <a:rPr lang="zh-TW" altLang="en-US" sz="1200" dirty="0"/>
                <a:t>檔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D779717A-477F-4EBE-B5E4-F37C8488C00E}"/>
                </a:ext>
              </a:extLst>
            </p:cNvPr>
            <p:cNvSpPr txBox="1"/>
            <p:nvPr/>
          </p:nvSpPr>
          <p:spPr>
            <a:xfrm>
              <a:off x="7293727" y="1269106"/>
              <a:ext cx="1041472" cy="30777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產生 </a:t>
              </a:r>
              <a:r>
                <a:rPr lang="en-US" altLang="zh-TW" sz="1400" dirty="0" err="1"/>
                <a:t>test.i</a:t>
              </a:r>
              <a:endParaRPr lang="zh-TW" altLang="en-US" sz="1400" dirty="0"/>
            </a:p>
          </p:txBody>
        </p:sp>
        <p:cxnSp>
          <p:nvCxnSpPr>
            <p:cNvPr id="127" name="接點: 肘形 126">
              <a:extLst>
                <a:ext uri="{FF2B5EF4-FFF2-40B4-BE49-F238E27FC236}">
                  <a16:creationId xmlns:a16="http://schemas.microsoft.com/office/drawing/2014/main" id="{BC0332D2-A92D-446C-8AEE-5CFCBEEA5552}"/>
                </a:ext>
              </a:extLst>
            </p:cNvPr>
            <p:cNvCxnSpPr>
              <a:cxnSpLocks/>
              <a:stCxn id="116" idx="1"/>
              <a:endCxn id="52" idx="0"/>
            </p:cNvCxnSpPr>
            <p:nvPr/>
          </p:nvCxnSpPr>
          <p:spPr>
            <a:xfrm rot="10800000" flipV="1">
              <a:off x="6412721" y="1422994"/>
              <a:ext cx="881007" cy="444625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987CCC9C-A10E-4794-A0CA-12747F182063}"/>
                </a:ext>
              </a:extLst>
            </p:cNvPr>
            <p:cNvSpPr txBox="1"/>
            <p:nvPr/>
          </p:nvSpPr>
          <p:spPr>
            <a:xfrm>
              <a:off x="7293728" y="2588163"/>
              <a:ext cx="1041472" cy="30777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產生 </a:t>
              </a:r>
              <a:r>
                <a:rPr lang="en-US" altLang="zh-TW" sz="1400" dirty="0" err="1"/>
                <a:t>test.s</a:t>
              </a:r>
              <a:endParaRPr lang="zh-TW" altLang="en-US" sz="1400" dirty="0"/>
            </a:p>
          </p:txBody>
        </p:sp>
        <p:cxnSp>
          <p:nvCxnSpPr>
            <p:cNvPr id="132" name="接點: 肘形 131">
              <a:extLst>
                <a:ext uri="{FF2B5EF4-FFF2-40B4-BE49-F238E27FC236}">
                  <a16:creationId xmlns:a16="http://schemas.microsoft.com/office/drawing/2014/main" id="{C19B3F2B-1B43-4AEC-A4C1-C6E3D59FAEFD}"/>
                </a:ext>
              </a:extLst>
            </p:cNvPr>
            <p:cNvCxnSpPr>
              <a:cxnSpLocks/>
              <a:stCxn id="130" idx="1"/>
              <a:endCxn id="53" idx="0"/>
            </p:cNvCxnSpPr>
            <p:nvPr/>
          </p:nvCxnSpPr>
          <p:spPr>
            <a:xfrm rot="10800000" flipV="1">
              <a:off x="6412720" y="2742051"/>
              <a:ext cx="881009" cy="50891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E0F6678-FEBA-4EE1-9157-D19563768C7A}"/>
                </a:ext>
              </a:extLst>
            </p:cNvPr>
            <p:cNvSpPr txBox="1"/>
            <p:nvPr/>
          </p:nvSpPr>
          <p:spPr>
            <a:xfrm>
              <a:off x="7293727" y="3978481"/>
              <a:ext cx="1041472" cy="30777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產生 </a:t>
              </a:r>
              <a:r>
                <a:rPr lang="en-US" altLang="zh-TW" sz="1400" dirty="0" err="1"/>
                <a:t>test.o</a:t>
              </a:r>
              <a:endParaRPr lang="zh-TW" altLang="en-US" sz="1400" dirty="0"/>
            </a:p>
          </p:txBody>
        </p:sp>
        <p:cxnSp>
          <p:nvCxnSpPr>
            <p:cNvPr id="141" name="接點: 肘形 140">
              <a:extLst>
                <a:ext uri="{FF2B5EF4-FFF2-40B4-BE49-F238E27FC236}">
                  <a16:creationId xmlns:a16="http://schemas.microsoft.com/office/drawing/2014/main" id="{1A22E23D-1D4F-42F0-A73B-73302ECC2348}"/>
                </a:ext>
              </a:extLst>
            </p:cNvPr>
            <p:cNvCxnSpPr>
              <a:cxnSpLocks/>
              <a:stCxn id="137" idx="1"/>
              <a:endCxn id="54" idx="0"/>
            </p:cNvCxnSpPr>
            <p:nvPr/>
          </p:nvCxnSpPr>
          <p:spPr>
            <a:xfrm rot="10800000" flipV="1">
              <a:off x="6412719" y="4132370"/>
              <a:ext cx="881008" cy="563268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BDECEF5-4278-40B9-B962-80F60C4D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2736" y="4720468"/>
              <a:ext cx="2047093" cy="326718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6E7612BC-B66B-42ED-A454-1066C3C5B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2551" y="3479372"/>
              <a:ext cx="1185441" cy="395147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B98EC27B-E4D6-4D06-AFF1-338FE11D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4901" y="5623643"/>
              <a:ext cx="1740288" cy="464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52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D9099A6-ABD8-44EC-B069-44317B477BD7}"/>
              </a:ext>
            </a:extLst>
          </p:cNvPr>
          <p:cNvGrpSpPr/>
          <p:nvPr/>
        </p:nvGrpSpPr>
        <p:grpSpPr>
          <a:xfrm>
            <a:off x="2948474" y="2179587"/>
            <a:ext cx="6295051" cy="2498825"/>
            <a:chOff x="1051250" y="2179588"/>
            <a:chExt cx="6295051" cy="249882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CBE5FF3-6141-4CD8-B334-27D86478D9A5}"/>
                </a:ext>
              </a:extLst>
            </p:cNvPr>
            <p:cNvGrpSpPr/>
            <p:nvPr/>
          </p:nvGrpSpPr>
          <p:grpSpPr>
            <a:xfrm>
              <a:off x="1051250" y="3070663"/>
              <a:ext cx="2724538" cy="716673"/>
              <a:chOff x="1194319" y="2832734"/>
              <a:chExt cx="2724538" cy="716673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3FCDE558-18AE-450B-B328-DD75986FCEBC}"/>
                  </a:ext>
                </a:extLst>
              </p:cNvPr>
              <p:cNvSpPr/>
              <p:nvPr/>
            </p:nvSpPr>
            <p:spPr>
              <a:xfrm>
                <a:off x="1194319" y="2832734"/>
                <a:ext cx="2724538" cy="716673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0ED47D0-7664-472B-B45D-2C285B79452C}"/>
                  </a:ext>
                </a:extLst>
              </p:cNvPr>
              <p:cNvSpPr txBox="1"/>
              <p:nvPr/>
            </p:nvSpPr>
            <p:spPr>
              <a:xfrm>
                <a:off x="1251858" y="3021794"/>
                <a:ext cx="2609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/>
                  <a:t>數學函式庫</a:t>
                </a:r>
                <a:r>
                  <a:rPr lang="en-US" altLang="zh-TW" sz="1600" dirty="0"/>
                  <a:t>(abs</a:t>
                </a:r>
                <a:r>
                  <a:rPr lang="zh-TW" altLang="en-US" sz="1600" dirty="0"/>
                  <a:t>，三角函式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p:grpSp>
        <p:cxnSp>
          <p:nvCxnSpPr>
            <p:cNvPr id="7" name="接點: 肘形 6">
              <a:extLst>
                <a:ext uri="{FF2B5EF4-FFF2-40B4-BE49-F238E27FC236}">
                  <a16:creationId xmlns:a16="http://schemas.microsoft.com/office/drawing/2014/main" id="{04551164-8259-4961-BC53-1884D5D62B76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18250" y="3429000"/>
              <a:ext cx="903512" cy="891077"/>
            </a:xfrm>
            <a:prstGeom prst="bentConnector3">
              <a:avLst>
                <a:gd name="adj1" fmla="val 52754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800F8439-27DC-452F-8038-F85D5688B17B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3775788" y="2537925"/>
              <a:ext cx="845975" cy="8910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1A4E4A7B-07B9-42C3-A997-34F31D11CE6E}"/>
                </a:ext>
              </a:extLst>
            </p:cNvPr>
            <p:cNvGrpSpPr/>
            <p:nvPr/>
          </p:nvGrpSpPr>
          <p:grpSpPr>
            <a:xfrm>
              <a:off x="4621762" y="3961740"/>
              <a:ext cx="2724538" cy="716673"/>
              <a:chOff x="4419600" y="3787336"/>
              <a:chExt cx="2724538" cy="716673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132619DF-F5F8-42B4-AFC2-CB4DC762FD3C}"/>
                  </a:ext>
                </a:extLst>
              </p:cNvPr>
              <p:cNvSpPr/>
              <p:nvPr/>
            </p:nvSpPr>
            <p:spPr>
              <a:xfrm>
                <a:off x="4419600" y="3787336"/>
                <a:ext cx="2724538" cy="716673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4AB9F43-F2B6-4208-8F91-17DB6A475E8B}"/>
                  </a:ext>
                </a:extLst>
              </p:cNvPr>
              <p:cNvSpPr txBox="1"/>
              <p:nvPr/>
            </p:nvSpPr>
            <p:spPr>
              <a:xfrm>
                <a:off x="4477138" y="3853284"/>
                <a:ext cx="2609461" cy="584775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/>
                  <a:t>程式</a:t>
                </a:r>
                <a:r>
                  <a:rPr lang="en-US" altLang="zh-TW" sz="1600" dirty="0"/>
                  <a:t>B</a:t>
                </a:r>
              </a:p>
              <a:p>
                <a:pPr algn="ctr"/>
                <a:r>
                  <a:rPr lang="en-US" altLang="zh-TW" sz="1600" dirty="0"/>
                  <a:t>=&gt;</a:t>
                </a:r>
                <a:r>
                  <a:rPr lang="zh-TW" altLang="en-US" sz="1600" dirty="0"/>
                  <a:t> 呼叫 </a:t>
                </a:r>
                <a:r>
                  <a:rPr lang="en-US" altLang="zh-TW" sz="1600" dirty="0"/>
                  <a:t>abs</a:t>
                </a:r>
                <a:endParaRPr lang="zh-TW" altLang="en-US" sz="16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DF8DE945-2140-4BAF-9E8D-82CB125934AE}"/>
                </a:ext>
              </a:extLst>
            </p:cNvPr>
            <p:cNvGrpSpPr/>
            <p:nvPr/>
          </p:nvGrpSpPr>
          <p:grpSpPr>
            <a:xfrm>
              <a:off x="4621763" y="2179588"/>
              <a:ext cx="2724538" cy="716673"/>
              <a:chOff x="1194319" y="2832734"/>
              <a:chExt cx="2724538" cy="716673"/>
            </a:xfrm>
            <a:solidFill>
              <a:schemeClr val="accent5"/>
            </a:solidFill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59D03387-3C87-430E-8FA2-0F9ACF4F47B4}"/>
                  </a:ext>
                </a:extLst>
              </p:cNvPr>
              <p:cNvSpPr/>
              <p:nvPr/>
            </p:nvSpPr>
            <p:spPr>
              <a:xfrm>
                <a:off x="1194319" y="2832734"/>
                <a:ext cx="2724538" cy="716673"/>
              </a:xfrm>
              <a:prstGeom prst="round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5C8D926-EA03-40F7-896C-9453CF88464C}"/>
                  </a:ext>
                </a:extLst>
              </p:cNvPr>
              <p:cNvSpPr txBox="1"/>
              <p:nvPr/>
            </p:nvSpPr>
            <p:spPr>
              <a:xfrm>
                <a:off x="1251857" y="2898682"/>
                <a:ext cx="2609461" cy="584775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/>
                  <a:t>程式</a:t>
                </a:r>
                <a:r>
                  <a:rPr lang="en-US" altLang="zh-TW" sz="1600" dirty="0"/>
                  <a:t>A</a:t>
                </a:r>
              </a:p>
              <a:p>
                <a:pPr algn="ctr"/>
                <a:r>
                  <a:rPr lang="en-US" altLang="zh-TW" sz="1600" dirty="0"/>
                  <a:t>=&gt;</a:t>
                </a:r>
                <a:r>
                  <a:rPr lang="zh-TW" altLang="en-US" sz="1600" dirty="0"/>
                  <a:t> 呼叫三角函式計算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52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System software」的圖片搜尋結果">
            <a:extLst>
              <a:ext uri="{FF2B5EF4-FFF2-40B4-BE49-F238E27FC236}">
                <a16:creationId xmlns:a16="http://schemas.microsoft.com/office/drawing/2014/main" id="{684B30E0-B4AA-40F2-A617-6D91B606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1" y="440668"/>
            <a:ext cx="552229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6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華康細圓體(P)"/>
        <a:ea typeface="華康細圓體(P)"/>
        <a:cs typeface=""/>
      </a:majorFont>
      <a:minorFont>
        <a:latin typeface="華康細圓體(P)"/>
        <a:ea typeface="華康細圓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131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華康細圓體(P)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18</cp:revision>
  <dcterms:created xsi:type="dcterms:W3CDTF">2022-11-06T17:37:55Z</dcterms:created>
  <dcterms:modified xsi:type="dcterms:W3CDTF">2022-11-17T23:13:34Z</dcterms:modified>
</cp:coreProperties>
</file>